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8" r:id="rId2"/>
    <p:sldId id="329" r:id="rId3"/>
    <p:sldId id="331" r:id="rId4"/>
    <p:sldId id="330" r:id="rId5"/>
    <p:sldId id="319" r:id="rId6"/>
    <p:sldId id="332" r:id="rId7"/>
    <p:sldId id="318" r:id="rId8"/>
    <p:sldId id="333" r:id="rId9"/>
    <p:sldId id="324" r:id="rId10"/>
    <p:sldId id="334" r:id="rId11"/>
    <p:sldId id="277" r:id="rId12"/>
  </p:sldIdLst>
  <p:sldSz cx="9144000" cy="6858000" type="screen4x3"/>
  <p:notesSz cx="6858000" cy="99456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80CFEE"/>
    <a:srgbClr val="00B0F0"/>
    <a:srgbClr val="D99694"/>
    <a:srgbClr val="F5B90F"/>
    <a:srgbClr val="4BAFC8"/>
    <a:srgbClr val="C3B996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994" autoAdjust="0"/>
  </p:normalViewPr>
  <p:slideViewPr>
    <p:cSldViewPr>
      <p:cViewPr varScale="1">
        <p:scale>
          <a:sx n="97" d="100"/>
          <a:sy n="97" d="100"/>
        </p:scale>
        <p:origin x="1374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t>2023/6/25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32440" y="6532254"/>
            <a:ext cx="514400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32440" y="6532254"/>
            <a:ext cx="514400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32440" y="6532254"/>
            <a:ext cx="514400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44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yourfreetemplat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hlinkClick r:id="rId8"/>
              </a:rPr>
              <a:t>http://yourfreetemplates.com</a:t>
            </a:r>
            <a:endParaRPr lang="zh-CN" altLang="en-US" sz="12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32440" y="6532254"/>
            <a:ext cx="514400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E9DF958E-D8F3-F474-DD34-E122E37B3133}"/>
              </a:ext>
            </a:extLst>
          </p:cNvPr>
          <p:cNvGrpSpPr/>
          <p:nvPr/>
        </p:nvGrpSpPr>
        <p:grpSpPr>
          <a:xfrm>
            <a:off x="395536" y="1548258"/>
            <a:ext cx="8425700" cy="188591"/>
            <a:chOff x="395536" y="3424683"/>
            <a:chExt cx="8425700" cy="188591"/>
          </a:xfrm>
        </p:grpSpPr>
        <p:grpSp>
          <p:nvGrpSpPr>
            <p:cNvPr id="2050" name="组合 669">
              <a:extLst>
                <a:ext uri="{FF2B5EF4-FFF2-40B4-BE49-F238E27FC236}">
                  <a16:creationId xmlns:a16="http://schemas.microsoft.com/office/drawing/2014/main" id="{4174400F-9418-B44E-7A6C-D45F1038DD36}"/>
                </a:ext>
              </a:extLst>
            </p:cNvPr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079" name="圆角矩形 670">
                <a:extLst>
                  <a:ext uri="{FF2B5EF4-FFF2-40B4-BE49-F238E27FC236}">
                    <a16:creationId xmlns:a16="http://schemas.microsoft.com/office/drawing/2014/main" id="{07556752-4FF3-630D-2E7E-BFC19F001AE1}"/>
                  </a:ext>
                </a:extLst>
              </p:cNvPr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0" name="圆角矩形 671">
                <a:extLst>
                  <a:ext uri="{FF2B5EF4-FFF2-40B4-BE49-F238E27FC236}">
                    <a16:creationId xmlns:a16="http://schemas.microsoft.com/office/drawing/2014/main" id="{C1F3946C-DD90-4EE8-2813-6F04514D93C9}"/>
                  </a:ext>
                </a:extLst>
              </p:cNvPr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1" name="圆角矩形 672">
                <a:extLst>
                  <a:ext uri="{FF2B5EF4-FFF2-40B4-BE49-F238E27FC236}">
                    <a16:creationId xmlns:a16="http://schemas.microsoft.com/office/drawing/2014/main" id="{D4158F10-49B4-B03A-0531-CA7FAC99B581}"/>
                  </a:ext>
                </a:extLst>
              </p:cNvPr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2" name="圆角矩形 673">
                <a:extLst>
                  <a:ext uri="{FF2B5EF4-FFF2-40B4-BE49-F238E27FC236}">
                    <a16:creationId xmlns:a16="http://schemas.microsoft.com/office/drawing/2014/main" id="{ED787353-4FB5-6B16-21D7-497D4786889B}"/>
                  </a:ext>
                </a:extLst>
              </p:cNvPr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2051" name="Rectangle 114">
              <a:extLst>
                <a:ext uri="{FF2B5EF4-FFF2-40B4-BE49-F238E27FC236}">
                  <a16:creationId xmlns:a16="http://schemas.microsoft.com/office/drawing/2014/main" id="{B5148B97-E9A5-DDBF-2412-A3109C336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2" name="Rectangle 115">
              <a:extLst>
                <a:ext uri="{FF2B5EF4-FFF2-40B4-BE49-F238E27FC236}">
                  <a16:creationId xmlns:a16="http://schemas.microsoft.com/office/drawing/2014/main" id="{FE19709C-04EB-A06F-EC8B-1E9278407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3" name="Rectangle 116">
              <a:extLst>
                <a:ext uri="{FF2B5EF4-FFF2-40B4-BE49-F238E27FC236}">
                  <a16:creationId xmlns:a16="http://schemas.microsoft.com/office/drawing/2014/main" id="{43187252-E7C0-F3A1-4137-65EA9CDFA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4" name="Rectangle 110">
              <a:extLst>
                <a:ext uri="{FF2B5EF4-FFF2-40B4-BE49-F238E27FC236}">
                  <a16:creationId xmlns:a16="http://schemas.microsoft.com/office/drawing/2014/main" id="{A98275F7-E921-5C4B-0B9A-E8D99D679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5" name="Rectangle 111">
              <a:extLst>
                <a:ext uri="{FF2B5EF4-FFF2-40B4-BE49-F238E27FC236}">
                  <a16:creationId xmlns:a16="http://schemas.microsoft.com/office/drawing/2014/main" id="{3BFF2EF2-D1F9-C192-934F-27E70E5EF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6" name="Rectangle 112">
              <a:extLst>
                <a:ext uri="{FF2B5EF4-FFF2-40B4-BE49-F238E27FC236}">
                  <a16:creationId xmlns:a16="http://schemas.microsoft.com/office/drawing/2014/main" id="{384FDD12-71C6-9D13-808F-A0A2A5A6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7" name="Rectangle 113">
              <a:extLst>
                <a:ext uri="{FF2B5EF4-FFF2-40B4-BE49-F238E27FC236}">
                  <a16:creationId xmlns:a16="http://schemas.microsoft.com/office/drawing/2014/main" id="{5B83C383-BEA7-0CF1-2CA9-84E9DC29F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8" name="Rectangle 112">
              <a:extLst>
                <a:ext uri="{FF2B5EF4-FFF2-40B4-BE49-F238E27FC236}">
                  <a16:creationId xmlns:a16="http://schemas.microsoft.com/office/drawing/2014/main" id="{FC869D05-B80C-7EFF-C012-4F0D7780E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9" name="Rectangle 113">
              <a:extLst>
                <a:ext uri="{FF2B5EF4-FFF2-40B4-BE49-F238E27FC236}">
                  <a16:creationId xmlns:a16="http://schemas.microsoft.com/office/drawing/2014/main" id="{D2A9603B-78F1-4D20-5562-1632C8766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0" name="Rectangle 114">
              <a:extLst>
                <a:ext uri="{FF2B5EF4-FFF2-40B4-BE49-F238E27FC236}">
                  <a16:creationId xmlns:a16="http://schemas.microsoft.com/office/drawing/2014/main" id="{683E8F42-887C-6C1A-AB16-1C56A70DA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1" name="Rectangle 115">
              <a:extLst>
                <a:ext uri="{FF2B5EF4-FFF2-40B4-BE49-F238E27FC236}">
                  <a16:creationId xmlns:a16="http://schemas.microsoft.com/office/drawing/2014/main" id="{F6E24FCD-AC83-CC9B-28D6-04772203E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2" name="Rectangle 116">
              <a:extLst>
                <a:ext uri="{FF2B5EF4-FFF2-40B4-BE49-F238E27FC236}">
                  <a16:creationId xmlns:a16="http://schemas.microsoft.com/office/drawing/2014/main" id="{91F5D1B5-8674-E7DB-000C-FCEB3480C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3" name="Rectangle 110">
              <a:extLst>
                <a:ext uri="{FF2B5EF4-FFF2-40B4-BE49-F238E27FC236}">
                  <a16:creationId xmlns:a16="http://schemas.microsoft.com/office/drawing/2014/main" id="{79FC0A3B-D096-60DF-67FE-E0954B603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4" name="Rectangle 111">
              <a:extLst>
                <a:ext uri="{FF2B5EF4-FFF2-40B4-BE49-F238E27FC236}">
                  <a16:creationId xmlns:a16="http://schemas.microsoft.com/office/drawing/2014/main" id="{AA53F556-B77F-9A5B-A139-4C2EE5DA1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5" name="Rectangle 110">
              <a:extLst>
                <a:ext uri="{FF2B5EF4-FFF2-40B4-BE49-F238E27FC236}">
                  <a16:creationId xmlns:a16="http://schemas.microsoft.com/office/drawing/2014/main" id="{F409270C-C892-533D-CFEC-67D9505C3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6" name="Rectangle 111">
              <a:extLst>
                <a:ext uri="{FF2B5EF4-FFF2-40B4-BE49-F238E27FC236}">
                  <a16:creationId xmlns:a16="http://schemas.microsoft.com/office/drawing/2014/main" id="{A1E2071B-03A1-DD87-495F-1ECF65725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7" name="Rectangle 112">
              <a:extLst>
                <a:ext uri="{FF2B5EF4-FFF2-40B4-BE49-F238E27FC236}">
                  <a16:creationId xmlns:a16="http://schemas.microsoft.com/office/drawing/2014/main" id="{0363844B-9389-A853-DFB4-74BC0F467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8" name="Rectangle 113">
              <a:extLst>
                <a:ext uri="{FF2B5EF4-FFF2-40B4-BE49-F238E27FC236}">
                  <a16:creationId xmlns:a16="http://schemas.microsoft.com/office/drawing/2014/main" id="{9EBC7BF2-C99A-DA09-DA65-29E2FD001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9" name="Rectangle 114">
              <a:extLst>
                <a:ext uri="{FF2B5EF4-FFF2-40B4-BE49-F238E27FC236}">
                  <a16:creationId xmlns:a16="http://schemas.microsoft.com/office/drawing/2014/main" id="{E560C9F2-DCA2-039E-9C3C-FD7035BD3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0" name="Rectangle 115">
              <a:extLst>
                <a:ext uri="{FF2B5EF4-FFF2-40B4-BE49-F238E27FC236}">
                  <a16:creationId xmlns:a16="http://schemas.microsoft.com/office/drawing/2014/main" id="{F1443DAA-23D2-6DA4-AB20-8D26DDD14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1" name="Rectangle 116">
              <a:extLst>
                <a:ext uri="{FF2B5EF4-FFF2-40B4-BE49-F238E27FC236}">
                  <a16:creationId xmlns:a16="http://schemas.microsoft.com/office/drawing/2014/main" id="{8C1F86E7-BD14-674B-5D71-4B701122F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2" name="Rectangle 115">
              <a:extLst>
                <a:ext uri="{FF2B5EF4-FFF2-40B4-BE49-F238E27FC236}">
                  <a16:creationId xmlns:a16="http://schemas.microsoft.com/office/drawing/2014/main" id="{12C39B2C-B3E3-EC8A-8B86-62B44D22D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3" name="Rectangle 116">
              <a:extLst>
                <a:ext uri="{FF2B5EF4-FFF2-40B4-BE49-F238E27FC236}">
                  <a16:creationId xmlns:a16="http://schemas.microsoft.com/office/drawing/2014/main" id="{A06DBCB0-FC5F-116F-BC84-AB319DEE7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4" name="Rectangle 110">
              <a:extLst>
                <a:ext uri="{FF2B5EF4-FFF2-40B4-BE49-F238E27FC236}">
                  <a16:creationId xmlns:a16="http://schemas.microsoft.com/office/drawing/2014/main" id="{4C0B1CDC-5C59-A02E-0DE9-AA8851601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5" name="Rectangle 111">
              <a:extLst>
                <a:ext uri="{FF2B5EF4-FFF2-40B4-BE49-F238E27FC236}">
                  <a16:creationId xmlns:a16="http://schemas.microsoft.com/office/drawing/2014/main" id="{ECB4876F-F325-A60A-D200-C465AC157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6" name="Rectangle 112">
              <a:extLst>
                <a:ext uri="{FF2B5EF4-FFF2-40B4-BE49-F238E27FC236}">
                  <a16:creationId xmlns:a16="http://schemas.microsoft.com/office/drawing/2014/main" id="{508CFA71-F34D-C9D6-195F-D0BA6C090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7" name="Rectangle 113">
              <a:extLst>
                <a:ext uri="{FF2B5EF4-FFF2-40B4-BE49-F238E27FC236}">
                  <a16:creationId xmlns:a16="http://schemas.microsoft.com/office/drawing/2014/main" id="{6AFCE6AB-4590-9C0F-757F-DAA42020A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8" name="Rectangle 114">
              <a:extLst>
                <a:ext uri="{FF2B5EF4-FFF2-40B4-BE49-F238E27FC236}">
                  <a16:creationId xmlns:a16="http://schemas.microsoft.com/office/drawing/2014/main" id="{3FE74881-F0FE-2CE7-5A99-696C3DA7F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1</a:t>
            </a:fld>
            <a:endParaRPr lang="zh-CN" altLang="en-US"/>
          </a:p>
        </p:txBody>
      </p:sp>
      <p:grpSp>
        <p:nvGrpSpPr>
          <p:cNvPr id="2005" name="Group 2004">
            <a:extLst>
              <a:ext uri="{FF2B5EF4-FFF2-40B4-BE49-F238E27FC236}">
                <a16:creationId xmlns:a16="http://schemas.microsoft.com/office/drawing/2014/main" id="{89A33C58-EC48-1A41-EF26-050067E55BB4}"/>
              </a:ext>
            </a:extLst>
          </p:cNvPr>
          <p:cNvGrpSpPr/>
          <p:nvPr/>
        </p:nvGrpSpPr>
        <p:grpSpPr>
          <a:xfrm>
            <a:off x="395536" y="3281808"/>
            <a:ext cx="8425700" cy="188591"/>
            <a:chOff x="395536" y="3424683"/>
            <a:chExt cx="8425700" cy="188591"/>
          </a:xfrm>
        </p:grpSpPr>
        <p:grpSp>
          <p:nvGrpSpPr>
            <p:cNvPr id="670" name="组合 669"/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1" name="圆角矩形 670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2" name="圆角矩形 671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3" name="圆角矩形 672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4" name="圆角矩形 673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0"/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1"/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2"/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3"/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6" name="Rectangle 115"/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7" name="Rectangle 116"/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0"/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1"/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4"/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5"/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6"/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2"/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3"/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4"/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4" name="Group 2003">
            <a:extLst>
              <a:ext uri="{FF2B5EF4-FFF2-40B4-BE49-F238E27FC236}">
                <a16:creationId xmlns:a16="http://schemas.microsoft.com/office/drawing/2014/main" id="{CC5B23A7-9FBE-0492-F38C-DAAA2150E287}"/>
              </a:ext>
            </a:extLst>
          </p:cNvPr>
          <p:cNvGrpSpPr/>
          <p:nvPr/>
        </p:nvGrpSpPr>
        <p:grpSpPr>
          <a:xfrm>
            <a:off x="395536" y="5033089"/>
            <a:ext cx="8425700" cy="188591"/>
            <a:chOff x="395536" y="5156914"/>
            <a:chExt cx="8425700" cy="188591"/>
          </a:xfrm>
        </p:grpSpPr>
        <p:grpSp>
          <p:nvGrpSpPr>
            <p:cNvPr id="675" name="组合 674"/>
            <p:cNvGrpSpPr/>
            <p:nvPr/>
          </p:nvGrpSpPr>
          <p:grpSpPr>
            <a:xfrm>
              <a:off x="395536" y="5156914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6" name="圆角矩形 675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7" name="圆角矩形 676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8" name="圆角矩形 677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9" name="圆角矩形 678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1671649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1948313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2196119" y="5186966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0"/>
            <p:cNvSpPr>
              <a:spLocks noChangeArrowheads="1"/>
            </p:cNvSpPr>
            <p:nvPr/>
          </p:nvSpPr>
          <p:spPr bwMode="auto">
            <a:xfrm>
              <a:off x="494467" y="5186966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1"/>
            <p:cNvSpPr>
              <a:spLocks noChangeArrowheads="1"/>
            </p:cNvSpPr>
            <p:nvPr/>
          </p:nvSpPr>
          <p:spPr bwMode="auto">
            <a:xfrm>
              <a:off x="76231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2"/>
            <p:cNvSpPr>
              <a:spLocks noChangeArrowheads="1"/>
            </p:cNvSpPr>
            <p:nvPr/>
          </p:nvSpPr>
          <p:spPr bwMode="auto">
            <a:xfrm>
              <a:off x="1081455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3"/>
            <p:cNvSpPr>
              <a:spLocks noChangeArrowheads="1"/>
            </p:cNvSpPr>
            <p:nvPr/>
          </p:nvSpPr>
          <p:spPr bwMode="auto">
            <a:xfrm>
              <a:off x="1352507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5368861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5642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5938027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5" name="Rectangle 115"/>
            <p:cNvSpPr>
              <a:spLocks noChangeArrowheads="1"/>
            </p:cNvSpPr>
            <p:nvPr/>
          </p:nvSpPr>
          <p:spPr bwMode="auto">
            <a:xfrm>
              <a:off x="6229560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6" name="Rectangle 116"/>
            <p:cNvSpPr>
              <a:spLocks noChangeArrowheads="1"/>
            </p:cNvSpPr>
            <p:nvPr/>
          </p:nvSpPr>
          <p:spPr bwMode="auto">
            <a:xfrm>
              <a:off x="6486228" y="5186966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0"/>
            <p:cNvSpPr>
              <a:spLocks noChangeArrowheads="1"/>
            </p:cNvSpPr>
            <p:nvPr/>
          </p:nvSpPr>
          <p:spPr bwMode="auto">
            <a:xfrm>
              <a:off x="4786581" y="5186966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1"/>
            <p:cNvSpPr>
              <a:spLocks noChangeArrowheads="1"/>
            </p:cNvSpPr>
            <p:nvPr/>
          </p:nvSpPr>
          <p:spPr bwMode="auto">
            <a:xfrm>
              <a:off x="5056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2640466" y="5186966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2916816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3215946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3491695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4"/>
            <p:cNvSpPr>
              <a:spLocks noChangeArrowheads="1"/>
            </p:cNvSpPr>
            <p:nvPr/>
          </p:nvSpPr>
          <p:spPr bwMode="auto">
            <a:xfrm>
              <a:off x="3789259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5"/>
            <p:cNvSpPr>
              <a:spLocks noChangeArrowheads="1"/>
            </p:cNvSpPr>
            <p:nvPr/>
          </p:nvSpPr>
          <p:spPr bwMode="auto">
            <a:xfrm>
              <a:off x="4080732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6"/>
            <p:cNvSpPr>
              <a:spLocks noChangeArrowheads="1"/>
            </p:cNvSpPr>
            <p:nvPr/>
          </p:nvSpPr>
          <p:spPr bwMode="auto">
            <a:xfrm>
              <a:off x="4338827" y="5186966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8377540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8631271" y="5186966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6932696" y="5186966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718135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2"/>
            <p:cNvSpPr>
              <a:spLocks noChangeArrowheads="1"/>
            </p:cNvSpPr>
            <p:nvPr/>
          </p:nvSpPr>
          <p:spPr bwMode="auto">
            <a:xfrm>
              <a:off x="750392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3"/>
            <p:cNvSpPr>
              <a:spLocks noChangeArrowheads="1"/>
            </p:cNvSpPr>
            <p:nvPr/>
          </p:nvSpPr>
          <p:spPr bwMode="auto">
            <a:xfrm>
              <a:off x="7770214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4"/>
            <p:cNvSpPr>
              <a:spLocks noChangeArrowheads="1"/>
            </p:cNvSpPr>
            <p:nvPr/>
          </p:nvSpPr>
          <p:spPr bwMode="auto">
            <a:xfrm>
              <a:off x="808625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23" name="矩形 622"/>
          <p:cNvSpPr/>
          <p:nvPr/>
        </p:nvSpPr>
        <p:spPr>
          <a:xfrm>
            <a:off x="395536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2534503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4673470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6812436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395536" y="2845964"/>
            <a:ext cx="8424936" cy="435360"/>
            <a:chOff x="395536" y="3025736"/>
            <a:chExt cx="8424936" cy="435360"/>
          </a:xfrm>
          <a:solidFill>
            <a:schemeClr val="accent5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395536" y="4604923"/>
            <a:ext cx="8424936" cy="435360"/>
            <a:chOff x="395536" y="4692464"/>
            <a:chExt cx="8424936" cy="435360"/>
          </a:xfrm>
          <a:solidFill>
            <a:schemeClr val="accent5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395536" y="332655"/>
            <a:ext cx="8424936" cy="73446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2462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4596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6738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68B93BC-DBD9-729A-3D83-52C73EE4E75F}"/>
              </a:ext>
            </a:extLst>
          </p:cNvPr>
          <p:cNvGrpSpPr/>
          <p:nvPr/>
        </p:nvGrpSpPr>
        <p:grpSpPr>
          <a:xfrm>
            <a:off x="498034" y="1754523"/>
            <a:ext cx="8239669" cy="1101003"/>
            <a:chOff x="498034" y="1754523"/>
            <a:chExt cx="8239669" cy="1101003"/>
          </a:xfrm>
        </p:grpSpPr>
        <p:sp>
          <p:nvSpPr>
            <p:cNvPr id="4" name="Rectangle 80">
              <a:extLst>
                <a:ext uri="{FF2B5EF4-FFF2-40B4-BE49-F238E27FC236}">
                  <a16:creationId xmlns:a16="http://schemas.microsoft.com/office/drawing/2014/main" id="{86E6ACEE-2D76-A453-F1D8-E1ED18BA8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4" name="Rectangle 87">
              <a:extLst>
                <a:ext uri="{FF2B5EF4-FFF2-40B4-BE49-F238E27FC236}">
                  <a16:creationId xmlns:a16="http://schemas.microsoft.com/office/drawing/2014/main" id="{E29DC1CF-507E-26B2-7ED3-6C58AE88E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1" name="Rectangle 94">
              <a:extLst>
                <a:ext uri="{FF2B5EF4-FFF2-40B4-BE49-F238E27FC236}">
                  <a16:creationId xmlns:a16="http://schemas.microsoft.com/office/drawing/2014/main" id="{B3EC3266-E79E-3652-C53F-32A7FB524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29" name="Rectangle 101">
              <a:extLst>
                <a:ext uri="{FF2B5EF4-FFF2-40B4-BE49-F238E27FC236}">
                  <a16:creationId xmlns:a16="http://schemas.microsoft.com/office/drawing/2014/main" id="{A3FCD90C-3586-CE88-2155-1ED891EC3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6" name="Rectangle 109">
              <a:extLst>
                <a:ext uri="{FF2B5EF4-FFF2-40B4-BE49-F238E27FC236}">
                  <a16:creationId xmlns:a16="http://schemas.microsoft.com/office/drawing/2014/main" id="{494B4B89-6ABD-9D4E-46CC-1D750AE3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43" name="Rectangle 116">
              <a:extLst>
                <a:ext uri="{FF2B5EF4-FFF2-40B4-BE49-F238E27FC236}">
                  <a16:creationId xmlns:a16="http://schemas.microsoft.com/office/drawing/2014/main" id="{7504B6AD-966D-8FE4-3B27-A31FBA808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8" name="Rectangle 81">
              <a:extLst>
                <a:ext uri="{FF2B5EF4-FFF2-40B4-BE49-F238E27FC236}">
                  <a16:creationId xmlns:a16="http://schemas.microsoft.com/office/drawing/2014/main" id="{44A16180-EEAC-25E5-49FF-22BD32EBC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CBCB2D91-F619-7A7C-CE2A-0D444CC02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2" name="Rectangle 95">
              <a:extLst>
                <a:ext uri="{FF2B5EF4-FFF2-40B4-BE49-F238E27FC236}">
                  <a16:creationId xmlns:a16="http://schemas.microsoft.com/office/drawing/2014/main" id="{8DA2ECE8-26B2-3DEB-95D4-DFEF1B761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0" name="Rectangle 103">
              <a:extLst>
                <a:ext uri="{FF2B5EF4-FFF2-40B4-BE49-F238E27FC236}">
                  <a16:creationId xmlns:a16="http://schemas.microsoft.com/office/drawing/2014/main" id="{2F709286-2DD5-8D20-CB61-384B7490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37" name="Rectangle 110">
              <a:extLst>
                <a:ext uri="{FF2B5EF4-FFF2-40B4-BE49-F238E27FC236}">
                  <a16:creationId xmlns:a16="http://schemas.microsoft.com/office/drawing/2014/main" id="{6130B154-7B8F-4D5F-FAE2-6A45F86EA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44" name="Rectangle 117">
              <a:extLst>
                <a:ext uri="{FF2B5EF4-FFF2-40B4-BE49-F238E27FC236}">
                  <a16:creationId xmlns:a16="http://schemas.microsoft.com/office/drawing/2014/main" id="{715D545B-A968-091B-C239-605B9E0DF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9" name="Rectangle 82">
              <a:extLst>
                <a:ext uri="{FF2B5EF4-FFF2-40B4-BE49-F238E27FC236}">
                  <a16:creationId xmlns:a16="http://schemas.microsoft.com/office/drawing/2014/main" id="{AC67614E-5BB2-C3BC-A35F-D480BCE02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6" name="Rectangle 89">
              <a:extLst>
                <a:ext uri="{FF2B5EF4-FFF2-40B4-BE49-F238E27FC236}">
                  <a16:creationId xmlns:a16="http://schemas.microsoft.com/office/drawing/2014/main" id="{2D8FDA4E-B45C-D658-8E26-137876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3" name="Rectangle 96">
              <a:extLst>
                <a:ext uri="{FF2B5EF4-FFF2-40B4-BE49-F238E27FC236}">
                  <a16:creationId xmlns:a16="http://schemas.microsoft.com/office/drawing/2014/main" id="{2466A967-41BC-B928-4C33-4320BC4E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31" name="Rectangle 104">
              <a:extLst>
                <a:ext uri="{FF2B5EF4-FFF2-40B4-BE49-F238E27FC236}">
                  <a16:creationId xmlns:a16="http://schemas.microsoft.com/office/drawing/2014/main" id="{D7C50564-6E88-F061-F75B-96CD54CF2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38" name="Rectangle 111">
              <a:extLst>
                <a:ext uri="{FF2B5EF4-FFF2-40B4-BE49-F238E27FC236}">
                  <a16:creationId xmlns:a16="http://schemas.microsoft.com/office/drawing/2014/main" id="{D421A5DA-62BD-6CE7-D1FF-880C54A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45" name="Rectangle 118">
              <a:extLst>
                <a:ext uri="{FF2B5EF4-FFF2-40B4-BE49-F238E27FC236}">
                  <a16:creationId xmlns:a16="http://schemas.microsoft.com/office/drawing/2014/main" id="{31BE6F61-7724-31FC-4BC1-1AEBF6634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" name="Rectangle 83">
              <a:extLst>
                <a:ext uri="{FF2B5EF4-FFF2-40B4-BE49-F238E27FC236}">
                  <a16:creationId xmlns:a16="http://schemas.microsoft.com/office/drawing/2014/main" id="{702E3AE1-CF4A-F763-AE26-EFE4DC15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7" name="Rectangle 90">
              <a:extLst>
                <a:ext uri="{FF2B5EF4-FFF2-40B4-BE49-F238E27FC236}">
                  <a16:creationId xmlns:a16="http://schemas.microsoft.com/office/drawing/2014/main" id="{D951A8D0-754E-DCB9-4C8D-1E1656294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1B57FC4-B4A2-EE05-93FC-7754904D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05">
              <a:extLst>
                <a:ext uri="{FF2B5EF4-FFF2-40B4-BE49-F238E27FC236}">
                  <a16:creationId xmlns:a16="http://schemas.microsoft.com/office/drawing/2014/main" id="{085A77D0-DB37-9C32-62E0-31CF1D45C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9" name="Rectangle 112">
              <a:extLst>
                <a:ext uri="{FF2B5EF4-FFF2-40B4-BE49-F238E27FC236}">
                  <a16:creationId xmlns:a16="http://schemas.microsoft.com/office/drawing/2014/main" id="{207D7E28-EDC2-EC1F-43CD-478A62BF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46" name="Rectangle 119">
              <a:extLst>
                <a:ext uri="{FF2B5EF4-FFF2-40B4-BE49-F238E27FC236}">
                  <a16:creationId xmlns:a16="http://schemas.microsoft.com/office/drawing/2014/main" id="{D6643142-3949-948B-6BF2-A26820F23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1" name="Rectangle 84">
              <a:extLst>
                <a:ext uri="{FF2B5EF4-FFF2-40B4-BE49-F238E27FC236}">
                  <a16:creationId xmlns:a16="http://schemas.microsoft.com/office/drawing/2014/main" id="{4D385FC0-1D2B-6A2B-D6D7-C6A46697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8" name="Rectangle 91">
              <a:extLst>
                <a:ext uri="{FF2B5EF4-FFF2-40B4-BE49-F238E27FC236}">
                  <a16:creationId xmlns:a16="http://schemas.microsoft.com/office/drawing/2014/main" id="{650DC59A-7E50-0210-6193-6EFD33E6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25" name="Rectangle 98">
              <a:extLst>
                <a:ext uri="{FF2B5EF4-FFF2-40B4-BE49-F238E27FC236}">
                  <a16:creationId xmlns:a16="http://schemas.microsoft.com/office/drawing/2014/main" id="{FA745249-A5D0-CFE9-20EB-E28D3D68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3" name="Rectangle 106">
              <a:extLst>
                <a:ext uri="{FF2B5EF4-FFF2-40B4-BE49-F238E27FC236}">
                  <a16:creationId xmlns:a16="http://schemas.microsoft.com/office/drawing/2014/main" id="{7D0EA889-B175-066A-B1F3-E37ECB728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0" name="Rectangle 113">
              <a:extLst>
                <a:ext uri="{FF2B5EF4-FFF2-40B4-BE49-F238E27FC236}">
                  <a16:creationId xmlns:a16="http://schemas.microsoft.com/office/drawing/2014/main" id="{BCE6813D-AF84-63DE-2C5F-21B2C0DB6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47" name="Rectangle 120">
              <a:extLst>
                <a:ext uri="{FF2B5EF4-FFF2-40B4-BE49-F238E27FC236}">
                  <a16:creationId xmlns:a16="http://schemas.microsoft.com/office/drawing/2014/main" id="{4AB73338-8454-F5DC-5D31-956391C16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2" name="Rectangle 85">
              <a:extLst>
                <a:ext uri="{FF2B5EF4-FFF2-40B4-BE49-F238E27FC236}">
                  <a16:creationId xmlns:a16="http://schemas.microsoft.com/office/drawing/2014/main" id="{FC19632F-3ED5-30D2-465D-38681095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9" name="Rectangle 92">
              <a:extLst>
                <a:ext uri="{FF2B5EF4-FFF2-40B4-BE49-F238E27FC236}">
                  <a16:creationId xmlns:a16="http://schemas.microsoft.com/office/drawing/2014/main" id="{7419BCF0-0491-9763-E1E7-A0482E002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26" name="Rectangle 99">
              <a:extLst>
                <a:ext uri="{FF2B5EF4-FFF2-40B4-BE49-F238E27FC236}">
                  <a16:creationId xmlns:a16="http://schemas.microsoft.com/office/drawing/2014/main" id="{E890DEF8-C610-5311-98BD-AAF4987C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" name="Rectangle 107">
              <a:extLst>
                <a:ext uri="{FF2B5EF4-FFF2-40B4-BE49-F238E27FC236}">
                  <a16:creationId xmlns:a16="http://schemas.microsoft.com/office/drawing/2014/main" id="{80658B76-BA00-2095-CEC8-79154578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41" name="Rectangle 114">
              <a:extLst>
                <a:ext uri="{FF2B5EF4-FFF2-40B4-BE49-F238E27FC236}">
                  <a16:creationId xmlns:a16="http://schemas.microsoft.com/office/drawing/2014/main" id="{CCFC9BD8-007A-C144-15FB-55B99D590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48" name="Rectangle 121">
              <a:extLst>
                <a:ext uri="{FF2B5EF4-FFF2-40B4-BE49-F238E27FC236}">
                  <a16:creationId xmlns:a16="http://schemas.microsoft.com/office/drawing/2014/main" id="{913E3803-BA6C-8100-6FD1-A5D316295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3" name="Rectangle 86">
              <a:extLst>
                <a:ext uri="{FF2B5EF4-FFF2-40B4-BE49-F238E27FC236}">
                  <a16:creationId xmlns:a16="http://schemas.microsoft.com/office/drawing/2014/main" id="{54DEF35D-C77A-A8D0-8202-3D4F19871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0" name="Rectangle 93">
              <a:extLst>
                <a:ext uri="{FF2B5EF4-FFF2-40B4-BE49-F238E27FC236}">
                  <a16:creationId xmlns:a16="http://schemas.microsoft.com/office/drawing/2014/main" id="{7B97C6CF-6E7D-F2DA-B930-687CE622E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28" name="Rectangle 100">
              <a:extLst>
                <a:ext uri="{FF2B5EF4-FFF2-40B4-BE49-F238E27FC236}">
                  <a16:creationId xmlns:a16="http://schemas.microsoft.com/office/drawing/2014/main" id="{89B46870-DC80-1FD4-99B0-7C36E6EC1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5" name="Rectangle 108">
              <a:extLst>
                <a:ext uri="{FF2B5EF4-FFF2-40B4-BE49-F238E27FC236}">
                  <a16:creationId xmlns:a16="http://schemas.microsoft.com/office/drawing/2014/main" id="{4533DE11-7628-4D84-7F4E-B456AD6E4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42" name="Rectangle 115">
              <a:extLst>
                <a:ext uri="{FF2B5EF4-FFF2-40B4-BE49-F238E27FC236}">
                  <a16:creationId xmlns:a16="http://schemas.microsoft.com/office/drawing/2014/main" id="{313BF04F-B7EA-9510-FDB0-AA52AD2B2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9" name="Rectangle 122">
              <a:extLst>
                <a:ext uri="{FF2B5EF4-FFF2-40B4-BE49-F238E27FC236}">
                  <a16:creationId xmlns:a16="http://schemas.microsoft.com/office/drawing/2014/main" id="{29351A4F-3D46-A7A1-C93E-B1069F6B3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51" name="Rectangle 79">
              <a:extLst>
                <a:ext uri="{FF2B5EF4-FFF2-40B4-BE49-F238E27FC236}">
                  <a16:creationId xmlns:a16="http://schemas.microsoft.com/office/drawing/2014/main" id="{60F69A8A-820A-4117-C69D-F385E8377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8" name="Rectangle 86">
              <a:extLst>
                <a:ext uri="{FF2B5EF4-FFF2-40B4-BE49-F238E27FC236}">
                  <a16:creationId xmlns:a16="http://schemas.microsoft.com/office/drawing/2014/main" id="{3B34E5CC-F39C-E8B2-14FF-E6D00E217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3" name="Rectangle 93">
              <a:extLst>
                <a:ext uri="{FF2B5EF4-FFF2-40B4-BE49-F238E27FC236}">
                  <a16:creationId xmlns:a16="http://schemas.microsoft.com/office/drawing/2014/main" id="{0B5F627B-19D9-C51C-933F-C1C8C3A44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0" name="Rectangle 100">
              <a:extLst>
                <a:ext uri="{FF2B5EF4-FFF2-40B4-BE49-F238E27FC236}">
                  <a16:creationId xmlns:a16="http://schemas.microsoft.com/office/drawing/2014/main" id="{E23D7B19-9F7C-9B1D-68CD-C15B9A52A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7" name="Rectangle 108">
              <a:extLst>
                <a:ext uri="{FF2B5EF4-FFF2-40B4-BE49-F238E27FC236}">
                  <a16:creationId xmlns:a16="http://schemas.microsoft.com/office/drawing/2014/main" id="{B8996313-4DD9-7365-0093-E12DE9532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34" name="Rectangle 115">
              <a:extLst>
                <a:ext uri="{FF2B5EF4-FFF2-40B4-BE49-F238E27FC236}">
                  <a16:creationId xmlns:a16="http://schemas.microsoft.com/office/drawing/2014/main" id="{916FAB7C-8408-66A5-E48E-005F4A246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2" name="Rectangle 80">
              <a:extLst>
                <a:ext uri="{FF2B5EF4-FFF2-40B4-BE49-F238E27FC236}">
                  <a16:creationId xmlns:a16="http://schemas.microsoft.com/office/drawing/2014/main" id="{3B09F5CB-5BAC-9FF3-69FE-361256142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9" name="Rectangle 87">
              <a:extLst>
                <a:ext uri="{FF2B5EF4-FFF2-40B4-BE49-F238E27FC236}">
                  <a16:creationId xmlns:a16="http://schemas.microsoft.com/office/drawing/2014/main" id="{9C66820B-7604-3D74-61AC-7665DC47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4" name="Rectangle 94">
              <a:extLst>
                <a:ext uri="{FF2B5EF4-FFF2-40B4-BE49-F238E27FC236}">
                  <a16:creationId xmlns:a16="http://schemas.microsoft.com/office/drawing/2014/main" id="{152A69BB-4D86-F4F6-301E-99BAC8CD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1" name="Rectangle 101">
              <a:extLst>
                <a:ext uri="{FF2B5EF4-FFF2-40B4-BE49-F238E27FC236}">
                  <a16:creationId xmlns:a16="http://schemas.microsoft.com/office/drawing/2014/main" id="{7AA8EB6F-EE8D-33DA-686A-27C979996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8" name="Rectangle 109">
              <a:extLst>
                <a:ext uri="{FF2B5EF4-FFF2-40B4-BE49-F238E27FC236}">
                  <a16:creationId xmlns:a16="http://schemas.microsoft.com/office/drawing/2014/main" id="{D7460B56-AD00-FBBC-AB2F-56904631C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5" name="Rectangle 116">
              <a:extLst>
                <a:ext uri="{FF2B5EF4-FFF2-40B4-BE49-F238E27FC236}">
                  <a16:creationId xmlns:a16="http://schemas.microsoft.com/office/drawing/2014/main" id="{E82320EF-2E0F-E545-6C14-4AE1E3004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3" name="Rectangle 81">
              <a:extLst>
                <a:ext uri="{FF2B5EF4-FFF2-40B4-BE49-F238E27FC236}">
                  <a16:creationId xmlns:a16="http://schemas.microsoft.com/office/drawing/2014/main" id="{90C1CF78-9847-0452-877F-8B3475C18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0" name="Rectangle 88">
              <a:extLst>
                <a:ext uri="{FF2B5EF4-FFF2-40B4-BE49-F238E27FC236}">
                  <a16:creationId xmlns:a16="http://schemas.microsoft.com/office/drawing/2014/main" id="{DD1C36BD-A095-1CBA-28E7-291E2A8F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5" name="Rectangle 95">
              <a:extLst>
                <a:ext uri="{FF2B5EF4-FFF2-40B4-BE49-F238E27FC236}">
                  <a16:creationId xmlns:a16="http://schemas.microsoft.com/office/drawing/2014/main" id="{DEC6DD8B-CD4D-2698-1A90-4017493B2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2" name="Rectangle 102">
              <a:extLst>
                <a:ext uri="{FF2B5EF4-FFF2-40B4-BE49-F238E27FC236}">
                  <a16:creationId xmlns:a16="http://schemas.microsoft.com/office/drawing/2014/main" id="{522CF927-89DA-C144-64B3-88B4E1B7E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9" name="Rectangle 110">
              <a:extLst>
                <a:ext uri="{FF2B5EF4-FFF2-40B4-BE49-F238E27FC236}">
                  <a16:creationId xmlns:a16="http://schemas.microsoft.com/office/drawing/2014/main" id="{06DB5CC9-4582-FB2A-41C4-D5DE0CBA5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6" name="Rectangle 117">
              <a:extLst>
                <a:ext uri="{FF2B5EF4-FFF2-40B4-BE49-F238E27FC236}">
                  <a16:creationId xmlns:a16="http://schemas.microsoft.com/office/drawing/2014/main" id="{05B57EF0-BD4F-39FE-FE20-551CD5E89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4" name="Rectangle 82">
              <a:extLst>
                <a:ext uri="{FF2B5EF4-FFF2-40B4-BE49-F238E27FC236}">
                  <a16:creationId xmlns:a16="http://schemas.microsoft.com/office/drawing/2014/main" id="{1452CAB0-CBD5-2262-FCDB-48EE73B47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1" name="Rectangle 89">
              <a:extLst>
                <a:ext uri="{FF2B5EF4-FFF2-40B4-BE49-F238E27FC236}">
                  <a16:creationId xmlns:a16="http://schemas.microsoft.com/office/drawing/2014/main" id="{B5A82F2D-1F75-4C8A-91B0-98D2DFF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6" name="Rectangle 96">
              <a:extLst>
                <a:ext uri="{FF2B5EF4-FFF2-40B4-BE49-F238E27FC236}">
                  <a16:creationId xmlns:a16="http://schemas.microsoft.com/office/drawing/2014/main" id="{6D83ECE5-5760-1926-AC39-D78E4EC90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3" name="Rectangle 103">
              <a:extLst>
                <a:ext uri="{FF2B5EF4-FFF2-40B4-BE49-F238E27FC236}">
                  <a16:creationId xmlns:a16="http://schemas.microsoft.com/office/drawing/2014/main" id="{D44C42EB-18DE-3EDA-F0FB-0D9495BEE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0" name="Rectangle 111">
              <a:extLst>
                <a:ext uri="{FF2B5EF4-FFF2-40B4-BE49-F238E27FC236}">
                  <a16:creationId xmlns:a16="http://schemas.microsoft.com/office/drawing/2014/main" id="{F5393537-910E-D85B-A091-90BDE8A1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65" name="Rectangle 118">
              <a:extLst>
                <a:ext uri="{FF2B5EF4-FFF2-40B4-BE49-F238E27FC236}">
                  <a16:creationId xmlns:a16="http://schemas.microsoft.com/office/drawing/2014/main" id="{CF6C852A-146D-01D9-6D60-55E3AA43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5" name="Rectangle 83">
              <a:extLst>
                <a:ext uri="{FF2B5EF4-FFF2-40B4-BE49-F238E27FC236}">
                  <a16:creationId xmlns:a16="http://schemas.microsoft.com/office/drawing/2014/main" id="{7C025274-A7E1-8888-613D-CF5498768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2" name="Rectangle 90">
              <a:extLst>
                <a:ext uri="{FF2B5EF4-FFF2-40B4-BE49-F238E27FC236}">
                  <a16:creationId xmlns:a16="http://schemas.microsoft.com/office/drawing/2014/main" id="{946927FC-6079-6F2A-B267-DC9E15DA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7" name="Rectangle 97">
              <a:extLst>
                <a:ext uri="{FF2B5EF4-FFF2-40B4-BE49-F238E27FC236}">
                  <a16:creationId xmlns:a16="http://schemas.microsoft.com/office/drawing/2014/main" id="{EEBA98B9-7F79-8EE3-1A20-B28F433C3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4" name="Rectangle 105">
              <a:extLst>
                <a:ext uri="{FF2B5EF4-FFF2-40B4-BE49-F238E27FC236}">
                  <a16:creationId xmlns:a16="http://schemas.microsoft.com/office/drawing/2014/main" id="{A66BCBF5-C0AD-8D9E-2FEE-8F1DFB18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1" name="Rectangle 112">
              <a:extLst>
                <a:ext uri="{FF2B5EF4-FFF2-40B4-BE49-F238E27FC236}">
                  <a16:creationId xmlns:a16="http://schemas.microsoft.com/office/drawing/2014/main" id="{E0C3A254-E8B9-AC50-CD2F-C0F0A73FC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94" name="Rectangle 119">
              <a:extLst>
                <a:ext uri="{FF2B5EF4-FFF2-40B4-BE49-F238E27FC236}">
                  <a16:creationId xmlns:a16="http://schemas.microsoft.com/office/drawing/2014/main" id="{21DD0D90-CBFF-17BC-07B0-419E9BBBB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6" name="Rectangle 84">
              <a:extLst>
                <a:ext uri="{FF2B5EF4-FFF2-40B4-BE49-F238E27FC236}">
                  <a16:creationId xmlns:a16="http://schemas.microsoft.com/office/drawing/2014/main" id="{1A39D7B3-60B4-4CDE-FE55-A6E9613BE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3" name="Rectangle 91">
              <a:extLst>
                <a:ext uri="{FF2B5EF4-FFF2-40B4-BE49-F238E27FC236}">
                  <a16:creationId xmlns:a16="http://schemas.microsoft.com/office/drawing/2014/main" id="{1F475626-53CF-35D7-1C93-96B884ED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8" name="Rectangle 98">
              <a:extLst>
                <a:ext uri="{FF2B5EF4-FFF2-40B4-BE49-F238E27FC236}">
                  <a16:creationId xmlns:a16="http://schemas.microsoft.com/office/drawing/2014/main" id="{BDD4242B-36B0-EC84-E924-4E766919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5" name="Rectangle 106">
              <a:extLst>
                <a:ext uri="{FF2B5EF4-FFF2-40B4-BE49-F238E27FC236}">
                  <a16:creationId xmlns:a16="http://schemas.microsoft.com/office/drawing/2014/main" id="{75386FB2-A7BC-5DBE-BE5C-07B4AB23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2" name="Rectangle 113">
              <a:extLst>
                <a:ext uri="{FF2B5EF4-FFF2-40B4-BE49-F238E27FC236}">
                  <a16:creationId xmlns:a16="http://schemas.microsoft.com/office/drawing/2014/main" id="{2F31B9FA-EF07-EECC-7629-18B61E767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27" name="Rectangle 120">
              <a:extLst>
                <a:ext uri="{FF2B5EF4-FFF2-40B4-BE49-F238E27FC236}">
                  <a16:creationId xmlns:a16="http://schemas.microsoft.com/office/drawing/2014/main" id="{87FA99FC-219C-A15B-7BFF-701614A21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7" name="Rectangle 85">
              <a:extLst>
                <a:ext uri="{FF2B5EF4-FFF2-40B4-BE49-F238E27FC236}">
                  <a16:creationId xmlns:a16="http://schemas.microsoft.com/office/drawing/2014/main" id="{5F42D487-14E3-BBDA-F214-2D2DEE7B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2" name="Rectangle 92">
              <a:extLst>
                <a:ext uri="{FF2B5EF4-FFF2-40B4-BE49-F238E27FC236}">
                  <a16:creationId xmlns:a16="http://schemas.microsoft.com/office/drawing/2014/main" id="{2DF0A1CB-9265-D7B0-033E-685D254F7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9" name="Rectangle 99">
              <a:extLst>
                <a:ext uri="{FF2B5EF4-FFF2-40B4-BE49-F238E27FC236}">
                  <a16:creationId xmlns:a16="http://schemas.microsoft.com/office/drawing/2014/main" id="{B5867A98-DAD3-B450-8DE6-E25473B96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6" name="Rectangle 107">
              <a:extLst>
                <a:ext uri="{FF2B5EF4-FFF2-40B4-BE49-F238E27FC236}">
                  <a16:creationId xmlns:a16="http://schemas.microsoft.com/office/drawing/2014/main" id="{FBE93611-629D-957F-9B03-DCDCBBF44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33" name="Rectangle 114">
              <a:extLst>
                <a:ext uri="{FF2B5EF4-FFF2-40B4-BE49-F238E27FC236}">
                  <a16:creationId xmlns:a16="http://schemas.microsoft.com/office/drawing/2014/main" id="{F030DFEF-0E7E-3FC3-F63F-E01CF3F0C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28" name="Rectangle 121">
              <a:extLst>
                <a:ext uri="{FF2B5EF4-FFF2-40B4-BE49-F238E27FC236}">
                  <a16:creationId xmlns:a16="http://schemas.microsoft.com/office/drawing/2014/main" id="{7F761C6B-86E1-F3CD-85A7-39DDB3215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743" name="Rectangle 79">
              <a:extLst>
                <a:ext uri="{FF2B5EF4-FFF2-40B4-BE49-F238E27FC236}">
                  <a16:creationId xmlns:a16="http://schemas.microsoft.com/office/drawing/2014/main" id="{7BE19873-3638-8EB1-78BA-1D1CC3C13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4" name="Rectangle 86">
              <a:extLst>
                <a:ext uri="{FF2B5EF4-FFF2-40B4-BE49-F238E27FC236}">
                  <a16:creationId xmlns:a16="http://schemas.microsoft.com/office/drawing/2014/main" id="{15F5B419-F2A0-FBF3-A685-BC523E264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1" name="Rectangle 93">
              <a:extLst>
                <a:ext uri="{FF2B5EF4-FFF2-40B4-BE49-F238E27FC236}">
                  <a16:creationId xmlns:a16="http://schemas.microsoft.com/office/drawing/2014/main" id="{47773F3F-4016-6E61-0FFC-90C8B5B7D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9" name="Rectangle 100">
              <a:extLst>
                <a:ext uri="{FF2B5EF4-FFF2-40B4-BE49-F238E27FC236}">
                  <a16:creationId xmlns:a16="http://schemas.microsoft.com/office/drawing/2014/main" id="{B8F90396-A9E4-FC09-FCB3-2A9A84FB1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76" name="Rectangle 108">
              <a:extLst>
                <a:ext uri="{FF2B5EF4-FFF2-40B4-BE49-F238E27FC236}">
                  <a16:creationId xmlns:a16="http://schemas.microsoft.com/office/drawing/2014/main" id="{1A4D3A8F-BB75-C63C-89FA-5BE2AEE2B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3" name="Rectangle 115">
              <a:extLst>
                <a:ext uri="{FF2B5EF4-FFF2-40B4-BE49-F238E27FC236}">
                  <a16:creationId xmlns:a16="http://schemas.microsoft.com/office/drawing/2014/main" id="{5BA0F609-C663-995A-DC2E-32170D34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786" name="Rectangle 80">
              <a:extLst>
                <a:ext uri="{FF2B5EF4-FFF2-40B4-BE49-F238E27FC236}">
                  <a16:creationId xmlns:a16="http://schemas.microsoft.com/office/drawing/2014/main" id="{9EC552C2-3BFA-C3E4-C8C5-391A63989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5" name="Rectangle 87">
              <a:extLst>
                <a:ext uri="{FF2B5EF4-FFF2-40B4-BE49-F238E27FC236}">
                  <a16:creationId xmlns:a16="http://schemas.microsoft.com/office/drawing/2014/main" id="{73A88CD3-FB79-D554-4279-0C764635D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2" name="Rectangle 94">
              <a:extLst>
                <a:ext uri="{FF2B5EF4-FFF2-40B4-BE49-F238E27FC236}">
                  <a16:creationId xmlns:a16="http://schemas.microsoft.com/office/drawing/2014/main" id="{B01A234B-A6DC-4230-5000-A66F64199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0" name="Rectangle 101">
              <a:extLst>
                <a:ext uri="{FF2B5EF4-FFF2-40B4-BE49-F238E27FC236}">
                  <a16:creationId xmlns:a16="http://schemas.microsoft.com/office/drawing/2014/main" id="{07816AC2-FED4-4828-503B-00792D70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7" name="Rectangle 109">
              <a:extLst>
                <a:ext uri="{FF2B5EF4-FFF2-40B4-BE49-F238E27FC236}">
                  <a16:creationId xmlns:a16="http://schemas.microsoft.com/office/drawing/2014/main" id="{BBDBCB89-0669-7A62-A835-92FC19F8B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4" name="Rectangle 116">
              <a:extLst>
                <a:ext uri="{FF2B5EF4-FFF2-40B4-BE49-F238E27FC236}">
                  <a16:creationId xmlns:a16="http://schemas.microsoft.com/office/drawing/2014/main" id="{3496D095-315F-D60E-D2FB-2605FF61C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829" name="Rectangle 81">
              <a:extLst>
                <a:ext uri="{FF2B5EF4-FFF2-40B4-BE49-F238E27FC236}">
                  <a16:creationId xmlns:a16="http://schemas.microsoft.com/office/drawing/2014/main" id="{1A930A78-9960-DCFC-52EB-63779E26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6" name="Rectangle 88">
              <a:extLst>
                <a:ext uri="{FF2B5EF4-FFF2-40B4-BE49-F238E27FC236}">
                  <a16:creationId xmlns:a16="http://schemas.microsoft.com/office/drawing/2014/main" id="{4429E4C3-36EE-78A8-50A5-9E7D51840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3" name="Rectangle 95">
              <a:extLst>
                <a:ext uri="{FF2B5EF4-FFF2-40B4-BE49-F238E27FC236}">
                  <a16:creationId xmlns:a16="http://schemas.microsoft.com/office/drawing/2014/main" id="{61DF3BD4-DF12-4903-580A-8F552DCD8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1" name="Rectangle 102">
              <a:extLst>
                <a:ext uri="{FF2B5EF4-FFF2-40B4-BE49-F238E27FC236}">
                  <a16:creationId xmlns:a16="http://schemas.microsoft.com/office/drawing/2014/main" id="{48E15819-E0BE-AF7D-E5C9-58E6715BD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8" name="Rectangle 110">
              <a:extLst>
                <a:ext uri="{FF2B5EF4-FFF2-40B4-BE49-F238E27FC236}">
                  <a16:creationId xmlns:a16="http://schemas.microsoft.com/office/drawing/2014/main" id="{09FC9FFC-F882-50FF-924B-1AB1F161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5" name="Rectangle 117">
              <a:extLst>
                <a:ext uri="{FF2B5EF4-FFF2-40B4-BE49-F238E27FC236}">
                  <a16:creationId xmlns:a16="http://schemas.microsoft.com/office/drawing/2014/main" id="{A420989E-15BA-F5C7-D44D-663BD39AE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830" name="Rectangle 82">
              <a:extLst>
                <a:ext uri="{FF2B5EF4-FFF2-40B4-BE49-F238E27FC236}">
                  <a16:creationId xmlns:a16="http://schemas.microsoft.com/office/drawing/2014/main" id="{4E7D23B3-AD0D-DEFD-0633-3DBD459B4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7" name="Rectangle 89">
              <a:extLst>
                <a:ext uri="{FF2B5EF4-FFF2-40B4-BE49-F238E27FC236}">
                  <a16:creationId xmlns:a16="http://schemas.microsoft.com/office/drawing/2014/main" id="{36C4C31F-D2E8-6A00-005C-C6BB2C52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4" name="Rectangle 96">
              <a:extLst>
                <a:ext uri="{FF2B5EF4-FFF2-40B4-BE49-F238E27FC236}">
                  <a16:creationId xmlns:a16="http://schemas.microsoft.com/office/drawing/2014/main" id="{DD8F1A2A-FB07-7A04-DD88-FAD72755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2" name="Rectangle 103">
              <a:extLst>
                <a:ext uri="{FF2B5EF4-FFF2-40B4-BE49-F238E27FC236}">
                  <a16:creationId xmlns:a16="http://schemas.microsoft.com/office/drawing/2014/main" id="{DD30B55C-20F4-67B8-3226-0291FAB72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9" name="Rectangle 111">
              <a:extLst>
                <a:ext uri="{FF2B5EF4-FFF2-40B4-BE49-F238E27FC236}">
                  <a16:creationId xmlns:a16="http://schemas.microsoft.com/office/drawing/2014/main" id="{EBDDCDA9-48A0-1CF4-1F1D-5AAE36D79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6" name="Rectangle 118">
              <a:extLst>
                <a:ext uri="{FF2B5EF4-FFF2-40B4-BE49-F238E27FC236}">
                  <a16:creationId xmlns:a16="http://schemas.microsoft.com/office/drawing/2014/main" id="{4741F120-9CB9-5681-9101-D2CEF78B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831" name="Rectangle 83">
              <a:extLst>
                <a:ext uri="{FF2B5EF4-FFF2-40B4-BE49-F238E27FC236}">
                  <a16:creationId xmlns:a16="http://schemas.microsoft.com/office/drawing/2014/main" id="{6BE4797D-124C-8023-EC74-7B799A881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8" name="Rectangle 90">
              <a:extLst>
                <a:ext uri="{FF2B5EF4-FFF2-40B4-BE49-F238E27FC236}">
                  <a16:creationId xmlns:a16="http://schemas.microsoft.com/office/drawing/2014/main" id="{EB9E8477-7434-19E1-1B25-59028ED6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5" name="Rectangle 97">
              <a:extLst>
                <a:ext uri="{FF2B5EF4-FFF2-40B4-BE49-F238E27FC236}">
                  <a16:creationId xmlns:a16="http://schemas.microsoft.com/office/drawing/2014/main" id="{47496386-D286-2678-DA3E-DBA83B8A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3" name="Rectangle 104">
              <a:extLst>
                <a:ext uri="{FF2B5EF4-FFF2-40B4-BE49-F238E27FC236}">
                  <a16:creationId xmlns:a16="http://schemas.microsoft.com/office/drawing/2014/main" id="{8EA0D3C9-5416-9AF3-2A85-3F96916E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0" name="Rectangle 112">
              <a:extLst>
                <a:ext uri="{FF2B5EF4-FFF2-40B4-BE49-F238E27FC236}">
                  <a16:creationId xmlns:a16="http://schemas.microsoft.com/office/drawing/2014/main" id="{F71855F0-8134-1F42-11F4-438F3AAA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7" name="Rectangle 119">
              <a:extLst>
                <a:ext uri="{FF2B5EF4-FFF2-40B4-BE49-F238E27FC236}">
                  <a16:creationId xmlns:a16="http://schemas.microsoft.com/office/drawing/2014/main" id="{AB2A8EE8-BEF3-BD8B-A6B4-7C017A98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2" name="Rectangle 84">
              <a:extLst>
                <a:ext uri="{FF2B5EF4-FFF2-40B4-BE49-F238E27FC236}">
                  <a16:creationId xmlns:a16="http://schemas.microsoft.com/office/drawing/2014/main" id="{AE812B83-2422-B4FF-C2BC-C3B1CBCDD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9" name="Rectangle 91">
              <a:extLst>
                <a:ext uri="{FF2B5EF4-FFF2-40B4-BE49-F238E27FC236}">
                  <a16:creationId xmlns:a16="http://schemas.microsoft.com/office/drawing/2014/main" id="{A2A3F0D0-07E2-45BD-6E43-0ECBF3007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6" name="Rectangle 98">
              <a:extLst>
                <a:ext uri="{FF2B5EF4-FFF2-40B4-BE49-F238E27FC236}">
                  <a16:creationId xmlns:a16="http://schemas.microsoft.com/office/drawing/2014/main" id="{AAC5EFF7-F9F0-8532-8070-FF5F3DD4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4" name="Rectangle 106">
              <a:extLst>
                <a:ext uri="{FF2B5EF4-FFF2-40B4-BE49-F238E27FC236}">
                  <a16:creationId xmlns:a16="http://schemas.microsoft.com/office/drawing/2014/main" id="{D8125175-B7B8-1824-B23B-8933B0488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1" name="Rectangle 113">
              <a:extLst>
                <a:ext uri="{FF2B5EF4-FFF2-40B4-BE49-F238E27FC236}">
                  <a16:creationId xmlns:a16="http://schemas.microsoft.com/office/drawing/2014/main" id="{350B1278-202F-B8BE-FC32-EF8226D5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8" name="Rectangle 120">
              <a:extLst>
                <a:ext uri="{FF2B5EF4-FFF2-40B4-BE49-F238E27FC236}">
                  <a16:creationId xmlns:a16="http://schemas.microsoft.com/office/drawing/2014/main" id="{1B11C1DE-9D50-3110-CAA9-0D69B84C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3" name="Rectangle 85">
              <a:extLst>
                <a:ext uri="{FF2B5EF4-FFF2-40B4-BE49-F238E27FC236}">
                  <a16:creationId xmlns:a16="http://schemas.microsoft.com/office/drawing/2014/main" id="{B7DC3F18-7E91-BFCD-6950-3019923EE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0" name="Rectangle 92">
              <a:extLst>
                <a:ext uri="{FF2B5EF4-FFF2-40B4-BE49-F238E27FC236}">
                  <a16:creationId xmlns:a16="http://schemas.microsoft.com/office/drawing/2014/main" id="{4349675C-3EA5-1F94-9720-99B7E70AF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8" name="Rectangle 99">
              <a:extLst>
                <a:ext uri="{FF2B5EF4-FFF2-40B4-BE49-F238E27FC236}">
                  <a16:creationId xmlns:a16="http://schemas.microsoft.com/office/drawing/2014/main" id="{DA4EFEE6-FEFC-1D8D-C65D-3454E773F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75" name="Rectangle 107">
              <a:extLst>
                <a:ext uri="{FF2B5EF4-FFF2-40B4-BE49-F238E27FC236}">
                  <a16:creationId xmlns:a16="http://schemas.microsoft.com/office/drawing/2014/main" id="{0FF5D209-7718-DDA3-B32F-91C6BAB0F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2" name="Rectangle 114">
              <a:extLst>
                <a:ext uri="{FF2B5EF4-FFF2-40B4-BE49-F238E27FC236}">
                  <a16:creationId xmlns:a16="http://schemas.microsoft.com/office/drawing/2014/main" id="{85B28B5A-D63D-E1A2-0D90-2BF0F5E9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9" name="Rectangle 121">
              <a:extLst>
                <a:ext uri="{FF2B5EF4-FFF2-40B4-BE49-F238E27FC236}">
                  <a16:creationId xmlns:a16="http://schemas.microsoft.com/office/drawing/2014/main" id="{6BB95F97-E6CC-6F28-0F00-A12748817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1" name="Rectangle 205">
              <a:extLst>
                <a:ext uri="{FF2B5EF4-FFF2-40B4-BE49-F238E27FC236}">
                  <a16:creationId xmlns:a16="http://schemas.microsoft.com/office/drawing/2014/main" id="{862A4688-8548-C791-0E77-4F07A2857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8" name="Rectangle 212">
              <a:extLst>
                <a:ext uri="{FF2B5EF4-FFF2-40B4-BE49-F238E27FC236}">
                  <a16:creationId xmlns:a16="http://schemas.microsoft.com/office/drawing/2014/main" id="{544CADC1-82B3-EBFF-2D43-11E566C0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05" name="Rectangle 219">
              <a:extLst>
                <a:ext uri="{FF2B5EF4-FFF2-40B4-BE49-F238E27FC236}">
                  <a16:creationId xmlns:a16="http://schemas.microsoft.com/office/drawing/2014/main" id="{0FB3DDBE-779C-2259-05A6-D96798E6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2" name="Rectangle 226">
              <a:extLst>
                <a:ext uri="{FF2B5EF4-FFF2-40B4-BE49-F238E27FC236}">
                  <a16:creationId xmlns:a16="http://schemas.microsoft.com/office/drawing/2014/main" id="{99B350B5-B08D-6005-41B7-02DEB17A8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3" name="Rectangle 234">
              <a:extLst>
                <a:ext uri="{FF2B5EF4-FFF2-40B4-BE49-F238E27FC236}">
                  <a16:creationId xmlns:a16="http://schemas.microsoft.com/office/drawing/2014/main" id="{061EE736-3053-FCB5-66B8-A342F1BBB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90" name="Rectangle 241">
              <a:extLst>
                <a:ext uri="{FF2B5EF4-FFF2-40B4-BE49-F238E27FC236}">
                  <a16:creationId xmlns:a16="http://schemas.microsoft.com/office/drawing/2014/main" id="{31896596-C331-BD8B-74EA-263B2BD3C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2" name="Rectangle 206">
              <a:extLst>
                <a:ext uri="{FF2B5EF4-FFF2-40B4-BE49-F238E27FC236}">
                  <a16:creationId xmlns:a16="http://schemas.microsoft.com/office/drawing/2014/main" id="{0AA5028A-61EC-424F-41BC-D85800F7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9" name="Rectangle 213">
              <a:extLst>
                <a:ext uri="{FF2B5EF4-FFF2-40B4-BE49-F238E27FC236}">
                  <a16:creationId xmlns:a16="http://schemas.microsoft.com/office/drawing/2014/main" id="{E388FE48-78CA-0CEE-09A9-0D828EE3B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6" name="Rectangle 220">
              <a:extLst>
                <a:ext uri="{FF2B5EF4-FFF2-40B4-BE49-F238E27FC236}">
                  <a16:creationId xmlns:a16="http://schemas.microsoft.com/office/drawing/2014/main" id="{01AE8DC7-1AA1-C09B-3DA0-85424F45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3" name="Rectangle 228">
              <a:extLst>
                <a:ext uri="{FF2B5EF4-FFF2-40B4-BE49-F238E27FC236}">
                  <a16:creationId xmlns:a16="http://schemas.microsoft.com/office/drawing/2014/main" id="{79EEFC62-6B50-2D6B-D709-0EA0BFB94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4" name="Rectangle 235">
              <a:extLst>
                <a:ext uri="{FF2B5EF4-FFF2-40B4-BE49-F238E27FC236}">
                  <a16:creationId xmlns:a16="http://schemas.microsoft.com/office/drawing/2014/main" id="{165C886C-39EF-E2DD-4FB6-2B34428C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91" name="Rectangle 242">
              <a:extLst>
                <a:ext uri="{FF2B5EF4-FFF2-40B4-BE49-F238E27FC236}">
                  <a16:creationId xmlns:a16="http://schemas.microsoft.com/office/drawing/2014/main" id="{A26D0AC2-287F-0CCD-DFE8-04B386437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3" name="Rectangle 207">
              <a:extLst>
                <a:ext uri="{FF2B5EF4-FFF2-40B4-BE49-F238E27FC236}">
                  <a16:creationId xmlns:a16="http://schemas.microsoft.com/office/drawing/2014/main" id="{41ECCD44-1FEB-B876-B944-EB6D8B923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0" name="Rectangle 214">
              <a:extLst>
                <a:ext uri="{FF2B5EF4-FFF2-40B4-BE49-F238E27FC236}">
                  <a16:creationId xmlns:a16="http://schemas.microsoft.com/office/drawing/2014/main" id="{676E7906-CBFE-5B6D-0A5B-BC3447C9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7" name="Rectangle 221">
              <a:extLst>
                <a:ext uri="{FF2B5EF4-FFF2-40B4-BE49-F238E27FC236}">
                  <a16:creationId xmlns:a16="http://schemas.microsoft.com/office/drawing/2014/main" id="{40A1F005-03E7-C8C4-BEF4-814B698A7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4" name="Rectangle 229">
              <a:extLst>
                <a:ext uri="{FF2B5EF4-FFF2-40B4-BE49-F238E27FC236}">
                  <a16:creationId xmlns:a16="http://schemas.microsoft.com/office/drawing/2014/main" id="{CD6F070F-0ECA-43FC-9694-3506F7C5D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5" name="Rectangle 236">
              <a:extLst>
                <a:ext uri="{FF2B5EF4-FFF2-40B4-BE49-F238E27FC236}">
                  <a16:creationId xmlns:a16="http://schemas.microsoft.com/office/drawing/2014/main" id="{C57EF5FD-6C27-71CB-9E83-63DDEC1A3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92" name="Rectangle 243">
              <a:extLst>
                <a:ext uri="{FF2B5EF4-FFF2-40B4-BE49-F238E27FC236}">
                  <a16:creationId xmlns:a16="http://schemas.microsoft.com/office/drawing/2014/main" id="{8065F717-F869-FAB5-8272-FC11D05C9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4" name="Rectangle 208">
              <a:extLst>
                <a:ext uri="{FF2B5EF4-FFF2-40B4-BE49-F238E27FC236}">
                  <a16:creationId xmlns:a16="http://schemas.microsoft.com/office/drawing/2014/main" id="{DE688C5F-74C4-D3B4-A889-9354F60AF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1" name="Rectangle 215">
              <a:extLst>
                <a:ext uri="{FF2B5EF4-FFF2-40B4-BE49-F238E27FC236}">
                  <a16:creationId xmlns:a16="http://schemas.microsoft.com/office/drawing/2014/main" id="{7900EF5B-9086-04E1-778B-6EE93921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8" name="Rectangle 222">
              <a:extLst>
                <a:ext uri="{FF2B5EF4-FFF2-40B4-BE49-F238E27FC236}">
                  <a16:creationId xmlns:a16="http://schemas.microsoft.com/office/drawing/2014/main" id="{573FD2D8-7766-2C55-3A34-CFCCF61A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5" name="Rectangle 230">
              <a:extLst>
                <a:ext uri="{FF2B5EF4-FFF2-40B4-BE49-F238E27FC236}">
                  <a16:creationId xmlns:a16="http://schemas.microsoft.com/office/drawing/2014/main" id="{BE719140-48EB-7B07-3520-41F67DF0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6" name="Rectangle 237">
              <a:extLst>
                <a:ext uri="{FF2B5EF4-FFF2-40B4-BE49-F238E27FC236}">
                  <a16:creationId xmlns:a16="http://schemas.microsoft.com/office/drawing/2014/main" id="{6B03577E-F2A6-237F-F30F-DD04DF2FD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3" name="Rectangle 244">
              <a:extLst>
                <a:ext uri="{FF2B5EF4-FFF2-40B4-BE49-F238E27FC236}">
                  <a16:creationId xmlns:a16="http://schemas.microsoft.com/office/drawing/2014/main" id="{0E2032B4-36EC-9387-AEE9-ABBC6D5B2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5" name="Rectangle 209">
              <a:extLst>
                <a:ext uri="{FF2B5EF4-FFF2-40B4-BE49-F238E27FC236}">
                  <a16:creationId xmlns:a16="http://schemas.microsoft.com/office/drawing/2014/main" id="{82695752-32A4-2832-7C84-EFD01324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2" name="Rectangle 216">
              <a:extLst>
                <a:ext uri="{FF2B5EF4-FFF2-40B4-BE49-F238E27FC236}">
                  <a16:creationId xmlns:a16="http://schemas.microsoft.com/office/drawing/2014/main" id="{3F4BCAB6-4B67-748A-B2C8-ABAB3837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9" name="Rectangle 223">
              <a:extLst>
                <a:ext uri="{FF2B5EF4-FFF2-40B4-BE49-F238E27FC236}">
                  <a16:creationId xmlns:a16="http://schemas.microsoft.com/office/drawing/2014/main" id="{A0EAEAC0-F66D-2276-926E-C83321FEF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0" name="Rectangle 231">
              <a:extLst>
                <a:ext uri="{FF2B5EF4-FFF2-40B4-BE49-F238E27FC236}">
                  <a16:creationId xmlns:a16="http://schemas.microsoft.com/office/drawing/2014/main" id="{D617D5FB-84EE-3D42-6C5F-50053D9C0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7" name="Rectangle 238">
              <a:extLst>
                <a:ext uri="{FF2B5EF4-FFF2-40B4-BE49-F238E27FC236}">
                  <a16:creationId xmlns:a16="http://schemas.microsoft.com/office/drawing/2014/main" id="{4FCC2281-73AB-6326-2A11-C16A4E8C6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4" name="Rectangle 245">
              <a:extLst>
                <a:ext uri="{FF2B5EF4-FFF2-40B4-BE49-F238E27FC236}">
                  <a16:creationId xmlns:a16="http://schemas.microsoft.com/office/drawing/2014/main" id="{68D19207-A333-E59F-2D36-411681B5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6" name="Rectangle 210">
              <a:extLst>
                <a:ext uri="{FF2B5EF4-FFF2-40B4-BE49-F238E27FC236}">
                  <a16:creationId xmlns:a16="http://schemas.microsoft.com/office/drawing/2014/main" id="{49770E00-C56F-5129-D58B-510884BC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3" name="Rectangle 217">
              <a:extLst>
                <a:ext uri="{FF2B5EF4-FFF2-40B4-BE49-F238E27FC236}">
                  <a16:creationId xmlns:a16="http://schemas.microsoft.com/office/drawing/2014/main" id="{98349960-E2FF-0B3C-E0A5-BB6513E86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0" name="Rectangle 224">
              <a:extLst>
                <a:ext uri="{FF2B5EF4-FFF2-40B4-BE49-F238E27FC236}">
                  <a16:creationId xmlns:a16="http://schemas.microsoft.com/office/drawing/2014/main" id="{30C7D466-AB15-AB18-3B57-B7D02BE5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1" name="Rectangle 232">
              <a:extLst>
                <a:ext uri="{FF2B5EF4-FFF2-40B4-BE49-F238E27FC236}">
                  <a16:creationId xmlns:a16="http://schemas.microsoft.com/office/drawing/2014/main" id="{C530862D-CCD0-B3EC-D8E7-D543D9504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8" name="Rectangle 239">
              <a:extLst>
                <a:ext uri="{FF2B5EF4-FFF2-40B4-BE49-F238E27FC236}">
                  <a16:creationId xmlns:a16="http://schemas.microsoft.com/office/drawing/2014/main" id="{E6D8E636-B839-547C-6305-5F095E35F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5" name="Rectangle 246">
              <a:extLst>
                <a:ext uri="{FF2B5EF4-FFF2-40B4-BE49-F238E27FC236}">
                  <a16:creationId xmlns:a16="http://schemas.microsoft.com/office/drawing/2014/main" id="{33962776-E500-1B70-F7E4-79F4DDF1A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7" name="Rectangle 211">
              <a:extLst>
                <a:ext uri="{FF2B5EF4-FFF2-40B4-BE49-F238E27FC236}">
                  <a16:creationId xmlns:a16="http://schemas.microsoft.com/office/drawing/2014/main" id="{43DEB219-60AF-25D0-44AE-2117B4E44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04" name="Rectangle 218">
              <a:extLst>
                <a:ext uri="{FF2B5EF4-FFF2-40B4-BE49-F238E27FC236}">
                  <a16:creationId xmlns:a16="http://schemas.microsoft.com/office/drawing/2014/main" id="{8F1FEB8D-7F8C-0B03-D877-20E276195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1" name="Rectangle 225">
              <a:extLst>
                <a:ext uri="{FF2B5EF4-FFF2-40B4-BE49-F238E27FC236}">
                  <a16:creationId xmlns:a16="http://schemas.microsoft.com/office/drawing/2014/main" id="{5495C166-58A9-F148-4903-4869D1F6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2" name="Rectangle 233">
              <a:extLst>
                <a:ext uri="{FF2B5EF4-FFF2-40B4-BE49-F238E27FC236}">
                  <a16:creationId xmlns:a16="http://schemas.microsoft.com/office/drawing/2014/main" id="{2640E90D-87F8-D10B-BCD3-C08250D99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9" name="Rectangle 240">
              <a:extLst>
                <a:ext uri="{FF2B5EF4-FFF2-40B4-BE49-F238E27FC236}">
                  <a16:creationId xmlns:a16="http://schemas.microsoft.com/office/drawing/2014/main" id="{E581803A-7297-3C13-4A13-1426C284A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6" name="Rectangle 247">
              <a:extLst>
                <a:ext uri="{FF2B5EF4-FFF2-40B4-BE49-F238E27FC236}">
                  <a16:creationId xmlns:a16="http://schemas.microsoft.com/office/drawing/2014/main" id="{E6652409-8D44-614A-875B-F7222633B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032F3C6-E5AB-E915-35B8-0F28555FD0DD}"/>
              </a:ext>
            </a:extLst>
          </p:cNvPr>
          <p:cNvGrpSpPr/>
          <p:nvPr/>
        </p:nvGrpSpPr>
        <p:grpSpPr>
          <a:xfrm>
            <a:off x="498034" y="3503282"/>
            <a:ext cx="8239669" cy="1105758"/>
            <a:chOff x="498034" y="3503282"/>
            <a:chExt cx="8239669" cy="1105758"/>
          </a:xfrm>
        </p:grpSpPr>
        <p:sp>
          <p:nvSpPr>
            <p:cNvPr id="1298" name="Rectangle 79">
              <a:extLst>
                <a:ext uri="{FF2B5EF4-FFF2-40B4-BE49-F238E27FC236}">
                  <a16:creationId xmlns:a16="http://schemas.microsoft.com/office/drawing/2014/main" id="{18DA30DC-15D2-6365-AF99-5FD2206DE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5" name="Rectangle 86">
              <a:extLst>
                <a:ext uri="{FF2B5EF4-FFF2-40B4-BE49-F238E27FC236}">
                  <a16:creationId xmlns:a16="http://schemas.microsoft.com/office/drawing/2014/main" id="{472389DC-D7A8-652C-B828-0A1E45D7E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2" name="Rectangle 93">
              <a:extLst>
                <a:ext uri="{FF2B5EF4-FFF2-40B4-BE49-F238E27FC236}">
                  <a16:creationId xmlns:a16="http://schemas.microsoft.com/office/drawing/2014/main" id="{63AB2097-0A14-3918-6ACB-85E7C4316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9" name="Rectangle 100">
              <a:extLst>
                <a:ext uri="{FF2B5EF4-FFF2-40B4-BE49-F238E27FC236}">
                  <a16:creationId xmlns:a16="http://schemas.microsoft.com/office/drawing/2014/main" id="{2E1C50C7-2A68-6B7D-7D61-8263AA16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6" name="Rectangle 108">
              <a:extLst>
                <a:ext uri="{FF2B5EF4-FFF2-40B4-BE49-F238E27FC236}">
                  <a16:creationId xmlns:a16="http://schemas.microsoft.com/office/drawing/2014/main" id="{CAF7FC05-D56F-7FE0-C0E2-4C38A8EE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3" name="Rectangle 115">
              <a:extLst>
                <a:ext uri="{FF2B5EF4-FFF2-40B4-BE49-F238E27FC236}">
                  <a16:creationId xmlns:a16="http://schemas.microsoft.com/office/drawing/2014/main" id="{CAEF9D8C-751C-48AA-B00E-6FB83CBA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9" name="Rectangle 80">
              <a:extLst>
                <a:ext uri="{FF2B5EF4-FFF2-40B4-BE49-F238E27FC236}">
                  <a16:creationId xmlns:a16="http://schemas.microsoft.com/office/drawing/2014/main" id="{751007B4-37E4-9CFD-562B-D9969E21E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6" name="Rectangle 87">
              <a:extLst>
                <a:ext uri="{FF2B5EF4-FFF2-40B4-BE49-F238E27FC236}">
                  <a16:creationId xmlns:a16="http://schemas.microsoft.com/office/drawing/2014/main" id="{75DDB77A-3B68-6EBA-E0A9-68D81AC2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3" name="Rectangle 94">
              <a:extLst>
                <a:ext uri="{FF2B5EF4-FFF2-40B4-BE49-F238E27FC236}">
                  <a16:creationId xmlns:a16="http://schemas.microsoft.com/office/drawing/2014/main" id="{D45E1703-C4F6-0399-3676-69E27007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0" name="Rectangle 101">
              <a:extLst>
                <a:ext uri="{FF2B5EF4-FFF2-40B4-BE49-F238E27FC236}">
                  <a16:creationId xmlns:a16="http://schemas.microsoft.com/office/drawing/2014/main" id="{8A55CD2D-48DC-710F-5B4B-BB6EF3AC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7" name="Rectangle 109">
              <a:extLst>
                <a:ext uri="{FF2B5EF4-FFF2-40B4-BE49-F238E27FC236}">
                  <a16:creationId xmlns:a16="http://schemas.microsoft.com/office/drawing/2014/main" id="{A3209479-3378-B90B-623B-956CB73D9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4" name="Rectangle 116">
              <a:extLst>
                <a:ext uri="{FF2B5EF4-FFF2-40B4-BE49-F238E27FC236}">
                  <a16:creationId xmlns:a16="http://schemas.microsoft.com/office/drawing/2014/main" id="{FE711F83-D79F-064B-C90B-054FEC10B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0" name="Rectangle 81">
              <a:extLst>
                <a:ext uri="{FF2B5EF4-FFF2-40B4-BE49-F238E27FC236}">
                  <a16:creationId xmlns:a16="http://schemas.microsoft.com/office/drawing/2014/main" id="{3D6CC7AD-96F3-1E75-4908-B701E9D27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7" name="Rectangle 88">
              <a:extLst>
                <a:ext uri="{FF2B5EF4-FFF2-40B4-BE49-F238E27FC236}">
                  <a16:creationId xmlns:a16="http://schemas.microsoft.com/office/drawing/2014/main" id="{663061D1-BEF0-9D6C-B5A4-C1FFCC4FE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4" name="Rectangle 95">
              <a:extLst>
                <a:ext uri="{FF2B5EF4-FFF2-40B4-BE49-F238E27FC236}">
                  <a16:creationId xmlns:a16="http://schemas.microsoft.com/office/drawing/2014/main" id="{C13D20AB-8A64-AA63-56F1-21F773D06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1" name="Rectangle 102">
              <a:extLst>
                <a:ext uri="{FF2B5EF4-FFF2-40B4-BE49-F238E27FC236}">
                  <a16:creationId xmlns:a16="http://schemas.microsoft.com/office/drawing/2014/main" id="{F45AF496-1BFB-9A83-368B-F3C6D640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8" name="Rectangle 110">
              <a:extLst>
                <a:ext uri="{FF2B5EF4-FFF2-40B4-BE49-F238E27FC236}">
                  <a16:creationId xmlns:a16="http://schemas.microsoft.com/office/drawing/2014/main" id="{0C758E4E-A650-ED38-252E-42CD56AC5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5" name="Rectangle 117">
              <a:extLst>
                <a:ext uri="{FF2B5EF4-FFF2-40B4-BE49-F238E27FC236}">
                  <a16:creationId xmlns:a16="http://schemas.microsoft.com/office/drawing/2014/main" id="{7B1B431A-C97C-2AA0-3BA2-08A212F26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1" name="Rectangle 82">
              <a:extLst>
                <a:ext uri="{FF2B5EF4-FFF2-40B4-BE49-F238E27FC236}">
                  <a16:creationId xmlns:a16="http://schemas.microsoft.com/office/drawing/2014/main" id="{84814269-BD8F-00FA-F8C3-D46749AF9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8" name="Rectangle 89">
              <a:extLst>
                <a:ext uri="{FF2B5EF4-FFF2-40B4-BE49-F238E27FC236}">
                  <a16:creationId xmlns:a16="http://schemas.microsoft.com/office/drawing/2014/main" id="{416E6DAF-C840-21F0-DCC9-B28B0CD0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5" name="Rectangle 96">
              <a:extLst>
                <a:ext uri="{FF2B5EF4-FFF2-40B4-BE49-F238E27FC236}">
                  <a16:creationId xmlns:a16="http://schemas.microsoft.com/office/drawing/2014/main" id="{285129CE-9B5E-3917-3972-64136ECE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2" name="Rectangle 104">
              <a:extLst>
                <a:ext uri="{FF2B5EF4-FFF2-40B4-BE49-F238E27FC236}">
                  <a16:creationId xmlns:a16="http://schemas.microsoft.com/office/drawing/2014/main" id="{74DDFC10-AD67-AACB-7EE2-E9CFA3ED9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9" name="Rectangle 111">
              <a:extLst>
                <a:ext uri="{FF2B5EF4-FFF2-40B4-BE49-F238E27FC236}">
                  <a16:creationId xmlns:a16="http://schemas.microsoft.com/office/drawing/2014/main" id="{077A5195-8EF0-A843-6CB4-7283E684C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77" name="Rectangle 118">
              <a:extLst>
                <a:ext uri="{FF2B5EF4-FFF2-40B4-BE49-F238E27FC236}">
                  <a16:creationId xmlns:a16="http://schemas.microsoft.com/office/drawing/2014/main" id="{384C30E7-8D66-4F4C-0651-CEFEEEC6D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2" name="Rectangle 83">
              <a:extLst>
                <a:ext uri="{FF2B5EF4-FFF2-40B4-BE49-F238E27FC236}">
                  <a16:creationId xmlns:a16="http://schemas.microsoft.com/office/drawing/2014/main" id="{9FD6BE39-7C2C-5713-9752-60096050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9" name="Rectangle 90">
              <a:extLst>
                <a:ext uri="{FF2B5EF4-FFF2-40B4-BE49-F238E27FC236}">
                  <a16:creationId xmlns:a16="http://schemas.microsoft.com/office/drawing/2014/main" id="{AB14B027-DB69-05F0-09CC-50EE63F1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6" name="Rectangle 97">
              <a:extLst>
                <a:ext uri="{FF2B5EF4-FFF2-40B4-BE49-F238E27FC236}">
                  <a16:creationId xmlns:a16="http://schemas.microsoft.com/office/drawing/2014/main" id="{24ECB62C-C66F-35A2-AEA9-F6F3E8E2D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3" name="Rectangle 105">
              <a:extLst>
                <a:ext uri="{FF2B5EF4-FFF2-40B4-BE49-F238E27FC236}">
                  <a16:creationId xmlns:a16="http://schemas.microsoft.com/office/drawing/2014/main" id="{0A688A9B-F97A-A0CF-B973-2B193D1D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0" name="Rectangle 112">
              <a:extLst>
                <a:ext uri="{FF2B5EF4-FFF2-40B4-BE49-F238E27FC236}">
                  <a16:creationId xmlns:a16="http://schemas.microsoft.com/office/drawing/2014/main" id="{62D27567-FAF9-F374-442D-7B47F7011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0" name="Rectangle 119">
              <a:extLst>
                <a:ext uri="{FF2B5EF4-FFF2-40B4-BE49-F238E27FC236}">
                  <a16:creationId xmlns:a16="http://schemas.microsoft.com/office/drawing/2014/main" id="{F4871ADD-C951-1972-4269-2DC86E4FF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3" name="Rectangle 84">
              <a:extLst>
                <a:ext uri="{FF2B5EF4-FFF2-40B4-BE49-F238E27FC236}">
                  <a16:creationId xmlns:a16="http://schemas.microsoft.com/office/drawing/2014/main" id="{410EEF9D-976D-8691-B296-E3120B2C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0" name="Rectangle 91">
              <a:extLst>
                <a:ext uri="{FF2B5EF4-FFF2-40B4-BE49-F238E27FC236}">
                  <a16:creationId xmlns:a16="http://schemas.microsoft.com/office/drawing/2014/main" id="{90581568-3EB7-EEB4-F1FD-7996D6FC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7" name="Rectangle 98">
              <a:extLst>
                <a:ext uri="{FF2B5EF4-FFF2-40B4-BE49-F238E27FC236}">
                  <a16:creationId xmlns:a16="http://schemas.microsoft.com/office/drawing/2014/main" id="{9DEDBAF5-F459-EE63-3863-B086AC8EF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4" name="Rectangle 106">
              <a:extLst>
                <a:ext uri="{FF2B5EF4-FFF2-40B4-BE49-F238E27FC236}">
                  <a16:creationId xmlns:a16="http://schemas.microsoft.com/office/drawing/2014/main" id="{737C5944-7D02-A931-DDB5-34F661B18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1" name="Rectangle 113">
              <a:extLst>
                <a:ext uri="{FF2B5EF4-FFF2-40B4-BE49-F238E27FC236}">
                  <a16:creationId xmlns:a16="http://schemas.microsoft.com/office/drawing/2014/main" id="{0532F833-6D4F-9CDD-87DF-368C857E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1" name="Rectangle 120">
              <a:extLst>
                <a:ext uri="{FF2B5EF4-FFF2-40B4-BE49-F238E27FC236}">
                  <a16:creationId xmlns:a16="http://schemas.microsoft.com/office/drawing/2014/main" id="{4A5F15D3-9327-31EE-54CA-2D06EB52B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4" name="Rectangle 85">
              <a:extLst>
                <a:ext uri="{FF2B5EF4-FFF2-40B4-BE49-F238E27FC236}">
                  <a16:creationId xmlns:a16="http://schemas.microsoft.com/office/drawing/2014/main" id="{2A4F26ED-B166-1391-B6BC-D3E22C5D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1" name="Rectangle 92">
              <a:extLst>
                <a:ext uri="{FF2B5EF4-FFF2-40B4-BE49-F238E27FC236}">
                  <a16:creationId xmlns:a16="http://schemas.microsoft.com/office/drawing/2014/main" id="{589D21B6-B2BC-6386-848B-050B0001D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8" name="Rectangle 99">
              <a:extLst>
                <a:ext uri="{FF2B5EF4-FFF2-40B4-BE49-F238E27FC236}">
                  <a16:creationId xmlns:a16="http://schemas.microsoft.com/office/drawing/2014/main" id="{97ECB5F9-112C-C5AC-08DA-7D830CE4E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D3B8CC98-DA31-4706-F38B-D31C21E8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2" name="Rectangle 114">
              <a:extLst>
                <a:ext uri="{FF2B5EF4-FFF2-40B4-BE49-F238E27FC236}">
                  <a16:creationId xmlns:a16="http://schemas.microsoft.com/office/drawing/2014/main" id="{D8DE9526-CC21-6364-6C18-4D2DFAB7A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2" name="Rectangle 121">
              <a:extLst>
                <a:ext uri="{FF2B5EF4-FFF2-40B4-BE49-F238E27FC236}">
                  <a16:creationId xmlns:a16="http://schemas.microsoft.com/office/drawing/2014/main" id="{A6AC64B1-5851-AF07-1CE9-C25C8C93D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4" name="Rectangle 205">
              <a:extLst>
                <a:ext uri="{FF2B5EF4-FFF2-40B4-BE49-F238E27FC236}">
                  <a16:creationId xmlns:a16="http://schemas.microsoft.com/office/drawing/2014/main" id="{A53B6F30-EB90-2052-2B04-04C405944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1" name="Rectangle 212">
              <a:extLst>
                <a:ext uri="{FF2B5EF4-FFF2-40B4-BE49-F238E27FC236}">
                  <a16:creationId xmlns:a16="http://schemas.microsoft.com/office/drawing/2014/main" id="{7078EF5B-EE7E-A4FD-807E-08ACB747A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8" name="Rectangle 219">
              <a:extLst>
                <a:ext uri="{FF2B5EF4-FFF2-40B4-BE49-F238E27FC236}">
                  <a16:creationId xmlns:a16="http://schemas.microsoft.com/office/drawing/2014/main" id="{4C5D0117-E4CB-041A-E2E6-68631869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55" name="Rectangle 226">
              <a:extLst>
                <a:ext uri="{FF2B5EF4-FFF2-40B4-BE49-F238E27FC236}">
                  <a16:creationId xmlns:a16="http://schemas.microsoft.com/office/drawing/2014/main" id="{9E0624D8-4902-5B1D-8277-213940C2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04" name="Rectangle 234">
              <a:extLst>
                <a:ext uri="{FF2B5EF4-FFF2-40B4-BE49-F238E27FC236}">
                  <a16:creationId xmlns:a16="http://schemas.microsoft.com/office/drawing/2014/main" id="{6FDCC19E-A557-EAA9-AD6B-CB83D1CF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1" name="Rectangle 241">
              <a:extLst>
                <a:ext uri="{FF2B5EF4-FFF2-40B4-BE49-F238E27FC236}">
                  <a16:creationId xmlns:a16="http://schemas.microsoft.com/office/drawing/2014/main" id="{925857AA-AD01-55FB-42C9-879E454C8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25" name="Rectangle 206">
              <a:extLst>
                <a:ext uri="{FF2B5EF4-FFF2-40B4-BE49-F238E27FC236}">
                  <a16:creationId xmlns:a16="http://schemas.microsoft.com/office/drawing/2014/main" id="{9BE02519-6747-6C17-B53F-06FC78484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2" name="Rectangle 213">
              <a:extLst>
                <a:ext uri="{FF2B5EF4-FFF2-40B4-BE49-F238E27FC236}">
                  <a16:creationId xmlns:a16="http://schemas.microsoft.com/office/drawing/2014/main" id="{475778CE-39D3-A028-190F-7C577203D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9" name="Rectangle 220">
              <a:extLst>
                <a:ext uri="{FF2B5EF4-FFF2-40B4-BE49-F238E27FC236}">
                  <a16:creationId xmlns:a16="http://schemas.microsoft.com/office/drawing/2014/main" id="{8A54DE4A-75AE-2574-B141-FC9CC64C7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98" name="Rectangle 227">
              <a:extLst>
                <a:ext uri="{FF2B5EF4-FFF2-40B4-BE49-F238E27FC236}">
                  <a16:creationId xmlns:a16="http://schemas.microsoft.com/office/drawing/2014/main" id="{5DDFA4A1-B628-6E3F-B279-289A328CE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5" name="Rectangle 235">
              <a:extLst>
                <a:ext uri="{FF2B5EF4-FFF2-40B4-BE49-F238E27FC236}">
                  <a16:creationId xmlns:a16="http://schemas.microsoft.com/office/drawing/2014/main" id="{AB00280D-C1E7-89FE-0CF0-C4425F9D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2" name="Rectangle 242">
              <a:extLst>
                <a:ext uri="{FF2B5EF4-FFF2-40B4-BE49-F238E27FC236}">
                  <a16:creationId xmlns:a16="http://schemas.microsoft.com/office/drawing/2014/main" id="{4C7871B7-1A6E-54F2-3A44-F47FC67BB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6" name="Rectangle 207">
              <a:extLst>
                <a:ext uri="{FF2B5EF4-FFF2-40B4-BE49-F238E27FC236}">
                  <a16:creationId xmlns:a16="http://schemas.microsoft.com/office/drawing/2014/main" id="{5106A30A-B684-149F-BE9B-0565677C7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3" name="Rectangle 214">
              <a:extLst>
                <a:ext uri="{FF2B5EF4-FFF2-40B4-BE49-F238E27FC236}">
                  <a16:creationId xmlns:a16="http://schemas.microsoft.com/office/drawing/2014/main" id="{1FE7821D-86E8-1385-D3E6-69E0179C7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0" name="Rectangle 221">
              <a:extLst>
                <a:ext uri="{FF2B5EF4-FFF2-40B4-BE49-F238E27FC236}">
                  <a16:creationId xmlns:a16="http://schemas.microsoft.com/office/drawing/2014/main" id="{F01303D9-76AA-6DA0-FE4B-5171B4E7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99" name="Rectangle 228">
              <a:extLst>
                <a:ext uri="{FF2B5EF4-FFF2-40B4-BE49-F238E27FC236}">
                  <a16:creationId xmlns:a16="http://schemas.microsoft.com/office/drawing/2014/main" id="{86B266ED-D030-A2E4-9295-19EB1F07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6" name="Rectangle 236">
              <a:extLst>
                <a:ext uri="{FF2B5EF4-FFF2-40B4-BE49-F238E27FC236}">
                  <a16:creationId xmlns:a16="http://schemas.microsoft.com/office/drawing/2014/main" id="{5186D11B-8887-502C-5047-1B9F6827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3" name="Rectangle 243">
              <a:extLst>
                <a:ext uri="{FF2B5EF4-FFF2-40B4-BE49-F238E27FC236}">
                  <a16:creationId xmlns:a16="http://schemas.microsoft.com/office/drawing/2014/main" id="{24D569B1-6D56-2D8F-80F3-C1755247F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7" name="Rectangle 208">
              <a:extLst>
                <a:ext uri="{FF2B5EF4-FFF2-40B4-BE49-F238E27FC236}">
                  <a16:creationId xmlns:a16="http://schemas.microsoft.com/office/drawing/2014/main" id="{C0B4658C-A4AB-5C0D-3D99-BD2A23C19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4" name="Rectangle 215">
              <a:extLst>
                <a:ext uri="{FF2B5EF4-FFF2-40B4-BE49-F238E27FC236}">
                  <a16:creationId xmlns:a16="http://schemas.microsoft.com/office/drawing/2014/main" id="{93619913-18AD-2C4E-8BA3-2AC22EA04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3" name="Rectangle 222">
              <a:extLst>
                <a:ext uri="{FF2B5EF4-FFF2-40B4-BE49-F238E27FC236}">
                  <a16:creationId xmlns:a16="http://schemas.microsoft.com/office/drawing/2014/main" id="{28AFCFF3-273D-9263-A741-494499BF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0" name="Rectangle 229">
              <a:extLst>
                <a:ext uri="{FF2B5EF4-FFF2-40B4-BE49-F238E27FC236}">
                  <a16:creationId xmlns:a16="http://schemas.microsoft.com/office/drawing/2014/main" id="{151B8A87-FA64-54B1-0422-4DB50B0E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7" name="Rectangle 237">
              <a:extLst>
                <a:ext uri="{FF2B5EF4-FFF2-40B4-BE49-F238E27FC236}">
                  <a16:creationId xmlns:a16="http://schemas.microsoft.com/office/drawing/2014/main" id="{ED81848E-7226-0B3A-CB50-693D1B72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4" name="Rectangle 244">
              <a:extLst>
                <a:ext uri="{FF2B5EF4-FFF2-40B4-BE49-F238E27FC236}">
                  <a16:creationId xmlns:a16="http://schemas.microsoft.com/office/drawing/2014/main" id="{AB1C817D-F3E1-1786-5028-953BC521D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8" name="Rectangle 209">
              <a:extLst>
                <a:ext uri="{FF2B5EF4-FFF2-40B4-BE49-F238E27FC236}">
                  <a16:creationId xmlns:a16="http://schemas.microsoft.com/office/drawing/2014/main" id="{3D695CDB-84E8-5829-EE4E-38C1B8B8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5" name="Rectangle 216">
              <a:extLst>
                <a:ext uri="{FF2B5EF4-FFF2-40B4-BE49-F238E27FC236}">
                  <a16:creationId xmlns:a16="http://schemas.microsoft.com/office/drawing/2014/main" id="{8A7D8634-411F-6B9B-83CA-E7307D9B0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6" name="Rectangle 223">
              <a:extLst>
                <a:ext uri="{FF2B5EF4-FFF2-40B4-BE49-F238E27FC236}">
                  <a16:creationId xmlns:a16="http://schemas.microsoft.com/office/drawing/2014/main" id="{DCCE13B5-A9F0-EA78-078B-BF95AE832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1" name="Rectangle 230">
              <a:extLst>
                <a:ext uri="{FF2B5EF4-FFF2-40B4-BE49-F238E27FC236}">
                  <a16:creationId xmlns:a16="http://schemas.microsoft.com/office/drawing/2014/main" id="{72B70995-301E-694D-597D-327CD4CB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8" name="Rectangle 238">
              <a:extLst>
                <a:ext uri="{FF2B5EF4-FFF2-40B4-BE49-F238E27FC236}">
                  <a16:creationId xmlns:a16="http://schemas.microsoft.com/office/drawing/2014/main" id="{0839A09C-0861-A65C-7FA5-DF28A3E4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5" name="Rectangle 245">
              <a:extLst>
                <a:ext uri="{FF2B5EF4-FFF2-40B4-BE49-F238E27FC236}">
                  <a16:creationId xmlns:a16="http://schemas.microsoft.com/office/drawing/2014/main" id="{AD4051C7-ACD5-F06E-DCCE-7748472FB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9" name="Rectangle 210">
              <a:extLst>
                <a:ext uri="{FF2B5EF4-FFF2-40B4-BE49-F238E27FC236}">
                  <a16:creationId xmlns:a16="http://schemas.microsoft.com/office/drawing/2014/main" id="{FD0FE086-F208-F38C-7141-A3134ABF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6" name="Rectangle 217">
              <a:extLst>
                <a:ext uri="{FF2B5EF4-FFF2-40B4-BE49-F238E27FC236}">
                  <a16:creationId xmlns:a16="http://schemas.microsoft.com/office/drawing/2014/main" id="{996BC9B1-FF09-AE61-7B54-1F99D8EAB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9" name="Rectangle 224">
              <a:extLst>
                <a:ext uri="{FF2B5EF4-FFF2-40B4-BE49-F238E27FC236}">
                  <a16:creationId xmlns:a16="http://schemas.microsoft.com/office/drawing/2014/main" id="{6BD37E11-8957-D9D3-E511-D2D38E458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2" name="Rectangle 231">
              <a:extLst>
                <a:ext uri="{FF2B5EF4-FFF2-40B4-BE49-F238E27FC236}">
                  <a16:creationId xmlns:a16="http://schemas.microsoft.com/office/drawing/2014/main" id="{8600676E-5727-A81C-67D1-6D40AC49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9" name="Rectangle 239">
              <a:extLst>
                <a:ext uri="{FF2B5EF4-FFF2-40B4-BE49-F238E27FC236}">
                  <a16:creationId xmlns:a16="http://schemas.microsoft.com/office/drawing/2014/main" id="{FFE26697-EBD1-D03C-5D00-C0A8FC9DE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6" name="Rectangle 246">
              <a:extLst>
                <a:ext uri="{FF2B5EF4-FFF2-40B4-BE49-F238E27FC236}">
                  <a16:creationId xmlns:a16="http://schemas.microsoft.com/office/drawing/2014/main" id="{3D89CC53-8D82-B010-A247-73EF5136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0" name="Rectangle 211">
              <a:extLst>
                <a:ext uri="{FF2B5EF4-FFF2-40B4-BE49-F238E27FC236}">
                  <a16:creationId xmlns:a16="http://schemas.microsoft.com/office/drawing/2014/main" id="{8B5F3216-6480-A755-D6FC-1DCFFE8A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7" name="Rectangle 218">
              <a:extLst>
                <a:ext uri="{FF2B5EF4-FFF2-40B4-BE49-F238E27FC236}">
                  <a16:creationId xmlns:a16="http://schemas.microsoft.com/office/drawing/2014/main" id="{A68EE8B5-A062-A775-1F19-0D9F9FE06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12" name="Rectangle 225">
              <a:extLst>
                <a:ext uri="{FF2B5EF4-FFF2-40B4-BE49-F238E27FC236}">
                  <a16:creationId xmlns:a16="http://schemas.microsoft.com/office/drawing/2014/main" id="{9C4D04A8-5E86-7A76-668E-F6EDBDA5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03" name="Rectangle 233">
              <a:extLst>
                <a:ext uri="{FF2B5EF4-FFF2-40B4-BE49-F238E27FC236}">
                  <a16:creationId xmlns:a16="http://schemas.microsoft.com/office/drawing/2014/main" id="{32F2ADF8-CB74-24C7-085A-DF6192CA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0" name="Rectangle 240">
              <a:extLst>
                <a:ext uri="{FF2B5EF4-FFF2-40B4-BE49-F238E27FC236}">
                  <a16:creationId xmlns:a16="http://schemas.microsoft.com/office/drawing/2014/main" id="{7B67B648-5450-EE57-3328-7961D282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7" name="Rectangle 247">
              <a:extLst>
                <a:ext uri="{FF2B5EF4-FFF2-40B4-BE49-F238E27FC236}">
                  <a16:creationId xmlns:a16="http://schemas.microsoft.com/office/drawing/2014/main" id="{6D71C7DE-B4C3-2A3B-83A0-E1E53B11D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19" name="Rectangle 79">
              <a:extLst>
                <a:ext uri="{FF2B5EF4-FFF2-40B4-BE49-F238E27FC236}">
                  <a16:creationId xmlns:a16="http://schemas.microsoft.com/office/drawing/2014/main" id="{4E34B04C-A866-9626-9558-014DBA7D9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6" name="Rectangle 86">
              <a:extLst>
                <a:ext uri="{FF2B5EF4-FFF2-40B4-BE49-F238E27FC236}">
                  <a16:creationId xmlns:a16="http://schemas.microsoft.com/office/drawing/2014/main" id="{5E7BA282-8607-EE81-AA3D-59FF81E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3" name="Rectangle 93">
              <a:extLst>
                <a:ext uri="{FF2B5EF4-FFF2-40B4-BE49-F238E27FC236}">
                  <a16:creationId xmlns:a16="http://schemas.microsoft.com/office/drawing/2014/main" id="{20344769-C56C-B1A1-024E-A0308A36E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0" name="Rectangle 100">
              <a:extLst>
                <a:ext uri="{FF2B5EF4-FFF2-40B4-BE49-F238E27FC236}">
                  <a16:creationId xmlns:a16="http://schemas.microsoft.com/office/drawing/2014/main" id="{BD107665-BBC8-A2B8-5A0A-30870C27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7" name="Rectangle 108">
              <a:extLst>
                <a:ext uri="{FF2B5EF4-FFF2-40B4-BE49-F238E27FC236}">
                  <a16:creationId xmlns:a16="http://schemas.microsoft.com/office/drawing/2014/main" id="{7742767C-4D07-8189-4EA7-6C697E46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54" name="Rectangle 115">
              <a:extLst>
                <a:ext uri="{FF2B5EF4-FFF2-40B4-BE49-F238E27FC236}">
                  <a16:creationId xmlns:a16="http://schemas.microsoft.com/office/drawing/2014/main" id="{0040A555-EE78-2908-3D06-887921CA9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0" name="Rectangle 80">
              <a:extLst>
                <a:ext uri="{FF2B5EF4-FFF2-40B4-BE49-F238E27FC236}">
                  <a16:creationId xmlns:a16="http://schemas.microsoft.com/office/drawing/2014/main" id="{7DC296AA-D313-DF0C-5E15-2C25B6B75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7" name="Rectangle 87">
              <a:extLst>
                <a:ext uri="{FF2B5EF4-FFF2-40B4-BE49-F238E27FC236}">
                  <a16:creationId xmlns:a16="http://schemas.microsoft.com/office/drawing/2014/main" id="{30BA551D-562A-C5A3-52A6-2F78A92D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4" name="Rectangle 94">
              <a:extLst>
                <a:ext uri="{FF2B5EF4-FFF2-40B4-BE49-F238E27FC236}">
                  <a16:creationId xmlns:a16="http://schemas.microsoft.com/office/drawing/2014/main" id="{30AE8DA9-4446-A6F1-BD6D-2CEA4D7A2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1" name="Rectangle 102">
              <a:extLst>
                <a:ext uri="{FF2B5EF4-FFF2-40B4-BE49-F238E27FC236}">
                  <a16:creationId xmlns:a16="http://schemas.microsoft.com/office/drawing/2014/main" id="{83696316-2F52-E99A-DB2F-3A6897128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8" name="Rectangle 109">
              <a:extLst>
                <a:ext uri="{FF2B5EF4-FFF2-40B4-BE49-F238E27FC236}">
                  <a16:creationId xmlns:a16="http://schemas.microsoft.com/office/drawing/2014/main" id="{FFEB076C-5A4B-634D-9361-1F9D7446E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5" name="Rectangle 116">
              <a:extLst>
                <a:ext uri="{FF2B5EF4-FFF2-40B4-BE49-F238E27FC236}">
                  <a16:creationId xmlns:a16="http://schemas.microsoft.com/office/drawing/2014/main" id="{FF44B2CC-74B2-B316-E53D-1DBF3681F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1" name="Rectangle 81">
              <a:extLst>
                <a:ext uri="{FF2B5EF4-FFF2-40B4-BE49-F238E27FC236}">
                  <a16:creationId xmlns:a16="http://schemas.microsoft.com/office/drawing/2014/main" id="{4961BC67-8237-488B-FDD8-82947F2B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8" name="Rectangle 88">
              <a:extLst>
                <a:ext uri="{FF2B5EF4-FFF2-40B4-BE49-F238E27FC236}">
                  <a16:creationId xmlns:a16="http://schemas.microsoft.com/office/drawing/2014/main" id="{4D6C56FF-79A9-1D11-844F-E702F340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5" name="Rectangle 95">
              <a:extLst>
                <a:ext uri="{FF2B5EF4-FFF2-40B4-BE49-F238E27FC236}">
                  <a16:creationId xmlns:a16="http://schemas.microsoft.com/office/drawing/2014/main" id="{E56B33DC-7F02-BEB9-EAEE-8DAAB34A0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2" name="Rectangle 103">
              <a:extLst>
                <a:ext uri="{FF2B5EF4-FFF2-40B4-BE49-F238E27FC236}">
                  <a16:creationId xmlns:a16="http://schemas.microsoft.com/office/drawing/2014/main" id="{8D47D3DE-D30D-947B-D362-48FC9D90E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9" name="Rectangle 110">
              <a:extLst>
                <a:ext uri="{FF2B5EF4-FFF2-40B4-BE49-F238E27FC236}">
                  <a16:creationId xmlns:a16="http://schemas.microsoft.com/office/drawing/2014/main" id="{E700937A-32AF-9487-CD3E-523732C50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6" name="Rectangle 117">
              <a:extLst>
                <a:ext uri="{FF2B5EF4-FFF2-40B4-BE49-F238E27FC236}">
                  <a16:creationId xmlns:a16="http://schemas.microsoft.com/office/drawing/2014/main" id="{80683894-27F0-C23C-8D25-0E91209C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2" name="Rectangle 82">
              <a:extLst>
                <a:ext uri="{FF2B5EF4-FFF2-40B4-BE49-F238E27FC236}">
                  <a16:creationId xmlns:a16="http://schemas.microsoft.com/office/drawing/2014/main" id="{1E2B66DA-273E-BFFE-9411-8073A41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9" name="Rectangle 89">
              <a:extLst>
                <a:ext uri="{FF2B5EF4-FFF2-40B4-BE49-F238E27FC236}">
                  <a16:creationId xmlns:a16="http://schemas.microsoft.com/office/drawing/2014/main" id="{024648C8-748F-BF40-5976-78F1F964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6" name="Rectangle 96">
              <a:extLst>
                <a:ext uri="{FF2B5EF4-FFF2-40B4-BE49-F238E27FC236}">
                  <a16:creationId xmlns:a16="http://schemas.microsoft.com/office/drawing/2014/main" id="{7CD6B668-EBE0-248E-A126-7C29A945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3" name="Rectangle 104">
              <a:extLst>
                <a:ext uri="{FF2B5EF4-FFF2-40B4-BE49-F238E27FC236}">
                  <a16:creationId xmlns:a16="http://schemas.microsoft.com/office/drawing/2014/main" id="{D70F534D-DA6B-EFA2-9D91-5EF9F0417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0" name="Rectangle 111">
              <a:extLst>
                <a:ext uri="{FF2B5EF4-FFF2-40B4-BE49-F238E27FC236}">
                  <a16:creationId xmlns:a16="http://schemas.microsoft.com/office/drawing/2014/main" id="{E2674D3D-99FB-F5F2-BBEF-3734A1BF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7" name="Rectangle 118">
              <a:extLst>
                <a:ext uri="{FF2B5EF4-FFF2-40B4-BE49-F238E27FC236}">
                  <a16:creationId xmlns:a16="http://schemas.microsoft.com/office/drawing/2014/main" id="{65BE4A2F-CBA1-BCF4-DA55-DCFC9F2E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3" name="Rectangle 83">
              <a:extLst>
                <a:ext uri="{FF2B5EF4-FFF2-40B4-BE49-F238E27FC236}">
                  <a16:creationId xmlns:a16="http://schemas.microsoft.com/office/drawing/2014/main" id="{A7A5FAF4-F95B-5F16-9C86-243BA9C8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0" name="Rectangle 90">
              <a:extLst>
                <a:ext uri="{FF2B5EF4-FFF2-40B4-BE49-F238E27FC236}">
                  <a16:creationId xmlns:a16="http://schemas.microsoft.com/office/drawing/2014/main" id="{F8738138-DE27-0500-D359-2A37C001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7" name="Rectangle 97">
              <a:extLst>
                <a:ext uri="{FF2B5EF4-FFF2-40B4-BE49-F238E27FC236}">
                  <a16:creationId xmlns:a16="http://schemas.microsoft.com/office/drawing/2014/main" id="{93854D95-005B-7761-AA1F-A618219A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4" name="Rectangle 105">
              <a:extLst>
                <a:ext uri="{FF2B5EF4-FFF2-40B4-BE49-F238E27FC236}">
                  <a16:creationId xmlns:a16="http://schemas.microsoft.com/office/drawing/2014/main" id="{3BD097DC-9AE9-1F68-A771-102D01D1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1" name="Rectangle 112">
              <a:extLst>
                <a:ext uri="{FF2B5EF4-FFF2-40B4-BE49-F238E27FC236}">
                  <a16:creationId xmlns:a16="http://schemas.microsoft.com/office/drawing/2014/main" id="{27EE15EF-8545-73F9-5FA2-506E385D2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58" name="Rectangle 119">
              <a:extLst>
                <a:ext uri="{FF2B5EF4-FFF2-40B4-BE49-F238E27FC236}">
                  <a16:creationId xmlns:a16="http://schemas.microsoft.com/office/drawing/2014/main" id="{E431D6FD-8FA5-A0DC-E7F0-1ABE500D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4" name="Rectangle 84">
              <a:extLst>
                <a:ext uri="{FF2B5EF4-FFF2-40B4-BE49-F238E27FC236}">
                  <a16:creationId xmlns:a16="http://schemas.microsoft.com/office/drawing/2014/main" id="{98EE95BE-D98D-A072-22E5-3BDA93130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1" name="Rectangle 91">
              <a:extLst>
                <a:ext uri="{FF2B5EF4-FFF2-40B4-BE49-F238E27FC236}">
                  <a16:creationId xmlns:a16="http://schemas.microsoft.com/office/drawing/2014/main" id="{3BCB3C45-8B1F-EB2D-BC6E-BDC2A70AF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8" name="Rectangle 98">
              <a:extLst>
                <a:ext uri="{FF2B5EF4-FFF2-40B4-BE49-F238E27FC236}">
                  <a16:creationId xmlns:a16="http://schemas.microsoft.com/office/drawing/2014/main" id="{019A4A4A-6D9D-2946-C818-0B6AC93D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5" name="Rectangle 106">
              <a:extLst>
                <a:ext uri="{FF2B5EF4-FFF2-40B4-BE49-F238E27FC236}">
                  <a16:creationId xmlns:a16="http://schemas.microsoft.com/office/drawing/2014/main" id="{A83F40A4-2F6C-B937-340E-04127C9C4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2" name="Rectangle 113">
              <a:extLst>
                <a:ext uri="{FF2B5EF4-FFF2-40B4-BE49-F238E27FC236}">
                  <a16:creationId xmlns:a16="http://schemas.microsoft.com/office/drawing/2014/main" id="{A1E20058-E2F9-FBD2-7370-FB96A7643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59" name="Rectangle 120">
              <a:extLst>
                <a:ext uri="{FF2B5EF4-FFF2-40B4-BE49-F238E27FC236}">
                  <a16:creationId xmlns:a16="http://schemas.microsoft.com/office/drawing/2014/main" id="{1A9A8E31-7E65-CCFC-1231-6ABC0CD94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5" name="Rectangle 85">
              <a:extLst>
                <a:ext uri="{FF2B5EF4-FFF2-40B4-BE49-F238E27FC236}">
                  <a16:creationId xmlns:a16="http://schemas.microsoft.com/office/drawing/2014/main" id="{AA3A8604-2C2D-18A1-8E7A-48DA13A8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2" name="Rectangle 92">
              <a:extLst>
                <a:ext uri="{FF2B5EF4-FFF2-40B4-BE49-F238E27FC236}">
                  <a16:creationId xmlns:a16="http://schemas.microsoft.com/office/drawing/2014/main" id="{58709E02-9653-DA42-C302-8323AAAF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9" name="Rectangle 99">
              <a:extLst>
                <a:ext uri="{FF2B5EF4-FFF2-40B4-BE49-F238E27FC236}">
                  <a16:creationId xmlns:a16="http://schemas.microsoft.com/office/drawing/2014/main" id="{7AB8C124-55E5-2A90-C0AB-78646C01B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6" name="Rectangle 107">
              <a:extLst>
                <a:ext uri="{FF2B5EF4-FFF2-40B4-BE49-F238E27FC236}">
                  <a16:creationId xmlns:a16="http://schemas.microsoft.com/office/drawing/2014/main" id="{ADE26613-C8A0-FF88-C8EE-FF05CA5B7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53" name="Rectangle 114">
              <a:extLst>
                <a:ext uri="{FF2B5EF4-FFF2-40B4-BE49-F238E27FC236}">
                  <a16:creationId xmlns:a16="http://schemas.microsoft.com/office/drawing/2014/main" id="{2AE80EA8-DF7D-1A3B-906F-25E2E53AD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0" name="Rectangle 121">
              <a:extLst>
                <a:ext uri="{FF2B5EF4-FFF2-40B4-BE49-F238E27FC236}">
                  <a16:creationId xmlns:a16="http://schemas.microsoft.com/office/drawing/2014/main" id="{CC2D2EC3-52D2-3F67-D64E-3B87961DD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2" name="Rectangle 205">
              <a:extLst>
                <a:ext uri="{FF2B5EF4-FFF2-40B4-BE49-F238E27FC236}">
                  <a16:creationId xmlns:a16="http://schemas.microsoft.com/office/drawing/2014/main" id="{DA1BB4B3-8151-1DA9-960E-24212B60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9" name="Rectangle 212">
              <a:extLst>
                <a:ext uri="{FF2B5EF4-FFF2-40B4-BE49-F238E27FC236}">
                  <a16:creationId xmlns:a16="http://schemas.microsoft.com/office/drawing/2014/main" id="{7055870F-5D15-DFCA-4B97-B48CFAFBA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76" name="Rectangle 219">
              <a:extLst>
                <a:ext uri="{FF2B5EF4-FFF2-40B4-BE49-F238E27FC236}">
                  <a16:creationId xmlns:a16="http://schemas.microsoft.com/office/drawing/2014/main" id="{A08AA746-3FA7-690C-FC7C-5AAEF684C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3" name="Rectangle 226">
              <a:extLst>
                <a:ext uri="{FF2B5EF4-FFF2-40B4-BE49-F238E27FC236}">
                  <a16:creationId xmlns:a16="http://schemas.microsoft.com/office/drawing/2014/main" id="{A5A3DB1C-B17E-E563-313A-25C64B2F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0" name="Rectangle 234">
              <a:extLst>
                <a:ext uri="{FF2B5EF4-FFF2-40B4-BE49-F238E27FC236}">
                  <a16:creationId xmlns:a16="http://schemas.microsoft.com/office/drawing/2014/main" id="{8474F7E4-16A0-EA2E-3776-C4DEC572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7" name="Rectangle 241">
              <a:extLst>
                <a:ext uri="{FF2B5EF4-FFF2-40B4-BE49-F238E27FC236}">
                  <a16:creationId xmlns:a16="http://schemas.microsoft.com/office/drawing/2014/main" id="{01C414F6-90E5-57AE-C931-AB2EC538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3" name="Rectangle 206">
              <a:extLst>
                <a:ext uri="{FF2B5EF4-FFF2-40B4-BE49-F238E27FC236}">
                  <a16:creationId xmlns:a16="http://schemas.microsoft.com/office/drawing/2014/main" id="{0B693855-4A9B-2FB8-441B-D803A6754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70" name="Rectangle 213">
              <a:extLst>
                <a:ext uri="{FF2B5EF4-FFF2-40B4-BE49-F238E27FC236}">
                  <a16:creationId xmlns:a16="http://schemas.microsoft.com/office/drawing/2014/main" id="{F4CC8FE2-CFBE-56FB-4AE4-2626E2599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7" name="Rectangle 220">
              <a:extLst>
                <a:ext uri="{FF2B5EF4-FFF2-40B4-BE49-F238E27FC236}">
                  <a16:creationId xmlns:a16="http://schemas.microsoft.com/office/drawing/2014/main" id="{42F7F711-B3DE-23F2-CF55-333ADFBF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4" name="Rectangle 227">
              <a:extLst>
                <a:ext uri="{FF2B5EF4-FFF2-40B4-BE49-F238E27FC236}">
                  <a16:creationId xmlns:a16="http://schemas.microsoft.com/office/drawing/2014/main" id="{69BC5612-49DE-FFBF-8082-26532EA9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1" name="Rectangle 235">
              <a:extLst>
                <a:ext uri="{FF2B5EF4-FFF2-40B4-BE49-F238E27FC236}">
                  <a16:creationId xmlns:a16="http://schemas.microsoft.com/office/drawing/2014/main" id="{9A969261-4DB3-9B1C-6512-2FCEE9BC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8" name="Rectangle 242">
              <a:extLst>
                <a:ext uri="{FF2B5EF4-FFF2-40B4-BE49-F238E27FC236}">
                  <a16:creationId xmlns:a16="http://schemas.microsoft.com/office/drawing/2014/main" id="{EDDF102D-74C1-85B1-F0B7-E95B95EFE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4" name="Rectangle 207">
              <a:extLst>
                <a:ext uri="{FF2B5EF4-FFF2-40B4-BE49-F238E27FC236}">
                  <a16:creationId xmlns:a16="http://schemas.microsoft.com/office/drawing/2014/main" id="{AB85EF12-13AF-3611-74BC-5B6D3EEB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71" name="Rectangle 214">
              <a:extLst>
                <a:ext uri="{FF2B5EF4-FFF2-40B4-BE49-F238E27FC236}">
                  <a16:creationId xmlns:a16="http://schemas.microsoft.com/office/drawing/2014/main" id="{640A9D0E-5AC5-7045-23EC-3F60BFEA5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8" name="Rectangle 221">
              <a:extLst>
                <a:ext uri="{FF2B5EF4-FFF2-40B4-BE49-F238E27FC236}">
                  <a16:creationId xmlns:a16="http://schemas.microsoft.com/office/drawing/2014/main" id="{404735C2-6F7C-AC60-4E04-B0E276C9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5" name="Rectangle 228">
              <a:extLst>
                <a:ext uri="{FF2B5EF4-FFF2-40B4-BE49-F238E27FC236}">
                  <a16:creationId xmlns:a16="http://schemas.microsoft.com/office/drawing/2014/main" id="{850E9998-A37C-2A5A-D352-994749FF9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2" name="Rectangle 236">
              <a:extLst>
                <a:ext uri="{FF2B5EF4-FFF2-40B4-BE49-F238E27FC236}">
                  <a16:creationId xmlns:a16="http://schemas.microsoft.com/office/drawing/2014/main" id="{C6AF9365-C72C-A3EB-8294-F91F1AC0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9" name="Rectangle 243">
              <a:extLst>
                <a:ext uri="{FF2B5EF4-FFF2-40B4-BE49-F238E27FC236}">
                  <a16:creationId xmlns:a16="http://schemas.microsoft.com/office/drawing/2014/main" id="{287627BE-0C68-0A56-FF24-7EB06C64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5" name="Rectangle 208">
              <a:extLst>
                <a:ext uri="{FF2B5EF4-FFF2-40B4-BE49-F238E27FC236}">
                  <a16:creationId xmlns:a16="http://schemas.microsoft.com/office/drawing/2014/main" id="{7F24B7D0-EFAF-1F07-DF05-7DEB1EC58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72" name="Rectangle 215">
              <a:extLst>
                <a:ext uri="{FF2B5EF4-FFF2-40B4-BE49-F238E27FC236}">
                  <a16:creationId xmlns:a16="http://schemas.microsoft.com/office/drawing/2014/main" id="{F136613C-9E2D-161B-2D44-D7C0FB3D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9" name="Rectangle 222">
              <a:extLst>
                <a:ext uri="{FF2B5EF4-FFF2-40B4-BE49-F238E27FC236}">
                  <a16:creationId xmlns:a16="http://schemas.microsoft.com/office/drawing/2014/main" id="{43E66EE3-EE50-BA51-0A21-2498D5F17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6" name="Rectangle 229">
              <a:extLst>
                <a:ext uri="{FF2B5EF4-FFF2-40B4-BE49-F238E27FC236}">
                  <a16:creationId xmlns:a16="http://schemas.microsoft.com/office/drawing/2014/main" id="{05250B05-008A-19F6-1A4B-D8F6057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3" name="Rectangle 237">
              <a:extLst>
                <a:ext uri="{FF2B5EF4-FFF2-40B4-BE49-F238E27FC236}">
                  <a16:creationId xmlns:a16="http://schemas.microsoft.com/office/drawing/2014/main" id="{53E6E260-A3D7-F7FF-BC2A-FD2E270C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0" name="Rectangle 244">
              <a:extLst>
                <a:ext uri="{FF2B5EF4-FFF2-40B4-BE49-F238E27FC236}">
                  <a16:creationId xmlns:a16="http://schemas.microsoft.com/office/drawing/2014/main" id="{5829E6FA-69F4-C968-100B-DCEE25018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6" name="Rectangle 209">
              <a:extLst>
                <a:ext uri="{FF2B5EF4-FFF2-40B4-BE49-F238E27FC236}">
                  <a16:creationId xmlns:a16="http://schemas.microsoft.com/office/drawing/2014/main" id="{DB45D5A6-4742-9810-AE2E-940DD5E3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3" name="Rectangle 216">
              <a:extLst>
                <a:ext uri="{FF2B5EF4-FFF2-40B4-BE49-F238E27FC236}">
                  <a16:creationId xmlns:a16="http://schemas.microsoft.com/office/drawing/2014/main" id="{CFD521F8-CAE5-6467-805B-C98C2FBA0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0" name="Rectangle 223">
              <a:extLst>
                <a:ext uri="{FF2B5EF4-FFF2-40B4-BE49-F238E27FC236}">
                  <a16:creationId xmlns:a16="http://schemas.microsoft.com/office/drawing/2014/main" id="{2DB1AA40-62CC-0121-DC46-CFD0B4B4D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7" name="Rectangle 231">
              <a:extLst>
                <a:ext uri="{FF2B5EF4-FFF2-40B4-BE49-F238E27FC236}">
                  <a16:creationId xmlns:a16="http://schemas.microsoft.com/office/drawing/2014/main" id="{FE4006FD-2A41-2A7F-4192-190CC717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4" name="Rectangle 238">
              <a:extLst>
                <a:ext uri="{FF2B5EF4-FFF2-40B4-BE49-F238E27FC236}">
                  <a16:creationId xmlns:a16="http://schemas.microsoft.com/office/drawing/2014/main" id="{DA01F875-DA18-9B5D-40C6-AF7BB38D0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1" name="Rectangle 245">
              <a:extLst>
                <a:ext uri="{FF2B5EF4-FFF2-40B4-BE49-F238E27FC236}">
                  <a16:creationId xmlns:a16="http://schemas.microsoft.com/office/drawing/2014/main" id="{F83F4681-F7C0-C28D-755C-88A8053AE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7" name="Rectangle 210">
              <a:extLst>
                <a:ext uri="{FF2B5EF4-FFF2-40B4-BE49-F238E27FC236}">
                  <a16:creationId xmlns:a16="http://schemas.microsoft.com/office/drawing/2014/main" id="{85600F3A-CCDE-EC8C-5076-9A97C7354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4" name="Rectangle 217">
              <a:extLst>
                <a:ext uri="{FF2B5EF4-FFF2-40B4-BE49-F238E27FC236}">
                  <a16:creationId xmlns:a16="http://schemas.microsoft.com/office/drawing/2014/main" id="{78268BF6-63DD-D594-0989-C26D5A4DD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1" name="Rectangle 224">
              <a:extLst>
                <a:ext uri="{FF2B5EF4-FFF2-40B4-BE49-F238E27FC236}">
                  <a16:creationId xmlns:a16="http://schemas.microsoft.com/office/drawing/2014/main" id="{52E4B61D-C090-9701-3F93-4068DD16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8" name="Rectangle 232">
              <a:extLst>
                <a:ext uri="{FF2B5EF4-FFF2-40B4-BE49-F238E27FC236}">
                  <a16:creationId xmlns:a16="http://schemas.microsoft.com/office/drawing/2014/main" id="{20074580-AFC1-75B8-5D34-2839AD40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5" name="Rectangle 239">
              <a:extLst>
                <a:ext uri="{FF2B5EF4-FFF2-40B4-BE49-F238E27FC236}">
                  <a16:creationId xmlns:a16="http://schemas.microsoft.com/office/drawing/2014/main" id="{C847BE99-6828-CA62-F015-E64CB5A2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2" name="Rectangle 246">
              <a:extLst>
                <a:ext uri="{FF2B5EF4-FFF2-40B4-BE49-F238E27FC236}">
                  <a16:creationId xmlns:a16="http://schemas.microsoft.com/office/drawing/2014/main" id="{B3AEDDCE-34C0-BF7E-80D8-57843CE48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8" name="Rectangle 211">
              <a:extLst>
                <a:ext uri="{FF2B5EF4-FFF2-40B4-BE49-F238E27FC236}">
                  <a16:creationId xmlns:a16="http://schemas.microsoft.com/office/drawing/2014/main" id="{80B941E1-066A-CFE9-26D2-4C6162C1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75" name="Rectangle 218">
              <a:extLst>
                <a:ext uri="{FF2B5EF4-FFF2-40B4-BE49-F238E27FC236}">
                  <a16:creationId xmlns:a16="http://schemas.microsoft.com/office/drawing/2014/main" id="{17F11EA1-AA33-8713-EFC2-8C458983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2" name="Rectangle 225">
              <a:extLst>
                <a:ext uri="{FF2B5EF4-FFF2-40B4-BE49-F238E27FC236}">
                  <a16:creationId xmlns:a16="http://schemas.microsoft.com/office/drawing/2014/main" id="{C44A3EA4-3DC8-3914-365F-39F883F6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9" name="Rectangle 233">
              <a:extLst>
                <a:ext uri="{FF2B5EF4-FFF2-40B4-BE49-F238E27FC236}">
                  <a16:creationId xmlns:a16="http://schemas.microsoft.com/office/drawing/2014/main" id="{E8E10D3A-3623-EBF6-0D45-2C4BA4D2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6" name="Rectangle 240">
              <a:extLst>
                <a:ext uri="{FF2B5EF4-FFF2-40B4-BE49-F238E27FC236}">
                  <a16:creationId xmlns:a16="http://schemas.microsoft.com/office/drawing/2014/main" id="{25260E73-D66B-5EFE-BD5C-2212D2DE3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03" name="Rectangle 247">
              <a:extLst>
                <a:ext uri="{FF2B5EF4-FFF2-40B4-BE49-F238E27FC236}">
                  <a16:creationId xmlns:a16="http://schemas.microsoft.com/office/drawing/2014/main" id="{0688AAB8-5746-95CD-4A4B-D1FF99435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07DAC4-248A-D2CB-B5A1-A08F9A75D7EA}"/>
              </a:ext>
            </a:extLst>
          </p:cNvPr>
          <p:cNvGrpSpPr/>
          <p:nvPr/>
        </p:nvGrpSpPr>
        <p:grpSpPr>
          <a:xfrm>
            <a:off x="498034" y="5262764"/>
            <a:ext cx="8239669" cy="1092421"/>
            <a:chOff x="498034" y="5262764"/>
            <a:chExt cx="8239669" cy="1092421"/>
          </a:xfrm>
        </p:grpSpPr>
        <p:sp>
          <p:nvSpPr>
            <p:cNvPr id="1805" name="Rectangle 79">
              <a:extLst>
                <a:ext uri="{FF2B5EF4-FFF2-40B4-BE49-F238E27FC236}">
                  <a16:creationId xmlns:a16="http://schemas.microsoft.com/office/drawing/2014/main" id="{883A76C9-9E84-17FA-26B5-7666331A5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2" name="Rectangle 86">
              <a:extLst>
                <a:ext uri="{FF2B5EF4-FFF2-40B4-BE49-F238E27FC236}">
                  <a16:creationId xmlns:a16="http://schemas.microsoft.com/office/drawing/2014/main" id="{527C6EB7-5882-3B1A-5397-C65B9F43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19" name="Rectangle 93">
              <a:extLst>
                <a:ext uri="{FF2B5EF4-FFF2-40B4-BE49-F238E27FC236}">
                  <a16:creationId xmlns:a16="http://schemas.microsoft.com/office/drawing/2014/main" id="{A9F5B490-C0A6-1CDE-111B-96601E19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26" name="Rectangle 100">
              <a:extLst>
                <a:ext uri="{FF2B5EF4-FFF2-40B4-BE49-F238E27FC236}">
                  <a16:creationId xmlns:a16="http://schemas.microsoft.com/office/drawing/2014/main" id="{FF321F75-A2CE-D003-86C0-D3EF52919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3" name="Rectangle 108">
              <a:extLst>
                <a:ext uri="{FF2B5EF4-FFF2-40B4-BE49-F238E27FC236}">
                  <a16:creationId xmlns:a16="http://schemas.microsoft.com/office/drawing/2014/main" id="{9584C3CB-2876-1AA0-264D-F1C21F4E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40" name="Rectangle 115">
              <a:extLst>
                <a:ext uri="{FF2B5EF4-FFF2-40B4-BE49-F238E27FC236}">
                  <a16:creationId xmlns:a16="http://schemas.microsoft.com/office/drawing/2014/main" id="{3DAB5E9F-5DE2-DF2E-5CE9-134731DD8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06" name="Rectangle 80">
              <a:extLst>
                <a:ext uri="{FF2B5EF4-FFF2-40B4-BE49-F238E27FC236}">
                  <a16:creationId xmlns:a16="http://schemas.microsoft.com/office/drawing/2014/main" id="{EFFCDD34-3CF3-D8ED-98AA-A311D36A7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3" name="Rectangle 87">
              <a:extLst>
                <a:ext uri="{FF2B5EF4-FFF2-40B4-BE49-F238E27FC236}">
                  <a16:creationId xmlns:a16="http://schemas.microsoft.com/office/drawing/2014/main" id="{BFCB2183-4815-CD16-A778-E8C0273D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0" name="Rectangle 94">
              <a:extLst>
                <a:ext uri="{FF2B5EF4-FFF2-40B4-BE49-F238E27FC236}">
                  <a16:creationId xmlns:a16="http://schemas.microsoft.com/office/drawing/2014/main" id="{EC363F94-BE4C-1C1C-171B-0BF68479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7" name="Rectangle 101">
              <a:extLst>
                <a:ext uri="{FF2B5EF4-FFF2-40B4-BE49-F238E27FC236}">
                  <a16:creationId xmlns:a16="http://schemas.microsoft.com/office/drawing/2014/main" id="{CB336068-00A4-1E4E-8F70-22475F7D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4" name="Rectangle 109">
              <a:extLst>
                <a:ext uri="{FF2B5EF4-FFF2-40B4-BE49-F238E27FC236}">
                  <a16:creationId xmlns:a16="http://schemas.microsoft.com/office/drawing/2014/main" id="{7359EFD2-4D9C-5EA0-EBFC-A549CB17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1" name="Rectangle 116">
              <a:extLst>
                <a:ext uri="{FF2B5EF4-FFF2-40B4-BE49-F238E27FC236}">
                  <a16:creationId xmlns:a16="http://schemas.microsoft.com/office/drawing/2014/main" id="{7BE2A0A5-1F23-0E2B-0F9F-7F9F21A6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7" name="Rectangle 81">
              <a:extLst>
                <a:ext uri="{FF2B5EF4-FFF2-40B4-BE49-F238E27FC236}">
                  <a16:creationId xmlns:a16="http://schemas.microsoft.com/office/drawing/2014/main" id="{AF98EB41-CDA8-B17E-C823-6A15A7812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4" name="Rectangle 88">
              <a:extLst>
                <a:ext uri="{FF2B5EF4-FFF2-40B4-BE49-F238E27FC236}">
                  <a16:creationId xmlns:a16="http://schemas.microsoft.com/office/drawing/2014/main" id="{806E7F0A-CA01-2863-2272-CDC53311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1" name="Rectangle 95">
              <a:extLst>
                <a:ext uri="{FF2B5EF4-FFF2-40B4-BE49-F238E27FC236}">
                  <a16:creationId xmlns:a16="http://schemas.microsoft.com/office/drawing/2014/main" id="{033FD96B-ACFF-1697-D603-8906486B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8" name="Rectangle 102">
              <a:extLst>
                <a:ext uri="{FF2B5EF4-FFF2-40B4-BE49-F238E27FC236}">
                  <a16:creationId xmlns:a16="http://schemas.microsoft.com/office/drawing/2014/main" id="{243A10C6-8C34-394B-794E-09E4A4BFC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5" name="Rectangle 110">
              <a:extLst>
                <a:ext uri="{FF2B5EF4-FFF2-40B4-BE49-F238E27FC236}">
                  <a16:creationId xmlns:a16="http://schemas.microsoft.com/office/drawing/2014/main" id="{FFE611E8-34B2-2414-A39C-5C5E05BC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2" name="Rectangle 117">
              <a:extLst>
                <a:ext uri="{FF2B5EF4-FFF2-40B4-BE49-F238E27FC236}">
                  <a16:creationId xmlns:a16="http://schemas.microsoft.com/office/drawing/2014/main" id="{CD12F197-18B3-9327-7B0D-D69EBFF40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08" name="Rectangle 82">
              <a:extLst>
                <a:ext uri="{FF2B5EF4-FFF2-40B4-BE49-F238E27FC236}">
                  <a16:creationId xmlns:a16="http://schemas.microsoft.com/office/drawing/2014/main" id="{E87D34EE-DFB7-D38B-981D-7BF4A3B31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5" name="Rectangle 89">
              <a:extLst>
                <a:ext uri="{FF2B5EF4-FFF2-40B4-BE49-F238E27FC236}">
                  <a16:creationId xmlns:a16="http://schemas.microsoft.com/office/drawing/2014/main" id="{8AD75B32-9044-D5BB-C88C-A79F5B7EA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2" name="Rectangle 96">
              <a:extLst>
                <a:ext uri="{FF2B5EF4-FFF2-40B4-BE49-F238E27FC236}">
                  <a16:creationId xmlns:a16="http://schemas.microsoft.com/office/drawing/2014/main" id="{9EB17F74-3B0D-E555-F20B-0D7B26C79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9" name="Rectangle 103">
              <a:extLst>
                <a:ext uri="{FF2B5EF4-FFF2-40B4-BE49-F238E27FC236}">
                  <a16:creationId xmlns:a16="http://schemas.microsoft.com/office/drawing/2014/main" id="{0679C297-7506-6B1B-DB63-AAB0E3C7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6" name="Rectangle 111">
              <a:extLst>
                <a:ext uri="{FF2B5EF4-FFF2-40B4-BE49-F238E27FC236}">
                  <a16:creationId xmlns:a16="http://schemas.microsoft.com/office/drawing/2014/main" id="{DA83F48F-46E8-CFF3-C5D2-FB9E83A0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3" name="Rectangle 118">
              <a:extLst>
                <a:ext uri="{FF2B5EF4-FFF2-40B4-BE49-F238E27FC236}">
                  <a16:creationId xmlns:a16="http://schemas.microsoft.com/office/drawing/2014/main" id="{1D5DCBB7-9B4D-109B-6692-F087F62BE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09" name="Rectangle 83">
              <a:extLst>
                <a:ext uri="{FF2B5EF4-FFF2-40B4-BE49-F238E27FC236}">
                  <a16:creationId xmlns:a16="http://schemas.microsoft.com/office/drawing/2014/main" id="{68090C05-382D-2114-151B-802FB3D80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6" name="Rectangle 90">
              <a:extLst>
                <a:ext uri="{FF2B5EF4-FFF2-40B4-BE49-F238E27FC236}">
                  <a16:creationId xmlns:a16="http://schemas.microsoft.com/office/drawing/2014/main" id="{E3AF9072-4F49-0B9D-FB63-FC0EC44C7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3" name="Rectangle 97">
              <a:extLst>
                <a:ext uri="{FF2B5EF4-FFF2-40B4-BE49-F238E27FC236}">
                  <a16:creationId xmlns:a16="http://schemas.microsoft.com/office/drawing/2014/main" id="{C750F3C2-C9F9-2709-5778-271D9AB4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0" name="Rectangle 104">
              <a:extLst>
                <a:ext uri="{FF2B5EF4-FFF2-40B4-BE49-F238E27FC236}">
                  <a16:creationId xmlns:a16="http://schemas.microsoft.com/office/drawing/2014/main" id="{67528038-8B90-E846-DE6A-0B1F996F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7" name="Rectangle 112">
              <a:extLst>
                <a:ext uri="{FF2B5EF4-FFF2-40B4-BE49-F238E27FC236}">
                  <a16:creationId xmlns:a16="http://schemas.microsoft.com/office/drawing/2014/main" id="{419503FE-52A9-A973-163B-D918CADD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4" name="Rectangle 119">
              <a:extLst>
                <a:ext uri="{FF2B5EF4-FFF2-40B4-BE49-F238E27FC236}">
                  <a16:creationId xmlns:a16="http://schemas.microsoft.com/office/drawing/2014/main" id="{BC3B9850-A6D2-5488-FCB3-B7D1FF670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0" name="Rectangle 84">
              <a:extLst>
                <a:ext uri="{FF2B5EF4-FFF2-40B4-BE49-F238E27FC236}">
                  <a16:creationId xmlns:a16="http://schemas.microsoft.com/office/drawing/2014/main" id="{68FC952F-B592-ED00-67B1-6ED093C57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7" name="Rectangle 91">
              <a:extLst>
                <a:ext uri="{FF2B5EF4-FFF2-40B4-BE49-F238E27FC236}">
                  <a16:creationId xmlns:a16="http://schemas.microsoft.com/office/drawing/2014/main" id="{21F4247B-8B67-B6AC-5506-23B1A36C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4" name="Rectangle 98">
              <a:extLst>
                <a:ext uri="{FF2B5EF4-FFF2-40B4-BE49-F238E27FC236}">
                  <a16:creationId xmlns:a16="http://schemas.microsoft.com/office/drawing/2014/main" id="{D07165CC-B7CA-C867-40AD-D7F5A15C1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1" name="Rectangle 105">
              <a:extLst>
                <a:ext uri="{FF2B5EF4-FFF2-40B4-BE49-F238E27FC236}">
                  <a16:creationId xmlns:a16="http://schemas.microsoft.com/office/drawing/2014/main" id="{AC37419B-E3F3-CC96-580E-4B405F58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8" name="Rectangle 113">
              <a:extLst>
                <a:ext uri="{FF2B5EF4-FFF2-40B4-BE49-F238E27FC236}">
                  <a16:creationId xmlns:a16="http://schemas.microsoft.com/office/drawing/2014/main" id="{9177AB4A-C761-8CBE-2AC1-E807CA7C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5" name="Rectangle 120">
              <a:extLst>
                <a:ext uri="{FF2B5EF4-FFF2-40B4-BE49-F238E27FC236}">
                  <a16:creationId xmlns:a16="http://schemas.microsoft.com/office/drawing/2014/main" id="{B605DC8C-A387-AF63-5207-C4E99D515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1" name="Rectangle 85">
              <a:extLst>
                <a:ext uri="{FF2B5EF4-FFF2-40B4-BE49-F238E27FC236}">
                  <a16:creationId xmlns:a16="http://schemas.microsoft.com/office/drawing/2014/main" id="{F95AECF6-8432-5486-6526-936AC5715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8" name="Rectangle 92">
              <a:extLst>
                <a:ext uri="{FF2B5EF4-FFF2-40B4-BE49-F238E27FC236}">
                  <a16:creationId xmlns:a16="http://schemas.microsoft.com/office/drawing/2014/main" id="{D37DE218-7437-A17B-9894-8B4B16B24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25" name="Rectangle 99">
              <a:extLst>
                <a:ext uri="{FF2B5EF4-FFF2-40B4-BE49-F238E27FC236}">
                  <a16:creationId xmlns:a16="http://schemas.microsoft.com/office/drawing/2014/main" id="{CD3131F0-2212-7A61-0306-9C334F610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2" name="Rectangle 106">
              <a:extLst>
                <a:ext uri="{FF2B5EF4-FFF2-40B4-BE49-F238E27FC236}">
                  <a16:creationId xmlns:a16="http://schemas.microsoft.com/office/drawing/2014/main" id="{19BDA97C-6A1B-4A1A-8D5E-E71EF9A45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9" name="Rectangle 114">
              <a:extLst>
                <a:ext uri="{FF2B5EF4-FFF2-40B4-BE49-F238E27FC236}">
                  <a16:creationId xmlns:a16="http://schemas.microsoft.com/office/drawing/2014/main" id="{FB5B4D38-AED5-F1B2-9EEE-7C3E8152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46" name="Rectangle 121">
              <a:extLst>
                <a:ext uri="{FF2B5EF4-FFF2-40B4-BE49-F238E27FC236}">
                  <a16:creationId xmlns:a16="http://schemas.microsoft.com/office/drawing/2014/main" id="{2563FEE3-ABE6-9341-9086-6CA0E5F39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48" name="Rectangle 205">
              <a:extLst>
                <a:ext uri="{FF2B5EF4-FFF2-40B4-BE49-F238E27FC236}">
                  <a16:creationId xmlns:a16="http://schemas.microsoft.com/office/drawing/2014/main" id="{D4FD9D3E-B4C2-8743-DB9C-D5D7DD776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5" name="Rectangle 212">
              <a:extLst>
                <a:ext uri="{FF2B5EF4-FFF2-40B4-BE49-F238E27FC236}">
                  <a16:creationId xmlns:a16="http://schemas.microsoft.com/office/drawing/2014/main" id="{49D13276-F0C2-4B29-2F81-4F520446F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2" name="Rectangle 219">
              <a:extLst>
                <a:ext uri="{FF2B5EF4-FFF2-40B4-BE49-F238E27FC236}">
                  <a16:creationId xmlns:a16="http://schemas.microsoft.com/office/drawing/2014/main" id="{17758EA4-423C-39BD-E65E-E2E59894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9" name="Rectangle 226">
              <a:extLst>
                <a:ext uri="{FF2B5EF4-FFF2-40B4-BE49-F238E27FC236}">
                  <a16:creationId xmlns:a16="http://schemas.microsoft.com/office/drawing/2014/main" id="{5FFE5FC1-3AC5-BAC7-6F59-0F119654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76" name="Rectangle 234">
              <a:extLst>
                <a:ext uri="{FF2B5EF4-FFF2-40B4-BE49-F238E27FC236}">
                  <a16:creationId xmlns:a16="http://schemas.microsoft.com/office/drawing/2014/main" id="{E2C8C939-3437-09E7-1454-28141122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83" name="Rectangle 241">
              <a:extLst>
                <a:ext uri="{FF2B5EF4-FFF2-40B4-BE49-F238E27FC236}">
                  <a16:creationId xmlns:a16="http://schemas.microsoft.com/office/drawing/2014/main" id="{684C58A9-4BB3-B43A-7DF1-305E4A453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49" name="Rectangle 206">
              <a:extLst>
                <a:ext uri="{FF2B5EF4-FFF2-40B4-BE49-F238E27FC236}">
                  <a16:creationId xmlns:a16="http://schemas.microsoft.com/office/drawing/2014/main" id="{CC3593C6-B5FC-D78A-C9C5-7664D3F0E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6" name="Rectangle 213">
              <a:extLst>
                <a:ext uri="{FF2B5EF4-FFF2-40B4-BE49-F238E27FC236}">
                  <a16:creationId xmlns:a16="http://schemas.microsoft.com/office/drawing/2014/main" id="{94B1D3C2-CE14-909C-AE73-1DE48802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3" name="Rectangle 220">
              <a:extLst>
                <a:ext uri="{FF2B5EF4-FFF2-40B4-BE49-F238E27FC236}">
                  <a16:creationId xmlns:a16="http://schemas.microsoft.com/office/drawing/2014/main" id="{1ADD8167-EBF4-DC65-45FB-21E62479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0" name="Rectangle 227">
              <a:extLst>
                <a:ext uri="{FF2B5EF4-FFF2-40B4-BE49-F238E27FC236}">
                  <a16:creationId xmlns:a16="http://schemas.microsoft.com/office/drawing/2014/main" id="{2321A47F-726B-7CD3-7F94-3DC0E1A8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7" name="Rectangle 235">
              <a:extLst>
                <a:ext uri="{FF2B5EF4-FFF2-40B4-BE49-F238E27FC236}">
                  <a16:creationId xmlns:a16="http://schemas.microsoft.com/office/drawing/2014/main" id="{D106164B-C565-D62B-84E3-5CFE16FC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4" name="Rectangle 242">
              <a:extLst>
                <a:ext uri="{FF2B5EF4-FFF2-40B4-BE49-F238E27FC236}">
                  <a16:creationId xmlns:a16="http://schemas.microsoft.com/office/drawing/2014/main" id="{DBB9D0CF-5ECC-C522-DC6A-A67BD33B2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0" name="Rectangle 207">
              <a:extLst>
                <a:ext uri="{FF2B5EF4-FFF2-40B4-BE49-F238E27FC236}">
                  <a16:creationId xmlns:a16="http://schemas.microsoft.com/office/drawing/2014/main" id="{31B61ED5-ECF4-4DF0-603C-7CDBA6E5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7" name="Rectangle 214">
              <a:extLst>
                <a:ext uri="{FF2B5EF4-FFF2-40B4-BE49-F238E27FC236}">
                  <a16:creationId xmlns:a16="http://schemas.microsoft.com/office/drawing/2014/main" id="{9A12763A-5CFA-7C55-3817-05FC35FFC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4" name="Rectangle 221">
              <a:extLst>
                <a:ext uri="{FF2B5EF4-FFF2-40B4-BE49-F238E27FC236}">
                  <a16:creationId xmlns:a16="http://schemas.microsoft.com/office/drawing/2014/main" id="{0352483A-49C1-BBC7-3A38-0FF85412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1" name="Rectangle 229">
              <a:extLst>
                <a:ext uri="{FF2B5EF4-FFF2-40B4-BE49-F238E27FC236}">
                  <a16:creationId xmlns:a16="http://schemas.microsoft.com/office/drawing/2014/main" id="{41667DA2-D912-4A5E-EDFB-71FED572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8" name="Rectangle 236">
              <a:extLst>
                <a:ext uri="{FF2B5EF4-FFF2-40B4-BE49-F238E27FC236}">
                  <a16:creationId xmlns:a16="http://schemas.microsoft.com/office/drawing/2014/main" id="{68EF5435-1285-3C41-E2AE-08AB7838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5" name="Rectangle 243">
              <a:extLst>
                <a:ext uri="{FF2B5EF4-FFF2-40B4-BE49-F238E27FC236}">
                  <a16:creationId xmlns:a16="http://schemas.microsoft.com/office/drawing/2014/main" id="{ABEFE7BF-ACAA-B7D8-E95B-6A4C2A62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1" name="Rectangle 208">
              <a:extLst>
                <a:ext uri="{FF2B5EF4-FFF2-40B4-BE49-F238E27FC236}">
                  <a16:creationId xmlns:a16="http://schemas.microsoft.com/office/drawing/2014/main" id="{8AC62249-2889-AAF9-1788-797BF891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8" name="Rectangle 215">
              <a:extLst>
                <a:ext uri="{FF2B5EF4-FFF2-40B4-BE49-F238E27FC236}">
                  <a16:creationId xmlns:a16="http://schemas.microsoft.com/office/drawing/2014/main" id="{B98FD626-E99B-208E-263A-A77DFBF3A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5" name="Rectangle 222">
              <a:extLst>
                <a:ext uri="{FF2B5EF4-FFF2-40B4-BE49-F238E27FC236}">
                  <a16:creationId xmlns:a16="http://schemas.microsoft.com/office/drawing/2014/main" id="{AA0FDB73-9281-8BE2-DC09-2B53445CA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2" name="Rectangle 230">
              <a:extLst>
                <a:ext uri="{FF2B5EF4-FFF2-40B4-BE49-F238E27FC236}">
                  <a16:creationId xmlns:a16="http://schemas.microsoft.com/office/drawing/2014/main" id="{973DDD10-0469-B783-7C2F-DC8A5E4B9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9" name="Rectangle 237">
              <a:extLst>
                <a:ext uri="{FF2B5EF4-FFF2-40B4-BE49-F238E27FC236}">
                  <a16:creationId xmlns:a16="http://schemas.microsoft.com/office/drawing/2014/main" id="{3A0C5043-216C-5716-B49F-0B42E4AB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6" name="Rectangle 244">
              <a:extLst>
                <a:ext uri="{FF2B5EF4-FFF2-40B4-BE49-F238E27FC236}">
                  <a16:creationId xmlns:a16="http://schemas.microsoft.com/office/drawing/2014/main" id="{105D9F7F-D302-CCF8-0E73-0229CB706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2" name="Rectangle 209">
              <a:extLst>
                <a:ext uri="{FF2B5EF4-FFF2-40B4-BE49-F238E27FC236}">
                  <a16:creationId xmlns:a16="http://schemas.microsoft.com/office/drawing/2014/main" id="{BF5BEA01-1078-BE90-A626-B59D66C2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9" name="Rectangle 216">
              <a:extLst>
                <a:ext uri="{FF2B5EF4-FFF2-40B4-BE49-F238E27FC236}">
                  <a16:creationId xmlns:a16="http://schemas.microsoft.com/office/drawing/2014/main" id="{B88C95BA-7D87-C929-1B32-B709CA07D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6" name="Rectangle 223">
              <a:extLst>
                <a:ext uri="{FF2B5EF4-FFF2-40B4-BE49-F238E27FC236}">
                  <a16:creationId xmlns:a16="http://schemas.microsoft.com/office/drawing/2014/main" id="{AD4787D9-A85E-4AC1-56EF-D8D16EAB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3" name="Rectangle 231">
              <a:extLst>
                <a:ext uri="{FF2B5EF4-FFF2-40B4-BE49-F238E27FC236}">
                  <a16:creationId xmlns:a16="http://schemas.microsoft.com/office/drawing/2014/main" id="{6CCC77A8-55B0-E5BE-3A12-E6DDB5676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0" name="Rectangle 238">
              <a:extLst>
                <a:ext uri="{FF2B5EF4-FFF2-40B4-BE49-F238E27FC236}">
                  <a16:creationId xmlns:a16="http://schemas.microsoft.com/office/drawing/2014/main" id="{DAE90D83-3257-4DCE-0866-9A2EBF8E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7" name="Rectangle 245">
              <a:extLst>
                <a:ext uri="{FF2B5EF4-FFF2-40B4-BE49-F238E27FC236}">
                  <a16:creationId xmlns:a16="http://schemas.microsoft.com/office/drawing/2014/main" id="{531984D1-2EEB-312D-D8C8-1A7DEF059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3" name="Rectangle 210">
              <a:extLst>
                <a:ext uri="{FF2B5EF4-FFF2-40B4-BE49-F238E27FC236}">
                  <a16:creationId xmlns:a16="http://schemas.microsoft.com/office/drawing/2014/main" id="{8E432367-575B-33FF-EE2C-6AD926E7A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0" name="Rectangle 217">
              <a:extLst>
                <a:ext uri="{FF2B5EF4-FFF2-40B4-BE49-F238E27FC236}">
                  <a16:creationId xmlns:a16="http://schemas.microsoft.com/office/drawing/2014/main" id="{7B2B3508-F797-749B-282F-AAF983BAA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7" name="Rectangle 224">
              <a:extLst>
                <a:ext uri="{FF2B5EF4-FFF2-40B4-BE49-F238E27FC236}">
                  <a16:creationId xmlns:a16="http://schemas.microsoft.com/office/drawing/2014/main" id="{E219F751-44F9-514E-D9E7-73B62919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4" name="Rectangle 232">
              <a:extLst>
                <a:ext uri="{FF2B5EF4-FFF2-40B4-BE49-F238E27FC236}">
                  <a16:creationId xmlns:a16="http://schemas.microsoft.com/office/drawing/2014/main" id="{F1F48062-0540-1A5C-7038-A9D40FFD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1" name="Rectangle 239">
              <a:extLst>
                <a:ext uri="{FF2B5EF4-FFF2-40B4-BE49-F238E27FC236}">
                  <a16:creationId xmlns:a16="http://schemas.microsoft.com/office/drawing/2014/main" id="{0F1F79BE-2F26-6C4E-FA10-E49206C2B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88" name="Rectangle 246">
              <a:extLst>
                <a:ext uri="{FF2B5EF4-FFF2-40B4-BE49-F238E27FC236}">
                  <a16:creationId xmlns:a16="http://schemas.microsoft.com/office/drawing/2014/main" id="{32FD0618-F454-7AE5-4264-DD6BFE65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4" name="Rectangle 211">
              <a:extLst>
                <a:ext uri="{FF2B5EF4-FFF2-40B4-BE49-F238E27FC236}">
                  <a16:creationId xmlns:a16="http://schemas.microsoft.com/office/drawing/2014/main" id="{DD1D04E4-CC13-2E7E-E5F7-46F960CCD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1" name="Rectangle 218">
              <a:extLst>
                <a:ext uri="{FF2B5EF4-FFF2-40B4-BE49-F238E27FC236}">
                  <a16:creationId xmlns:a16="http://schemas.microsoft.com/office/drawing/2014/main" id="{104210D3-1217-40CE-5A59-AEA2967F9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8" name="Rectangle 225">
              <a:extLst>
                <a:ext uri="{FF2B5EF4-FFF2-40B4-BE49-F238E27FC236}">
                  <a16:creationId xmlns:a16="http://schemas.microsoft.com/office/drawing/2014/main" id="{F1704C90-1218-7B71-AC21-4EAC25EDC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75" name="Rectangle 233">
              <a:extLst>
                <a:ext uri="{FF2B5EF4-FFF2-40B4-BE49-F238E27FC236}">
                  <a16:creationId xmlns:a16="http://schemas.microsoft.com/office/drawing/2014/main" id="{D642D837-9AD9-639E-28FC-10F86102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82" name="Rectangle 240">
              <a:extLst>
                <a:ext uri="{FF2B5EF4-FFF2-40B4-BE49-F238E27FC236}">
                  <a16:creationId xmlns:a16="http://schemas.microsoft.com/office/drawing/2014/main" id="{ABD51F06-C9DD-0108-8E67-81B3E8825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89" name="Rectangle 247">
              <a:extLst>
                <a:ext uri="{FF2B5EF4-FFF2-40B4-BE49-F238E27FC236}">
                  <a16:creationId xmlns:a16="http://schemas.microsoft.com/office/drawing/2014/main" id="{CFD72F6D-F82A-14B5-7113-676A9B202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1" name="Rectangle 79">
              <a:extLst>
                <a:ext uri="{FF2B5EF4-FFF2-40B4-BE49-F238E27FC236}">
                  <a16:creationId xmlns:a16="http://schemas.microsoft.com/office/drawing/2014/main" id="{67F44CCD-C533-96D7-731D-D81FEC6CC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8" name="Rectangle 86">
              <a:extLst>
                <a:ext uri="{FF2B5EF4-FFF2-40B4-BE49-F238E27FC236}">
                  <a16:creationId xmlns:a16="http://schemas.microsoft.com/office/drawing/2014/main" id="{3A3CA86E-B62E-E258-FFE8-A89912FC2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05" name="Rectangle 93">
              <a:extLst>
                <a:ext uri="{FF2B5EF4-FFF2-40B4-BE49-F238E27FC236}">
                  <a16:creationId xmlns:a16="http://schemas.microsoft.com/office/drawing/2014/main" id="{F0058650-BAA7-EE6F-7701-549DE89CB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2" name="Rectangle 100">
              <a:extLst>
                <a:ext uri="{FF2B5EF4-FFF2-40B4-BE49-F238E27FC236}">
                  <a16:creationId xmlns:a16="http://schemas.microsoft.com/office/drawing/2014/main" id="{597CCE8C-4D3A-E5E8-A09B-4E1818A20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9" name="Rectangle 108">
              <a:extLst>
                <a:ext uri="{FF2B5EF4-FFF2-40B4-BE49-F238E27FC236}">
                  <a16:creationId xmlns:a16="http://schemas.microsoft.com/office/drawing/2014/main" id="{59CB1A41-48B8-CE3A-FA0A-438DBDF0A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26" name="Rectangle 115">
              <a:extLst>
                <a:ext uri="{FF2B5EF4-FFF2-40B4-BE49-F238E27FC236}">
                  <a16:creationId xmlns:a16="http://schemas.microsoft.com/office/drawing/2014/main" id="{699C06F6-D394-1F06-A9EE-297719C9D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2" name="Rectangle 80">
              <a:extLst>
                <a:ext uri="{FF2B5EF4-FFF2-40B4-BE49-F238E27FC236}">
                  <a16:creationId xmlns:a16="http://schemas.microsoft.com/office/drawing/2014/main" id="{95B7B7AC-0961-F719-D77B-459F6CD77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9" name="Rectangle 87">
              <a:extLst>
                <a:ext uri="{FF2B5EF4-FFF2-40B4-BE49-F238E27FC236}">
                  <a16:creationId xmlns:a16="http://schemas.microsoft.com/office/drawing/2014/main" id="{1688138C-10D1-9802-60E1-8F20CF05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6" name="Rectangle 94">
              <a:extLst>
                <a:ext uri="{FF2B5EF4-FFF2-40B4-BE49-F238E27FC236}">
                  <a16:creationId xmlns:a16="http://schemas.microsoft.com/office/drawing/2014/main" id="{4EA1EF48-2A7E-75D8-47EA-C6CCFF8FD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3" name="Rectangle 101">
              <a:extLst>
                <a:ext uri="{FF2B5EF4-FFF2-40B4-BE49-F238E27FC236}">
                  <a16:creationId xmlns:a16="http://schemas.microsoft.com/office/drawing/2014/main" id="{62552675-5A5D-31F4-A99E-F42D84F4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0" name="Rectangle 109">
              <a:extLst>
                <a:ext uri="{FF2B5EF4-FFF2-40B4-BE49-F238E27FC236}">
                  <a16:creationId xmlns:a16="http://schemas.microsoft.com/office/drawing/2014/main" id="{DF3EB246-2F77-0E0B-EADB-CE67A54C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7" name="Rectangle 116">
              <a:extLst>
                <a:ext uri="{FF2B5EF4-FFF2-40B4-BE49-F238E27FC236}">
                  <a16:creationId xmlns:a16="http://schemas.microsoft.com/office/drawing/2014/main" id="{2868C49E-370B-8586-5E82-5EE41603F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3" name="Rectangle 81">
              <a:extLst>
                <a:ext uri="{FF2B5EF4-FFF2-40B4-BE49-F238E27FC236}">
                  <a16:creationId xmlns:a16="http://schemas.microsoft.com/office/drawing/2014/main" id="{A6688D92-451F-102E-1C43-6DAEFE27B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00" name="Rectangle 88">
              <a:extLst>
                <a:ext uri="{FF2B5EF4-FFF2-40B4-BE49-F238E27FC236}">
                  <a16:creationId xmlns:a16="http://schemas.microsoft.com/office/drawing/2014/main" id="{86157D1E-AF91-9A14-3B6D-890A45FDF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7" name="Rectangle 95">
              <a:extLst>
                <a:ext uri="{FF2B5EF4-FFF2-40B4-BE49-F238E27FC236}">
                  <a16:creationId xmlns:a16="http://schemas.microsoft.com/office/drawing/2014/main" id="{58A290F2-CA4F-0CF1-2333-A72F47C2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4" name="Rectangle 102">
              <a:extLst>
                <a:ext uri="{FF2B5EF4-FFF2-40B4-BE49-F238E27FC236}">
                  <a16:creationId xmlns:a16="http://schemas.microsoft.com/office/drawing/2014/main" id="{99D3CEB2-24E2-D53D-28EC-EA86ED1E2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1" name="Rectangle 110">
              <a:extLst>
                <a:ext uri="{FF2B5EF4-FFF2-40B4-BE49-F238E27FC236}">
                  <a16:creationId xmlns:a16="http://schemas.microsoft.com/office/drawing/2014/main" id="{CE7BBED4-F6DC-4750-2E51-4BA8D6FB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8" name="Rectangle 117">
              <a:extLst>
                <a:ext uri="{FF2B5EF4-FFF2-40B4-BE49-F238E27FC236}">
                  <a16:creationId xmlns:a16="http://schemas.microsoft.com/office/drawing/2014/main" id="{D788799A-89DA-DB54-43E2-1E48722CD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4" name="Rectangle 82">
              <a:extLst>
                <a:ext uri="{FF2B5EF4-FFF2-40B4-BE49-F238E27FC236}">
                  <a16:creationId xmlns:a16="http://schemas.microsoft.com/office/drawing/2014/main" id="{E256C227-4853-308C-6EF6-18B7A941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01" name="Rectangle 89">
              <a:extLst>
                <a:ext uri="{FF2B5EF4-FFF2-40B4-BE49-F238E27FC236}">
                  <a16:creationId xmlns:a16="http://schemas.microsoft.com/office/drawing/2014/main" id="{8EBC10A8-6F72-B62E-6451-D3C8679D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8" name="Rectangle 96">
              <a:extLst>
                <a:ext uri="{FF2B5EF4-FFF2-40B4-BE49-F238E27FC236}">
                  <a16:creationId xmlns:a16="http://schemas.microsoft.com/office/drawing/2014/main" id="{92A5DB25-8A98-AC64-A6D3-044A97794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5" name="Rectangle 103">
              <a:extLst>
                <a:ext uri="{FF2B5EF4-FFF2-40B4-BE49-F238E27FC236}">
                  <a16:creationId xmlns:a16="http://schemas.microsoft.com/office/drawing/2014/main" id="{8EC2C302-83D5-6B99-90A1-73619713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2" name="Rectangle 111">
              <a:extLst>
                <a:ext uri="{FF2B5EF4-FFF2-40B4-BE49-F238E27FC236}">
                  <a16:creationId xmlns:a16="http://schemas.microsoft.com/office/drawing/2014/main" id="{70A6D816-48B3-71F0-8434-B916F549B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9" name="Rectangle 118">
              <a:extLst>
                <a:ext uri="{FF2B5EF4-FFF2-40B4-BE49-F238E27FC236}">
                  <a16:creationId xmlns:a16="http://schemas.microsoft.com/office/drawing/2014/main" id="{8EAABEA2-6941-3667-756F-94518ED25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5" name="Rectangle 83">
              <a:extLst>
                <a:ext uri="{FF2B5EF4-FFF2-40B4-BE49-F238E27FC236}">
                  <a16:creationId xmlns:a16="http://schemas.microsoft.com/office/drawing/2014/main" id="{C20F4983-4BE9-A573-97E8-A81CF43A9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02" name="Rectangle 90">
              <a:extLst>
                <a:ext uri="{FF2B5EF4-FFF2-40B4-BE49-F238E27FC236}">
                  <a16:creationId xmlns:a16="http://schemas.microsoft.com/office/drawing/2014/main" id="{039D4296-6D91-7739-D4DE-075B9AF83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9" name="Rectangle 97">
              <a:extLst>
                <a:ext uri="{FF2B5EF4-FFF2-40B4-BE49-F238E27FC236}">
                  <a16:creationId xmlns:a16="http://schemas.microsoft.com/office/drawing/2014/main" id="{18B05C63-9A7B-5C11-68C6-0DAD00130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6" name="Rectangle 104">
              <a:extLst>
                <a:ext uri="{FF2B5EF4-FFF2-40B4-BE49-F238E27FC236}">
                  <a16:creationId xmlns:a16="http://schemas.microsoft.com/office/drawing/2014/main" id="{BA3FA114-9F4F-F988-DC66-0D134AAE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3" name="Rectangle 112">
              <a:extLst>
                <a:ext uri="{FF2B5EF4-FFF2-40B4-BE49-F238E27FC236}">
                  <a16:creationId xmlns:a16="http://schemas.microsoft.com/office/drawing/2014/main" id="{84BAA2FB-F1A8-0188-FEA6-6E1CB0359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0" name="Rectangle 119">
              <a:extLst>
                <a:ext uri="{FF2B5EF4-FFF2-40B4-BE49-F238E27FC236}">
                  <a16:creationId xmlns:a16="http://schemas.microsoft.com/office/drawing/2014/main" id="{2A1C42BE-67F0-E98C-4373-7427AD81E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6" name="Rectangle 84">
              <a:extLst>
                <a:ext uri="{FF2B5EF4-FFF2-40B4-BE49-F238E27FC236}">
                  <a16:creationId xmlns:a16="http://schemas.microsoft.com/office/drawing/2014/main" id="{FE2BF58D-D00B-002F-FB61-55815EFB9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3" name="Rectangle 91">
              <a:extLst>
                <a:ext uri="{FF2B5EF4-FFF2-40B4-BE49-F238E27FC236}">
                  <a16:creationId xmlns:a16="http://schemas.microsoft.com/office/drawing/2014/main" id="{9101E8D8-7CF5-3984-8FB8-DB1EE5B2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0" name="Rectangle 98">
              <a:extLst>
                <a:ext uri="{FF2B5EF4-FFF2-40B4-BE49-F238E27FC236}">
                  <a16:creationId xmlns:a16="http://schemas.microsoft.com/office/drawing/2014/main" id="{2F885611-6221-745E-DE7A-0D23D234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7" name="Rectangle 106">
              <a:extLst>
                <a:ext uri="{FF2B5EF4-FFF2-40B4-BE49-F238E27FC236}">
                  <a16:creationId xmlns:a16="http://schemas.microsoft.com/office/drawing/2014/main" id="{3AB1313B-CFA6-8B4A-6E3C-67091582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4" name="Rectangle 113">
              <a:extLst>
                <a:ext uri="{FF2B5EF4-FFF2-40B4-BE49-F238E27FC236}">
                  <a16:creationId xmlns:a16="http://schemas.microsoft.com/office/drawing/2014/main" id="{871B540F-9807-D895-9700-253CA8AE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1" name="Rectangle 120">
              <a:extLst>
                <a:ext uri="{FF2B5EF4-FFF2-40B4-BE49-F238E27FC236}">
                  <a16:creationId xmlns:a16="http://schemas.microsoft.com/office/drawing/2014/main" id="{4D71C838-90DA-FB60-6154-2E19F2391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7" name="Rectangle 85">
              <a:extLst>
                <a:ext uri="{FF2B5EF4-FFF2-40B4-BE49-F238E27FC236}">
                  <a16:creationId xmlns:a16="http://schemas.microsoft.com/office/drawing/2014/main" id="{52D52F77-DAB5-0E29-0E53-E2EC66B8D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04" name="Rectangle 92">
              <a:extLst>
                <a:ext uri="{FF2B5EF4-FFF2-40B4-BE49-F238E27FC236}">
                  <a16:creationId xmlns:a16="http://schemas.microsoft.com/office/drawing/2014/main" id="{19EE021F-DB39-A7F5-2916-BCB699D2B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1" name="Rectangle 99">
              <a:extLst>
                <a:ext uri="{FF2B5EF4-FFF2-40B4-BE49-F238E27FC236}">
                  <a16:creationId xmlns:a16="http://schemas.microsoft.com/office/drawing/2014/main" id="{7102FEDE-999D-2639-0846-6DBCEFCBB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8" name="Rectangle 107">
              <a:extLst>
                <a:ext uri="{FF2B5EF4-FFF2-40B4-BE49-F238E27FC236}">
                  <a16:creationId xmlns:a16="http://schemas.microsoft.com/office/drawing/2014/main" id="{8A980C2C-4674-3CD7-EF67-BA199AC8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25" name="Rectangle 114">
              <a:extLst>
                <a:ext uri="{FF2B5EF4-FFF2-40B4-BE49-F238E27FC236}">
                  <a16:creationId xmlns:a16="http://schemas.microsoft.com/office/drawing/2014/main" id="{4D812755-BBC2-1357-4778-D3DA7655F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32" name="Rectangle 121">
              <a:extLst>
                <a:ext uri="{FF2B5EF4-FFF2-40B4-BE49-F238E27FC236}">
                  <a16:creationId xmlns:a16="http://schemas.microsoft.com/office/drawing/2014/main" id="{7B042B4A-C0D7-C2CD-C1D9-1DAB06B8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34" name="Rectangle 205">
              <a:extLst>
                <a:ext uri="{FF2B5EF4-FFF2-40B4-BE49-F238E27FC236}">
                  <a16:creationId xmlns:a16="http://schemas.microsoft.com/office/drawing/2014/main" id="{D7567CF0-C73B-395C-87D2-D68B38F29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1" name="Rectangle 212">
              <a:extLst>
                <a:ext uri="{FF2B5EF4-FFF2-40B4-BE49-F238E27FC236}">
                  <a16:creationId xmlns:a16="http://schemas.microsoft.com/office/drawing/2014/main" id="{07710E2D-218B-EC83-2C99-A70300CF9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48" name="Rectangle 219">
              <a:extLst>
                <a:ext uri="{FF2B5EF4-FFF2-40B4-BE49-F238E27FC236}">
                  <a16:creationId xmlns:a16="http://schemas.microsoft.com/office/drawing/2014/main" id="{3553D82D-3AD8-B11B-7D8D-B36EC305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55" name="Rectangle 226">
              <a:extLst>
                <a:ext uri="{FF2B5EF4-FFF2-40B4-BE49-F238E27FC236}">
                  <a16:creationId xmlns:a16="http://schemas.microsoft.com/office/drawing/2014/main" id="{BCD22BA4-AFC2-D905-D6C1-3B6E0DFF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2" name="Rectangle 234">
              <a:extLst>
                <a:ext uri="{FF2B5EF4-FFF2-40B4-BE49-F238E27FC236}">
                  <a16:creationId xmlns:a16="http://schemas.microsoft.com/office/drawing/2014/main" id="{6CEBCCFE-C8D8-93AA-BE04-4CA94342B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9" name="Rectangle 241">
              <a:extLst>
                <a:ext uri="{FF2B5EF4-FFF2-40B4-BE49-F238E27FC236}">
                  <a16:creationId xmlns:a16="http://schemas.microsoft.com/office/drawing/2014/main" id="{0BCB9089-26E8-3949-D6F9-437FAF9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35" name="Rectangle 206">
              <a:extLst>
                <a:ext uri="{FF2B5EF4-FFF2-40B4-BE49-F238E27FC236}">
                  <a16:creationId xmlns:a16="http://schemas.microsoft.com/office/drawing/2014/main" id="{0E401E64-B6C7-649E-E153-F9CAEDE8A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2" name="Rectangle 213">
              <a:extLst>
                <a:ext uri="{FF2B5EF4-FFF2-40B4-BE49-F238E27FC236}">
                  <a16:creationId xmlns:a16="http://schemas.microsoft.com/office/drawing/2014/main" id="{D5586297-4BB8-74D1-CC98-D5C16F4A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9" name="Rectangle 220">
              <a:extLst>
                <a:ext uri="{FF2B5EF4-FFF2-40B4-BE49-F238E27FC236}">
                  <a16:creationId xmlns:a16="http://schemas.microsoft.com/office/drawing/2014/main" id="{ECD80AE1-B460-6E15-C3C5-ACD3FFBE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6" name="Rectangle 227">
              <a:extLst>
                <a:ext uri="{FF2B5EF4-FFF2-40B4-BE49-F238E27FC236}">
                  <a16:creationId xmlns:a16="http://schemas.microsoft.com/office/drawing/2014/main" id="{8092D9D7-10D7-9FAF-AD8B-F889CF5C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3" name="Rectangle 235">
              <a:extLst>
                <a:ext uri="{FF2B5EF4-FFF2-40B4-BE49-F238E27FC236}">
                  <a16:creationId xmlns:a16="http://schemas.microsoft.com/office/drawing/2014/main" id="{42A81AAB-6ABB-66B0-9EA6-39D81F3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0" name="Rectangle 242">
              <a:extLst>
                <a:ext uri="{FF2B5EF4-FFF2-40B4-BE49-F238E27FC236}">
                  <a16:creationId xmlns:a16="http://schemas.microsoft.com/office/drawing/2014/main" id="{643216CE-CD31-7B99-DC1E-1B6C7D761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6" name="Rectangle 207">
              <a:extLst>
                <a:ext uri="{FF2B5EF4-FFF2-40B4-BE49-F238E27FC236}">
                  <a16:creationId xmlns:a16="http://schemas.microsoft.com/office/drawing/2014/main" id="{192FA272-1F9F-01A3-EF1E-C92BBB858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3" name="Rectangle 214">
              <a:extLst>
                <a:ext uri="{FF2B5EF4-FFF2-40B4-BE49-F238E27FC236}">
                  <a16:creationId xmlns:a16="http://schemas.microsoft.com/office/drawing/2014/main" id="{616C44D3-6583-4B15-46B1-F5E2D8C38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0" name="Rectangle 221">
              <a:extLst>
                <a:ext uri="{FF2B5EF4-FFF2-40B4-BE49-F238E27FC236}">
                  <a16:creationId xmlns:a16="http://schemas.microsoft.com/office/drawing/2014/main" id="{89D176B0-26E4-AFEC-6FB3-25BD5548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7" name="Rectangle 228">
              <a:extLst>
                <a:ext uri="{FF2B5EF4-FFF2-40B4-BE49-F238E27FC236}">
                  <a16:creationId xmlns:a16="http://schemas.microsoft.com/office/drawing/2014/main" id="{9FE4B9BF-7425-9A02-EA0C-97330B328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4" name="Rectangle 236">
              <a:extLst>
                <a:ext uri="{FF2B5EF4-FFF2-40B4-BE49-F238E27FC236}">
                  <a16:creationId xmlns:a16="http://schemas.microsoft.com/office/drawing/2014/main" id="{78B4E6EC-99CA-6EEA-9468-0C0822C1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1" name="Rectangle 243">
              <a:extLst>
                <a:ext uri="{FF2B5EF4-FFF2-40B4-BE49-F238E27FC236}">
                  <a16:creationId xmlns:a16="http://schemas.microsoft.com/office/drawing/2014/main" id="{C9855A1A-A1B4-2C02-39D0-3620EED45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7" name="Rectangle 208">
              <a:extLst>
                <a:ext uri="{FF2B5EF4-FFF2-40B4-BE49-F238E27FC236}">
                  <a16:creationId xmlns:a16="http://schemas.microsoft.com/office/drawing/2014/main" id="{D51EF683-BBC4-DF74-6435-0A5B2968B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4" name="Rectangle 215">
              <a:extLst>
                <a:ext uri="{FF2B5EF4-FFF2-40B4-BE49-F238E27FC236}">
                  <a16:creationId xmlns:a16="http://schemas.microsoft.com/office/drawing/2014/main" id="{1147787E-DE34-52FF-2DDF-4755C08C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1" name="Rectangle 222">
              <a:extLst>
                <a:ext uri="{FF2B5EF4-FFF2-40B4-BE49-F238E27FC236}">
                  <a16:creationId xmlns:a16="http://schemas.microsoft.com/office/drawing/2014/main" id="{D482CDCB-8D91-C381-C105-1EF296BA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8" name="Rectangle 229">
              <a:extLst>
                <a:ext uri="{FF2B5EF4-FFF2-40B4-BE49-F238E27FC236}">
                  <a16:creationId xmlns:a16="http://schemas.microsoft.com/office/drawing/2014/main" id="{C2F7376C-E28F-70DE-D41A-49B100CA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5" name="Rectangle 237">
              <a:extLst>
                <a:ext uri="{FF2B5EF4-FFF2-40B4-BE49-F238E27FC236}">
                  <a16:creationId xmlns:a16="http://schemas.microsoft.com/office/drawing/2014/main" id="{59A22C93-3420-ADD0-6736-A6F7D0EE5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2" name="Rectangle 244">
              <a:extLst>
                <a:ext uri="{FF2B5EF4-FFF2-40B4-BE49-F238E27FC236}">
                  <a16:creationId xmlns:a16="http://schemas.microsoft.com/office/drawing/2014/main" id="{B3AC8629-1A16-D31B-67A1-164F928A4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38" name="Rectangle 209">
              <a:extLst>
                <a:ext uri="{FF2B5EF4-FFF2-40B4-BE49-F238E27FC236}">
                  <a16:creationId xmlns:a16="http://schemas.microsoft.com/office/drawing/2014/main" id="{F2536E3F-65F6-6A3A-8600-EB1FB5480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5" name="Rectangle 216">
              <a:extLst>
                <a:ext uri="{FF2B5EF4-FFF2-40B4-BE49-F238E27FC236}">
                  <a16:creationId xmlns:a16="http://schemas.microsoft.com/office/drawing/2014/main" id="{8478417F-996B-85B4-F8A9-71DDFBC06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2" name="Rectangle 223">
              <a:extLst>
                <a:ext uri="{FF2B5EF4-FFF2-40B4-BE49-F238E27FC236}">
                  <a16:creationId xmlns:a16="http://schemas.microsoft.com/office/drawing/2014/main" id="{CE82DD60-941B-1513-DFCE-4438B7DD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9" name="Rectangle 230">
              <a:extLst>
                <a:ext uri="{FF2B5EF4-FFF2-40B4-BE49-F238E27FC236}">
                  <a16:creationId xmlns:a16="http://schemas.microsoft.com/office/drawing/2014/main" id="{9AAFFFD3-2B52-1D95-A8F0-C292C2635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6" name="Rectangle 238">
              <a:extLst>
                <a:ext uri="{FF2B5EF4-FFF2-40B4-BE49-F238E27FC236}">
                  <a16:creationId xmlns:a16="http://schemas.microsoft.com/office/drawing/2014/main" id="{E9FFCEB5-80E0-7973-D6EF-398D5774E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3" name="Rectangle 245">
              <a:extLst>
                <a:ext uri="{FF2B5EF4-FFF2-40B4-BE49-F238E27FC236}">
                  <a16:creationId xmlns:a16="http://schemas.microsoft.com/office/drawing/2014/main" id="{0A802B98-7608-9B2C-DCC4-863E1ED3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39" name="Rectangle 210">
              <a:extLst>
                <a:ext uri="{FF2B5EF4-FFF2-40B4-BE49-F238E27FC236}">
                  <a16:creationId xmlns:a16="http://schemas.microsoft.com/office/drawing/2014/main" id="{5044E5A4-BB14-1A2E-24EA-44EB0C47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6" name="Rectangle 217">
              <a:extLst>
                <a:ext uri="{FF2B5EF4-FFF2-40B4-BE49-F238E27FC236}">
                  <a16:creationId xmlns:a16="http://schemas.microsoft.com/office/drawing/2014/main" id="{A38FD397-7A76-E9D1-0300-206003F3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3" name="Rectangle 224">
              <a:extLst>
                <a:ext uri="{FF2B5EF4-FFF2-40B4-BE49-F238E27FC236}">
                  <a16:creationId xmlns:a16="http://schemas.microsoft.com/office/drawing/2014/main" id="{D4C3687F-023C-5FC9-79DE-E1BFD0EA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0" name="Rectangle 231">
              <a:extLst>
                <a:ext uri="{FF2B5EF4-FFF2-40B4-BE49-F238E27FC236}">
                  <a16:creationId xmlns:a16="http://schemas.microsoft.com/office/drawing/2014/main" id="{23A3360C-77AB-33E6-F209-3F11FD32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7" name="Rectangle 239">
              <a:extLst>
                <a:ext uri="{FF2B5EF4-FFF2-40B4-BE49-F238E27FC236}">
                  <a16:creationId xmlns:a16="http://schemas.microsoft.com/office/drawing/2014/main" id="{69F8D601-B72B-6DFE-EB42-2261E4136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4" name="Rectangle 246">
              <a:extLst>
                <a:ext uri="{FF2B5EF4-FFF2-40B4-BE49-F238E27FC236}">
                  <a16:creationId xmlns:a16="http://schemas.microsoft.com/office/drawing/2014/main" id="{5B879185-DDA3-E8D0-BB7B-28BD2AB65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0" name="Rectangle 211">
              <a:extLst>
                <a:ext uri="{FF2B5EF4-FFF2-40B4-BE49-F238E27FC236}">
                  <a16:creationId xmlns:a16="http://schemas.microsoft.com/office/drawing/2014/main" id="{3922530E-E1F0-8278-12AF-263B91260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7" name="Rectangle 218">
              <a:extLst>
                <a:ext uri="{FF2B5EF4-FFF2-40B4-BE49-F238E27FC236}">
                  <a16:creationId xmlns:a16="http://schemas.microsoft.com/office/drawing/2014/main" id="{46EB6D87-F592-3EA4-5F11-CF7A4FA2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54" name="Rectangle 225">
              <a:extLst>
                <a:ext uri="{FF2B5EF4-FFF2-40B4-BE49-F238E27FC236}">
                  <a16:creationId xmlns:a16="http://schemas.microsoft.com/office/drawing/2014/main" id="{B3B7BA49-CCA8-47BB-8F49-F5ABCB2D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1" name="Rectangle 232">
              <a:extLst>
                <a:ext uri="{FF2B5EF4-FFF2-40B4-BE49-F238E27FC236}">
                  <a16:creationId xmlns:a16="http://schemas.microsoft.com/office/drawing/2014/main" id="{449BC09F-9A2C-AB13-BDD3-11C5A2B3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8" name="Rectangle 240">
              <a:extLst>
                <a:ext uri="{FF2B5EF4-FFF2-40B4-BE49-F238E27FC236}">
                  <a16:creationId xmlns:a16="http://schemas.microsoft.com/office/drawing/2014/main" id="{3CACD167-64EA-A8FE-9CA1-C25379093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75" name="Rectangle 247">
              <a:extLst>
                <a:ext uri="{FF2B5EF4-FFF2-40B4-BE49-F238E27FC236}">
                  <a16:creationId xmlns:a16="http://schemas.microsoft.com/office/drawing/2014/main" id="{B25A7DAB-6E14-6071-EB35-17217250F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71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395536" y="332656"/>
            <a:ext cx="8424936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2024-UK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10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395536" y="1340767"/>
            <a:ext cx="6547963" cy="422051"/>
            <a:chOff x="395536" y="1191105"/>
            <a:chExt cx="8424936" cy="435360"/>
          </a:xfrm>
          <a:solidFill>
            <a:schemeClr val="bg2">
              <a:lumMod val="75000"/>
            </a:schemeClr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395536" y="3026354"/>
            <a:ext cx="6547963" cy="422051"/>
            <a:chOff x="395536" y="3025736"/>
            <a:chExt cx="8424936" cy="435360"/>
          </a:xfrm>
          <a:solidFill>
            <a:schemeClr val="bg2">
              <a:lumMod val="75000"/>
            </a:schemeClr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395536" y="4713072"/>
            <a:ext cx="6547963" cy="422051"/>
            <a:chOff x="395536" y="4692464"/>
            <a:chExt cx="8424936" cy="435360"/>
          </a:xfrm>
          <a:solidFill>
            <a:schemeClr val="bg2">
              <a:lumMod val="75000"/>
            </a:schemeClr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1358901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15883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177561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444339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651606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901797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11103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4234022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4444834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4674782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4907775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511076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3781088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3989387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2113627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23261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2560750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2772915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3004733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3238101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3442274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65775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677833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5449513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564056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5893418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609823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6344410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1358901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15883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177561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444339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651606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901797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11103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4234022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4444834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4674782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4907775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511076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3781088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3989387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2113627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23261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2560750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2772915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3004733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3238101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3442274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65775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677833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5449513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564056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5893418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609823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6344410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1358901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15883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177561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444339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651606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901797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11103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4234022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4444834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4674782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4907775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511076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3781088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3989387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2113627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23261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2560750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2772915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3004733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3238101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3442274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65775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677833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5449513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564056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5893418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609823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6344410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895" name="表格 8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2199"/>
              </p:ext>
            </p:extLst>
          </p:nvPr>
        </p:nvGraphicFramePr>
        <p:xfrm>
          <a:off x="7073020" y="1339350"/>
          <a:ext cx="1738556" cy="518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79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bg1"/>
                          </a:solidFill>
                        </a:rPr>
                        <a:t>UK Holidays</a:t>
                      </a:r>
                    </a:p>
                  </a:txBody>
                  <a:tcPr anchor="ctr" anchorCtr="1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5194403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45101597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 Friday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1-Apr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Easter Monday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2032855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May Bank Holiday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Battle of the Boyne (Northern Ireland)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105755933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678650365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87449322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908409174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Boxing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87">
            <a:extLst>
              <a:ext uri="{FF2B5EF4-FFF2-40B4-BE49-F238E27FC236}">
                <a16:creationId xmlns:a16="http://schemas.microsoft.com/office/drawing/2014/main" id="{86CE6FA6-D9CE-A00B-E749-839D9077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6" name="Rectangle 94">
            <a:extLst>
              <a:ext uri="{FF2B5EF4-FFF2-40B4-BE49-F238E27FC236}">
                <a16:creationId xmlns:a16="http://schemas.microsoft.com/office/drawing/2014/main" id="{04688DE8-E997-2205-5D9E-72970B6F6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7" name="Rectangle 101">
            <a:extLst>
              <a:ext uri="{FF2B5EF4-FFF2-40B4-BE49-F238E27FC236}">
                <a16:creationId xmlns:a16="http://schemas.microsoft.com/office/drawing/2014/main" id="{DEB44676-FBC1-F77B-85C7-77EF6A54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8" name="Rectangle 109">
            <a:extLst>
              <a:ext uri="{FF2B5EF4-FFF2-40B4-BE49-F238E27FC236}">
                <a16:creationId xmlns:a16="http://schemas.microsoft.com/office/drawing/2014/main" id="{3E50EDB0-851C-9CE6-3712-A72B73C81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0" name="Rectangle 81">
            <a:extLst>
              <a:ext uri="{FF2B5EF4-FFF2-40B4-BE49-F238E27FC236}">
                <a16:creationId xmlns:a16="http://schemas.microsoft.com/office/drawing/2014/main" id="{FC63C0CE-C8EF-DFDF-0C1F-5A73E79E4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1" name="Rectangle 88">
            <a:extLst>
              <a:ext uri="{FF2B5EF4-FFF2-40B4-BE49-F238E27FC236}">
                <a16:creationId xmlns:a16="http://schemas.microsoft.com/office/drawing/2014/main" id="{D3419ED3-45ED-40A3-8E8D-D61E46F9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2" name="Rectangle 95">
            <a:extLst>
              <a:ext uri="{FF2B5EF4-FFF2-40B4-BE49-F238E27FC236}">
                <a16:creationId xmlns:a16="http://schemas.microsoft.com/office/drawing/2014/main" id="{C277E687-8949-24EC-1C8E-8909FDA7A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3" name="Rectangle 103">
            <a:extLst>
              <a:ext uri="{FF2B5EF4-FFF2-40B4-BE49-F238E27FC236}">
                <a16:creationId xmlns:a16="http://schemas.microsoft.com/office/drawing/2014/main" id="{4D203A2F-AE49-ED27-A0A5-C92715C26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4" name="Rectangle 110">
            <a:extLst>
              <a:ext uri="{FF2B5EF4-FFF2-40B4-BE49-F238E27FC236}">
                <a16:creationId xmlns:a16="http://schemas.microsoft.com/office/drawing/2014/main" id="{52BD95F0-7077-E9FF-5CBC-B20922FED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16" name="Rectangle 82">
            <a:extLst>
              <a:ext uri="{FF2B5EF4-FFF2-40B4-BE49-F238E27FC236}">
                <a16:creationId xmlns:a16="http://schemas.microsoft.com/office/drawing/2014/main" id="{13D6AE57-0E36-916C-9CC5-5A30873B5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7" name="Rectangle 89">
            <a:extLst>
              <a:ext uri="{FF2B5EF4-FFF2-40B4-BE49-F238E27FC236}">
                <a16:creationId xmlns:a16="http://schemas.microsoft.com/office/drawing/2014/main" id="{923D549E-915D-9917-E3F0-6FFFCCE6D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8" name="Rectangle 96">
            <a:extLst>
              <a:ext uri="{FF2B5EF4-FFF2-40B4-BE49-F238E27FC236}">
                <a16:creationId xmlns:a16="http://schemas.microsoft.com/office/drawing/2014/main" id="{E8ABA540-4EBA-B2A7-2298-A072A4185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9" name="Rectangle 104">
            <a:extLst>
              <a:ext uri="{FF2B5EF4-FFF2-40B4-BE49-F238E27FC236}">
                <a16:creationId xmlns:a16="http://schemas.microsoft.com/office/drawing/2014/main" id="{9CBB34D6-F6D3-3909-2E0A-B0DB7409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20" name="Rectangle 111">
            <a:extLst>
              <a:ext uri="{FF2B5EF4-FFF2-40B4-BE49-F238E27FC236}">
                <a16:creationId xmlns:a16="http://schemas.microsoft.com/office/drawing/2014/main" id="{BD51D7E3-A9DE-392E-5E18-A770AE74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22" name="Rectangle 83">
            <a:extLst>
              <a:ext uri="{FF2B5EF4-FFF2-40B4-BE49-F238E27FC236}">
                <a16:creationId xmlns:a16="http://schemas.microsoft.com/office/drawing/2014/main" id="{D4EE5991-8C90-8993-9516-7329EB07C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23" name="Rectangle 90">
            <a:extLst>
              <a:ext uri="{FF2B5EF4-FFF2-40B4-BE49-F238E27FC236}">
                <a16:creationId xmlns:a16="http://schemas.microsoft.com/office/drawing/2014/main" id="{0BBB1B31-384F-D827-53B7-760406E9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24" name="Rectangle 97">
            <a:extLst>
              <a:ext uri="{FF2B5EF4-FFF2-40B4-BE49-F238E27FC236}">
                <a16:creationId xmlns:a16="http://schemas.microsoft.com/office/drawing/2014/main" id="{D4622F22-EAAB-D246-3399-018602C0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25" name="Rectangle 105">
            <a:extLst>
              <a:ext uri="{FF2B5EF4-FFF2-40B4-BE49-F238E27FC236}">
                <a16:creationId xmlns:a16="http://schemas.microsoft.com/office/drawing/2014/main" id="{28838285-89EA-FE42-13C6-68EAB2DA7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26" name="Rectangle 112">
            <a:extLst>
              <a:ext uri="{FF2B5EF4-FFF2-40B4-BE49-F238E27FC236}">
                <a16:creationId xmlns:a16="http://schemas.microsoft.com/office/drawing/2014/main" id="{9364BA97-9A42-B57C-6E2C-7D6979C45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28" name="Rectangle 84">
            <a:extLst>
              <a:ext uri="{FF2B5EF4-FFF2-40B4-BE49-F238E27FC236}">
                <a16:creationId xmlns:a16="http://schemas.microsoft.com/office/drawing/2014/main" id="{8600FD3D-E0C2-AD72-CEBF-1C93C418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29" name="Rectangle 91">
            <a:extLst>
              <a:ext uri="{FF2B5EF4-FFF2-40B4-BE49-F238E27FC236}">
                <a16:creationId xmlns:a16="http://schemas.microsoft.com/office/drawing/2014/main" id="{648B4156-AC88-7B6C-B8C3-413EFD3AD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30" name="Rectangle 98">
            <a:extLst>
              <a:ext uri="{FF2B5EF4-FFF2-40B4-BE49-F238E27FC236}">
                <a16:creationId xmlns:a16="http://schemas.microsoft.com/office/drawing/2014/main" id="{E799ACF1-E5DC-EE2A-7E60-3DE17E34F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31" name="Rectangle 106">
            <a:extLst>
              <a:ext uri="{FF2B5EF4-FFF2-40B4-BE49-F238E27FC236}">
                <a16:creationId xmlns:a16="http://schemas.microsoft.com/office/drawing/2014/main" id="{08C07FB2-8B86-71D4-15CC-FAEC83112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34" name="Rectangle 85">
            <a:extLst>
              <a:ext uri="{FF2B5EF4-FFF2-40B4-BE49-F238E27FC236}">
                <a16:creationId xmlns:a16="http://schemas.microsoft.com/office/drawing/2014/main" id="{5998E80F-BF95-79F2-FA71-9CAAC1D2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35" name="Rectangle 92">
            <a:extLst>
              <a:ext uri="{FF2B5EF4-FFF2-40B4-BE49-F238E27FC236}">
                <a16:creationId xmlns:a16="http://schemas.microsoft.com/office/drawing/2014/main" id="{5526EFE5-E236-2613-D481-1A6DAA7C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36" name="Rectangle 99">
            <a:extLst>
              <a:ext uri="{FF2B5EF4-FFF2-40B4-BE49-F238E27FC236}">
                <a16:creationId xmlns:a16="http://schemas.microsoft.com/office/drawing/2014/main" id="{7C07E844-10F4-30A0-5366-1C2EEBD6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37" name="Rectangle 107">
            <a:extLst>
              <a:ext uri="{FF2B5EF4-FFF2-40B4-BE49-F238E27FC236}">
                <a16:creationId xmlns:a16="http://schemas.microsoft.com/office/drawing/2014/main" id="{CEA064CB-0C16-8E18-C4DE-F028AE39C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40" name="Rectangle 86">
            <a:extLst>
              <a:ext uri="{FF2B5EF4-FFF2-40B4-BE49-F238E27FC236}">
                <a16:creationId xmlns:a16="http://schemas.microsoft.com/office/drawing/2014/main" id="{EC8BC433-1265-1280-F5F8-BFCCBEE77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41" name="Rectangle 93">
            <a:extLst>
              <a:ext uri="{FF2B5EF4-FFF2-40B4-BE49-F238E27FC236}">
                <a16:creationId xmlns:a16="http://schemas.microsoft.com/office/drawing/2014/main" id="{7EB77A4C-F708-2168-F98E-295BDD28D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42" name="Rectangle 100">
            <a:extLst>
              <a:ext uri="{FF2B5EF4-FFF2-40B4-BE49-F238E27FC236}">
                <a16:creationId xmlns:a16="http://schemas.microsoft.com/office/drawing/2014/main" id="{E0D696A2-B33E-51B6-CFAE-DD6679A75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43" name="Rectangle 108">
            <a:extLst>
              <a:ext uri="{FF2B5EF4-FFF2-40B4-BE49-F238E27FC236}">
                <a16:creationId xmlns:a16="http://schemas.microsoft.com/office/drawing/2014/main" id="{6CBC8832-9E19-56E6-9AFE-F8A278AC6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47" name="Rectangle 86">
            <a:extLst>
              <a:ext uri="{FF2B5EF4-FFF2-40B4-BE49-F238E27FC236}">
                <a16:creationId xmlns:a16="http://schemas.microsoft.com/office/drawing/2014/main" id="{F8A7C584-DB65-776E-E154-0A061F7E0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8" name="Rectangle 93">
            <a:extLst>
              <a:ext uri="{FF2B5EF4-FFF2-40B4-BE49-F238E27FC236}">
                <a16:creationId xmlns:a16="http://schemas.microsoft.com/office/drawing/2014/main" id="{71020F6B-53F9-60AE-5502-FF3E439B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9" name="Rectangle 100">
            <a:extLst>
              <a:ext uri="{FF2B5EF4-FFF2-40B4-BE49-F238E27FC236}">
                <a16:creationId xmlns:a16="http://schemas.microsoft.com/office/drawing/2014/main" id="{E8D7F408-4887-D978-28C8-88C127111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0" name="Rectangle 108">
            <a:extLst>
              <a:ext uri="{FF2B5EF4-FFF2-40B4-BE49-F238E27FC236}">
                <a16:creationId xmlns:a16="http://schemas.microsoft.com/office/drawing/2014/main" id="{F8738DFB-7865-D796-F447-F15535972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3" name="Rectangle 87">
            <a:extLst>
              <a:ext uri="{FF2B5EF4-FFF2-40B4-BE49-F238E27FC236}">
                <a16:creationId xmlns:a16="http://schemas.microsoft.com/office/drawing/2014/main" id="{4FB933B1-2BF4-E694-E363-09CE0EEF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4" name="Rectangle 94">
            <a:extLst>
              <a:ext uri="{FF2B5EF4-FFF2-40B4-BE49-F238E27FC236}">
                <a16:creationId xmlns:a16="http://schemas.microsoft.com/office/drawing/2014/main" id="{A24B4651-F492-FCF1-E809-91055242B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5" name="Rectangle 101">
            <a:extLst>
              <a:ext uri="{FF2B5EF4-FFF2-40B4-BE49-F238E27FC236}">
                <a16:creationId xmlns:a16="http://schemas.microsoft.com/office/drawing/2014/main" id="{80D3ACFD-560C-600B-0062-23E547681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6" name="Rectangle 109">
            <a:extLst>
              <a:ext uri="{FF2B5EF4-FFF2-40B4-BE49-F238E27FC236}">
                <a16:creationId xmlns:a16="http://schemas.microsoft.com/office/drawing/2014/main" id="{DB1493DC-E0EB-965F-0BA6-B44329B9A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88">
            <a:extLst>
              <a:ext uri="{FF2B5EF4-FFF2-40B4-BE49-F238E27FC236}">
                <a16:creationId xmlns:a16="http://schemas.microsoft.com/office/drawing/2014/main" id="{844883F7-D177-963E-A7D8-7D284D258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0" name="Rectangle 95">
            <a:extLst>
              <a:ext uri="{FF2B5EF4-FFF2-40B4-BE49-F238E27FC236}">
                <a16:creationId xmlns:a16="http://schemas.microsoft.com/office/drawing/2014/main" id="{7DC500E9-E59C-BB25-ABC2-81480406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1" name="Rectangle 102">
            <a:extLst>
              <a:ext uri="{FF2B5EF4-FFF2-40B4-BE49-F238E27FC236}">
                <a16:creationId xmlns:a16="http://schemas.microsoft.com/office/drawing/2014/main" id="{B4FF9B11-A2F1-2222-2351-74F4CD3B7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2" name="Rectangle 110">
            <a:extLst>
              <a:ext uri="{FF2B5EF4-FFF2-40B4-BE49-F238E27FC236}">
                <a16:creationId xmlns:a16="http://schemas.microsoft.com/office/drawing/2014/main" id="{E9B7C75F-7986-BA70-4E51-1C073BBB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49" name="Rectangle 89">
            <a:extLst>
              <a:ext uri="{FF2B5EF4-FFF2-40B4-BE49-F238E27FC236}">
                <a16:creationId xmlns:a16="http://schemas.microsoft.com/office/drawing/2014/main" id="{7FE7795B-DEB7-DE61-CEA4-F706E48AF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0" name="Rectangle 96">
            <a:extLst>
              <a:ext uri="{FF2B5EF4-FFF2-40B4-BE49-F238E27FC236}">
                <a16:creationId xmlns:a16="http://schemas.microsoft.com/office/drawing/2014/main" id="{C392A542-DBF2-EFEC-8361-6480CC774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1" name="Rectangle 103">
            <a:extLst>
              <a:ext uri="{FF2B5EF4-FFF2-40B4-BE49-F238E27FC236}">
                <a16:creationId xmlns:a16="http://schemas.microsoft.com/office/drawing/2014/main" id="{2F9E1DA5-71B6-101A-E515-6F1AF8044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2" name="Rectangle 111">
            <a:extLst>
              <a:ext uri="{FF2B5EF4-FFF2-40B4-BE49-F238E27FC236}">
                <a16:creationId xmlns:a16="http://schemas.microsoft.com/office/drawing/2014/main" id="{37277D8D-C5EC-70A2-8005-3CB87B315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4" name="Rectangle 83">
            <a:extLst>
              <a:ext uri="{FF2B5EF4-FFF2-40B4-BE49-F238E27FC236}">
                <a16:creationId xmlns:a16="http://schemas.microsoft.com/office/drawing/2014/main" id="{89BAD4DA-69CD-4EE1-8A90-147389294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5" name="Rectangle 90">
            <a:extLst>
              <a:ext uri="{FF2B5EF4-FFF2-40B4-BE49-F238E27FC236}">
                <a16:creationId xmlns:a16="http://schemas.microsoft.com/office/drawing/2014/main" id="{1459B998-8580-E578-F36A-8379E3402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6" name="Rectangle 97">
            <a:extLst>
              <a:ext uri="{FF2B5EF4-FFF2-40B4-BE49-F238E27FC236}">
                <a16:creationId xmlns:a16="http://schemas.microsoft.com/office/drawing/2014/main" id="{A426A809-D082-B507-8F35-2E58E8B3F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7" name="Rectangle 105">
            <a:extLst>
              <a:ext uri="{FF2B5EF4-FFF2-40B4-BE49-F238E27FC236}">
                <a16:creationId xmlns:a16="http://schemas.microsoft.com/office/drawing/2014/main" id="{A2A83D91-1190-FC2A-E0AD-BBD3F6AE1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8" name="Rectangle 112">
            <a:extLst>
              <a:ext uri="{FF2B5EF4-FFF2-40B4-BE49-F238E27FC236}">
                <a16:creationId xmlns:a16="http://schemas.microsoft.com/office/drawing/2014/main" id="{68799889-A8E2-0889-3BE6-A615A1061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0" name="Rectangle 84">
            <a:extLst>
              <a:ext uri="{FF2B5EF4-FFF2-40B4-BE49-F238E27FC236}">
                <a16:creationId xmlns:a16="http://schemas.microsoft.com/office/drawing/2014/main" id="{59CFD5FA-4101-F4BE-F02D-16E46E679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1" name="Rectangle 91">
            <a:extLst>
              <a:ext uri="{FF2B5EF4-FFF2-40B4-BE49-F238E27FC236}">
                <a16:creationId xmlns:a16="http://schemas.microsoft.com/office/drawing/2014/main" id="{60CB44C4-2CE7-D15B-C5AB-E081D15B3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2" name="Rectangle 98">
            <a:extLst>
              <a:ext uri="{FF2B5EF4-FFF2-40B4-BE49-F238E27FC236}">
                <a16:creationId xmlns:a16="http://schemas.microsoft.com/office/drawing/2014/main" id="{174FBBA4-B805-D803-3192-E083DC9F9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3" name="Rectangle 106">
            <a:extLst>
              <a:ext uri="{FF2B5EF4-FFF2-40B4-BE49-F238E27FC236}">
                <a16:creationId xmlns:a16="http://schemas.microsoft.com/office/drawing/2014/main" id="{1AC98A25-5CB9-59DA-8720-1421EE1FC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6" name="Rectangle 85">
            <a:extLst>
              <a:ext uri="{FF2B5EF4-FFF2-40B4-BE49-F238E27FC236}">
                <a16:creationId xmlns:a16="http://schemas.microsoft.com/office/drawing/2014/main" id="{1A524C3E-5E1E-E4C7-3CB4-91AE91393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67" name="Rectangle 92">
            <a:extLst>
              <a:ext uri="{FF2B5EF4-FFF2-40B4-BE49-F238E27FC236}">
                <a16:creationId xmlns:a16="http://schemas.microsoft.com/office/drawing/2014/main" id="{4FB798E0-7F97-0A1C-16C0-EBBDA6B3B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68" name="Rectangle 99">
            <a:extLst>
              <a:ext uri="{FF2B5EF4-FFF2-40B4-BE49-F238E27FC236}">
                <a16:creationId xmlns:a16="http://schemas.microsoft.com/office/drawing/2014/main" id="{0D8CD319-3B5D-E5FE-EB73-789A59CE9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69" name="Rectangle 107">
            <a:extLst>
              <a:ext uri="{FF2B5EF4-FFF2-40B4-BE49-F238E27FC236}">
                <a16:creationId xmlns:a16="http://schemas.microsoft.com/office/drawing/2014/main" id="{C6201ADA-C6EA-9EC1-DB19-1DFAA6BA8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3" name="Rectangle 86">
            <a:extLst>
              <a:ext uri="{FF2B5EF4-FFF2-40B4-BE49-F238E27FC236}">
                <a16:creationId xmlns:a16="http://schemas.microsoft.com/office/drawing/2014/main" id="{D1A4FE0F-0249-6D71-192A-31493E5D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4" name="Rectangle 93">
            <a:extLst>
              <a:ext uri="{FF2B5EF4-FFF2-40B4-BE49-F238E27FC236}">
                <a16:creationId xmlns:a16="http://schemas.microsoft.com/office/drawing/2014/main" id="{C98B6B87-27B1-F4DD-D0E7-301410FEF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5" name="Rectangle 100">
            <a:extLst>
              <a:ext uri="{FF2B5EF4-FFF2-40B4-BE49-F238E27FC236}">
                <a16:creationId xmlns:a16="http://schemas.microsoft.com/office/drawing/2014/main" id="{B32BD757-FAAF-BCF3-A136-DD6120F56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6" name="Rectangle 108">
            <a:extLst>
              <a:ext uri="{FF2B5EF4-FFF2-40B4-BE49-F238E27FC236}">
                <a16:creationId xmlns:a16="http://schemas.microsoft.com/office/drawing/2014/main" id="{85B36F1B-E46B-1A44-8D67-B46C9E809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7" name="Rectangle 115">
            <a:extLst>
              <a:ext uri="{FF2B5EF4-FFF2-40B4-BE49-F238E27FC236}">
                <a16:creationId xmlns:a16="http://schemas.microsoft.com/office/drawing/2014/main" id="{2C81E879-EFC1-A0AD-4459-490D5A7C2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80135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94" name="Rectangle 87">
            <a:extLst>
              <a:ext uri="{FF2B5EF4-FFF2-40B4-BE49-F238E27FC236}">
                <a16:creationId xmlns:a16="http://schemas.microsoft.com/office/drawing/2014/main" id="{22EC4CD5-547F-E820-800B-C9092D2A1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20" name="Rectangle 94">
            <a:extLst>
              <a:ext uri="{FF2B5EF4-FFF2-40B4-BE49-F238E27FC236}">
                <a16:creationId xmlns:a16="http://schemas.microsoft.com/office/drawing/2014/main" id="{2C4F2C41-CA4A-BB7A-4780-C920AE46E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8" name="Rectangle 101">
            <a:extLst>
              <a:ext uri="{FF2B5EF4-FFF2-40B4-BE49-F238E27FC236}">
                <a16:creationId xmlns:a16="http://schemas.microsoft.com/office/drawing/2014/main" id="{D6D0337E-AB24-57E5-907B-6DFDBA63C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9" name="Rectangle 109">
            <a:extLst>
              <a:ext uri="{FF2B5EF4-FFF2-40B4-BE49-F238E27FC236}">
                <a16:creationId xmlns:a16="http://schemas.microsoft.com/office/drawing/2014/main" id="{369A798B-A8F0-7306-9989-FDBF43A24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2" name="Rectangle 88">
            <a:extLst>
              <a:ext uri="{FF2B5EF4-FFF2-40B4-BE49-F238E27FC236}">
                <a16:creationId xmlns:a16="http://schemas.microsoft.com/office/drawing/2014/main" id="{54D9EE86-A826-8094-9BD9-B4216269D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3" name="Rectangle 95">
            <a:extLst>
              <a:ext uri="{FF2B5EF4-FFF2-40B4-BE49-F238E27FC236}">
                <a16:creationId xmlns:a16="http://schemas.microsoft.com/office/drawing/2014/main" id="{DA47CA44-1E28-3ACF-4D3C-DD652280A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4" name="Rectangle 102">
            <a:extLst>
              <a:ext uri="{FF2B5EF4-FFF2-40B4-BE49-F238E27FC236}">
                <a16:creationId xmlns:a16="http://schemas.microsoft.com/office/drawing/2014/main" id="{363FAD9C-5B7A-D75C-13F7-72C1A19DC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5" name="Rectangle 110">
            <a:extLst>
              <a:ext uri="{FF2B5EF4-FFF2-40B4-BE49-F238E27FC236}">
                <a16:creationId xmlns:a16="http://schemas.microsoft.com/office/drawing/2014/main" id="{E9A3F598-83DF-9B5D-B233-2D3F87268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8" name="Rectangle 89">
            <a:extLst>
              <a:ext uri="{FF2B5EF4-FFF2-40B4-BE49-F238E27FC236}">
                <a16:creationId xmlns:a16="http://schemas.microsoft.com/office/drawing/2014/main" id="{75B258A7-A0C2-A57E-D6F1-AD98686A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9" name="Rectangle 96">
            <a:extLst>
              <a:ext uri="{FF2B5EF4-FFF2-40B4-BE49-F238E27FC236}">
                <a16:creationId xmlns:a16="http://schemas.microsoft.com/office/drawing/2014/main" id="{F0691ACB-CC1C-BF52-7177-4FAF39F6F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0" name="Rectangle 103">
            <a:extLst>
              <a:ext uri="{FF2B5EF4-FFF2-40B4-BE49-F238E27FC236}">
                <a16:creationId xmlns:a16="http://schemas.microsoft.com/office/drawing/2014/main" id="{10B0ADAC-27F2-5FDE-FB5D-99A77360B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1" name="Rectangle 111">
            <a:extLst>
              <a:ext uri="{FF2B5EF4-FFF2-40B4-BE49-F238E27FC236}">
                <a16:creationId xmlns:a16="http://schemas.microsoft.com/office/drawing/2014/main" id="{9DAD884C-E481-0FAC-1F77-359B3458F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4" name="Rectangle 90">
            <a:extLst>
              <a:ext uri="{FF2B5EF4-FFF2-40B4-BE49-F238E27FC236}">
                <a16:creationId xmlns:a16="http://schemas.microsoft.com/office/drawing/2014/main" id="{64C82331-32A7-36FB-38D3-D7F94094D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5" name="Rectangle 97">
            <a:extLst>
              <a:ext uri="{FF2B5EF4-FFF2-40B4-BE49-F238E27FC236}">
                <a16:creationId xmlns:a16="http://schemas.microsoft.com/office/drawing/2014/main" id="{8DF09E28-5181-F20A-2D36-FCDC8CB2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6" name="Rectangle 104">
            <a:extLst>
              <a:ext uri="{FF2B5EF4-FFF2-40B4-BE49-F238E27FC236}">
                <a16:creationId xmlns:a16="http://schemas.microsoft.com/office/drawing/2014/main" id="{210F8F18-9E4B-5F83-AE6F-1FB800C0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7" name="Rectangle 112">
            <a:extLst>
              <a:ext uri="{FF2B5EF4-FFF2-40B4-BE49-F238E27FC236}">
                <a16:creationId xmlns:a16="http://schemas.microsoft.com/office/drawing/2014/main" id="{F6200CA3-BDE4-EA17-5307-CE58BA030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9" name="Rectangle 84">
            <a:extLst>
              <a:ext uri="{FF2B5EF4-FFF2-40B4-BE49-F238E27FC236}">
                <a16:creationId xmlns:a16="http://schemas.microsoft.com/office/drawing/2014/main" id="{70D884E0-30C1-9334-E140-B9D3FDBF0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40" name="Rectangle 91">
            <a:extLst>
              <a:ext uri="{FF2B5EF4-FFF2-40B4-BE49-F238E27FC236}">
                <a16:creationId xmlns:a16="http://schemas.microsoft.com/office/drawing/2014/main" id="{8C3D6A3E-1621-BCC6-EAC2-2B0DE08F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41" name="Rectangle 98">
            <a:extLst>
              <a:ext uri="{FF2B5EF4-FFF2-40B4-BE49-F238E27FC236}">
                <a16:creationId xmlns:a16="http://schemas.microsoft.com/office/drawing/2014/main" id="{8AF70023-EED3-0AEB-4092-8523A2A08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49" name="Rectangle 106">
            <a:extLst>
              <a:ext uri="{FF2B5EF4-FFF2-40B4-BE49-F238E27FC236}">
                <a16:creationId xmlns:a16="http://schemas.microsoft.com/office/drawing/2014/main" id="{DB0EF3FE-10D8-75F6-E65B-2436653CA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54" name="Rectangle 113">
            <a:extLst>
              <a:ext uri="{FF2B5EF4-FFF2-40B4-BE49-F238E27FC236}">
                <a16:creationId xmlns:a16="http://schemas.microsoft.com/office/drawing/2014/main" id="{DBE16327-1019-4C53-B283-7D3DC6225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56" name="Rectangle 85">
            <a:extLst>
              <a:ext uri="{FF2B5EF4-FFF2-40B4-BE49-F238E27FC236}">
                <a16:creationId xmlns:a16="http://schemas.microsoft.com/office/drawing/2014/main" id="{48842284-85E4-607F-16B9-821F55F4A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58" name="Rectangle 92">
            <a:extLst>
              <a:ext uri="{FF2B5EF4-FFF2-40B4-BE49-F238E27FC236}">
                <a16:creationId xmlns:a16="http://schemas.microsoft.com/office/drawing/2014/main" id="{03EFE460-3A64-F5A1-961C-50E30E9F4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59" name="Rectangle 99">
            <a:extLst>
              <a:ext uri="{FF2B5EF4-FFF2-40B4-BE49-F238E27FC236}">
                <a16:creationId xmlns:a16="http://schemas.microsoft.com/office/drawing/2014/main" id="{BE772D75-AAD2-726B-1CC4-FDABCAFED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0" name="Rectangle 107">
            <a:extLst>
              <a:ext uri="{FF2B5EF4-FFF2-40B4-BE49-F238E27FC236}">
                <a16:creationId xmlns:a16="http://schemas.microsoft.com/office/drawing/2014/main" id="{9FCF6A7F-BC8F-7FB6-EEB6-9F781B703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1" name="Rectangle 114">
            <a:extLst>
              <a:ext uri="{FF2B5EF4-FFF2-40B4-BE49-F238E27FC236}">
                <a16:creationId xmlns:a16="http://schemas.microsoft.com/office/drawing/2014/main" id="{7CF9E9DF-AADC-6226-E7F6-DDFFA529E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4" name="Rectangle 212">
            <a:extLst>
              <a:ext uri="{FF2B5EF4-FFF2-40B4-BE49-F238E27FC236}">
                <a16:creationId xmlns:a16="http://schemas.microsoft.com/office/drawing/2014/main" id="{99831EAF-CACF-7304-BFFF-49A6E622D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5" name="Rectangle 219">
            <a:extLst>
              <a:ext uri="{FF2B5EF4-FFF2-40B4-BE49-F238E27FC236}">
                <a16:creationId xmlns:a16="http://schemas.microsoft.com/office/drawing/2014/main" id="{7E0D1090-85A9-0F0F-C9F5-9D53D6E0F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6" name="Rectangle 226">
            <a:extLst>
              <a:ext uri="{FF2B5EF4-FFF2-40B4-BE49-F238E27FC236}">
                <a16:creationId xmlns:a16="http://schemas.microsoft.com/office/drawing/2014/main" id="{D550193F-7297-9745-F4BC-EBD2B7634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7" name="Rectangle 234">
            <a:extLst>
              <a:ext uri="{FF2B5EF4-FFF2-40B4-BE49-F238E27FC236}">
                <a16:creationId xmlns:a16="http://schemas.microsoft.com/office/drawing/2014/main" id="{142FC515-0232-7812-8E71-693F7A697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9" name="Rectangle 206">
            <a:extLst>
              <a:ext uri="{FF2B5EF4-FFF2-40B4-BE49-F238E27FC236}">
                <a16:creationId xmlns:a16="http://schemas.microsoft.com/office/drawing/2014/main" id="{BD69F243-FD53-6B74-9821-F2824C127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0" name="Rectangle 213">
            <a:extLst>
              <a:ext uri="{FF2B5EF4-FFF2-40B4-BE49-F238E27FC236}">
                <a16:creationId xmlns:a16="http://schemas.microsoft.com/office/drawing/2014/main" id="{53A15ECD-AD22-34CE-98EF-1F3963EA1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1" name="Rectangle 220">
            <a:extLst>
              <a:ext uri="{FF2B5EF4-FFF2-40B4-BE49-F238E27FC236}">
                <a16:creationId xmlns:a16="http://schemas.microsoft.com/office/drawing/2014/main" id="{4E62F375-F0EF-625E-E358-51ED7C64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2" name="Rectangle 228">
            <a:extLst>
              <a:ext uri="{FF2B5EF4-FFF2-40B4-BE49-F238E27FC236}">
                <a16:creationId xmlns:a16="http://schemas.microsoft.com/office/drawing/2014/main" id="{95C4B941-8B72-E6C5-BAFA-E6993D29E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3" name="Rectangle 235">
            <a:extLst>
              <a:ext uri="{FF2B5EF4-FFF2-40B4-BE49-F238E27FC236}">
                <a16:creationId xmlns:a16="http://schemas.microsoft.com/office/drawing/2014/main" id="{70A7154B-72CD-EC4A-5985-F7D16D1E4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5" name="Rectangle 207">
            <a:extLst>
              <a:ext uri="{FF2B5EF4-FFF2-40B4-BE49-F238E27FC236}">
                <a16:creationId xmlns:a16="http://schemas.microsoft.com/office/drawing/2014/main" id="{FFC7D862-6DCA-8B26-C314-ADB12104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6" name="Rectangle 214">
            <a:extLst>
              <a:ext uri="{FF2B5EF4-FFF2-40B4-BE49-F238E27FC236}">
                <a16:creationId xmlns:a16="http://schemas.microsoft.com/office/drawing/2014/main" id="{602DDDF1-A407-5F62-972A-311756CB5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7" name="Rectangle 221">
            <a:extLst>
              <a:ext uri="{FF2B5EF4-FFF2-40B4-BE49-F238E27FC236}">
                <a16:creationId xmlns:a16="http://schemas.microsoft.com/office/drawing/2014/main" id="{FE879048-49F9-EF6D-E88E-298979778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8" name="Rectangle 229">
            <a:extLst>
              <a:ext uri="{FF2B5EF4-FFF2-40B4-BE49-F238E27FC236}">
                <a16:creationId xmlns:a16="http://schemas.microsoft.com/office/drawing/2014/main" id="{21F89954-DF11-56B0-4A8A-CD886388D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9" name="Rectangle 236">
            <a:extLst>
              <a:ext uri="{FF2B5EF4-FFF2-40B4-BE49-F238E27FC236}">
                <a16:creationId xmlns:a16="http://schemas.microsoft.com/office/drawing/2014/main" id="{A8D9943E-631F-ADB6-21AA-E5CA69E22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1" name="Rectangle 208">
            <a:extLst>
              <a:ext uri="{FF2B5EF4-FFF2-40B4-BE49-F238E27FC236}">
                <a16:creationId xmlns:a16="http://schemas.microsoft.com/office/drawing/2014/main" id="{29A3FAAA-B031-4BE0-82B6-96073EA52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2" name="Rectangle 215">
            <a:extLst>
              <a:ext uri="{FF2B5EF4-FFF2-40B4-BE49-F238E27FC236}">
                <a16:creationId xmlns:a16="http://schemas.microsoft.com/office/drawing/2014/main" id="{CEA074C0-8171-DFF1-5CE8-013EFE0D8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3" name="Rectangle 222">
            <a:extLst>
              <a:ext uri="{FF2B5EF4-FFF2-40B4-BE49-F238E27FC236}">
                <a16:creationId xmlns:a16="http://schemas.microsoft.com/office/drawing/2014/main" id="{F992F3EF-01FE-1EE3-8528-D1EAF45CE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4" name="Rectangle 230">
            <a:extLst>
              <a:ext uri="{FF2B5EF4-FFF2-40B4-BE49-F238E27FC236}">
                <a16:creationId xmlns:a16="http://schemas.microsoft.com/office/drawing/2014/main" id="{E00F3C56-FF3A-9C8D-34B5-64B688EEC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98" name="Rectangle 209">
            <a:extLst>
              <a:ext uri="{FF2B5EF4-FFF2-40B4-BE49-F238E27FC236}">
                <a16:creationId xmlns:a16="http://schemas.microsoft.com/office/drawing/2014/main" id="{57C1BE25-A9AA-103C-2990-662D4C94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99" name="Rectangle 216">
            <a:extLst>
              <a:ext uri="{FF2B5EF4-FFF2-40B4-BE49-F238E27FC236}">
                <a16:creationId xmlns:a16="http://schemas.microsoft.com/office/drawing/2014/main" id="{F62212C4-EA0C-2BDA-8B28-966F58AFD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1" name="Rectangle 223">
            <a:extLst>
              <a:ext uri="{FF2B5EF4-FFF2-40B4-BE49-F238E27FC236}">
                <a16:creationId xmlns:a16="http://schemas.microsoft.com/office/drawing/2014/main" id="{9BAAE1B6-7119-F949-4787-B081FD552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2" name="Rectangle 231">
            <a:extLst>
              <a:ext uri="{FF2B5EF4-FFF2-40B4-BE49-F238E27FC236}">
                <a16:creationId xmlns:a16="http://schemas.microsoft.com/office/drawing/2014/main" id="{8BC82FBF-DDED-04DB-EF89-672AE83E6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5" name="Rectangle 210">
            <a:extLst>
              <a:ext uri="{FF2B5EF4-FFF2-40B4-BE49-F238E27FC236}">
                <a16:creationId xmlns:a16="http://schemas.microsoft.com/office/drawing/2014/main" id="{CA05B6F5-B52A-3F1C-41B7-28124F3B7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6" name="Rectangle 217">
            <a:extLst>
              <a:ext uri="{FF2B5EF4-FFF2-40B4-BE49-F238E27FC236}">
                <a16:creationId xmlns:a16="http://schemas.microsoft.com/office/drawing/2014/main" id="{B909975F-E54E-54D6-CFB9-E4F266FAA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7" name="Rectangle 224">
            <a:extLst>
              <a:ext uri="{FF2B5EF4-FFF2-40B4-BE49-F238E27FC236}">
                <a16:creationId xmlns:a16="http://schemas.microsoft.com/office/drawing/2014/main" id="{A141CD25-6959-6122-BC69-153180CD8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8" name="Rectangle 232">
            <a:extLst>
              <a:ext uri="{FF2B5EF4-FFF2-40B4-BE49-F238E27FC236}">
                <a16:creationId xmlns:a16="http://schemas.microsoft.com/office/drawing/2014/main" id="{2D83C9E6-0A52-FD3E-0802-F758CFE91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1" name="Rectangle 211">
            <a:extLst>
              <a:ext uri="{FF2B5EF4-FFF2-40B4-BE49-F238E27FC236}">
                <a16:creationId xmlns:a16="http://schemas.microsoft.com/office/drawing/2014/main" id="{59351D02-AABA-BFC0-72BA-F0E88C696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2" name="Rectangle 218">
            <a:extLst>
              <a:ext uri="{FF2B5EF4-FFF2-40B4-BE49-F238E27FC236}">
                <a16:creationId xmlns:a16="http://schemas.microsoft.com/office/drawing/2014/main" id="{812168E4-5C37-0C65-3007-BE1771E0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3" name="Rectangle 225">
            <a:extLst>
              <a:ext uri="{FF2B5EF4-FFF2-40B4-BE49-F238E27FC236}">
                <a16:creationId xmlns:a16="http://schemas.microsoft.com/office/drawing/2014/main" id="{52771470-B5D6-775F-B150-40E46DE21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4" name="Rectangle 233">
            <a:extLst>
              <a:ext uri="{FF2B5EF4-FFF2-40B4-BE49-F238E27FC236}">
                <a16:creationId xmlns:a16="http://schemas.microsoft.com/office/drawing/2014/main" id="{B4C4CC45-5DE2-A4BA-A1EF-08A4CF13A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9" name="Rectangle 86">
            <a:extLst>
              <a:ext uri="{FF2B5EF4-FFF2-40B4-BE49-F238E27FC236}">
                <a16:creationId xmlns:a16="http://schemas.microsoft.com/office/drawing/2014/main" id="{3055338C-E0EE-30D7-73E0-425E75664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20" name="Rectangle 93">
            <a:extLst>
              <a:ext uri="{FF2B5EF4-FFF2-40B4-BE49-F238E27FC236}">
                <a16:creationId xmlns:a16="http://schemas.microsoft.com/office/drawing/2014/main" id="{8F402368-5C4C-3AC4-5022-F350A5D4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21" name="Rectangle 100">
            <a:extLst>
              <a:ext uri="{FF2B5EF4-FFF2-40B4-BE49-F238E27FC236}">
                <a16:creationId xmlns:a16="http://schemas.microsoft.com/office/drawing/2014/main" id="{397EDCC7-7190-5C8C-10A2-23AC9C794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22" name="Rectangle 108">
            <a:extLst>
              <a:ext uri="{FF2B5EF4-FFF2-40B4-BE49-F238E27FC236}">
                <a16:creationId xmlns:a16="http://schemas.microsoft.com/office/drawing/2014/main" id="{E582E026-E407-2612-60E4-3962714D6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25" name="Rectangle 87">
            <a:extLst>
              <a:ext uri="{FF2B5EF4-FFF2-40B4-BE49-F238E27FC236}">
                <a16:creationId xmlns:a16="http://schemas.microsoft.com/office/drawing/2014/main" id="{AF69DD8B-32D7-1D3F-E304-A53156D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6" name="Rectangle 94">
            <a:extLst>
              <a:ext uri="{FF2B5EF4-FFF2-40B4-BE49-F238E27FC236}">
                <a16:creationId xmlns:a16="http://schemas.microsoft.com/office/drawing/2014/main" id="{EBEA7C0A-2AE1-3F3A-2C10-CFF29415F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7" name="Rectangle 101">
            <a:extLst>
              <a:ext uri="{FF2B5EF4-FFF2-40B4-BE49-F238E27FC236}">
                <a16:creationId xmlns:a16="http://schemas.microsoft.com/office/drawing/2014/main" id="{0A5602C2-38CC-19CA-17D5-267FEC166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8" name="Rectangle 109">
            <a:extLst>
              <a:ext uri="{FF2B5EF4-FFF2-40B4-BE49-F238E27FC236}">
                <a16:creationId xmlns:a16="http://schemas.microsoft.com/office/drawing/2014/main" id="{7480953D-9B41-2BED-1314-C1388BFA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3" name="Rectangle 88">
            <a:extLst>
              <a:ext uri="{FF2B5EF4-FFF2-40B4-BE49-F238E27FC236}">
                <a16:creationId xmlns:a16="http://schemas.microsoft.com/office/drawing/2014/main" id="{424C1542-D959-0394-FFF9-E4F98C28B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4" name="Rectangle 95">
            <a:extLst>
              <a:ext uri="{FF2B5EF4-FFF2-40B4-BE49-F238E27FC236}">
                <a16:creationId xmlns:a16="http://schemas.microsoft.com/office/drawing/2014/main" id="{57B5280E-0A64-E48A-1A06-0718D5631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5" name="Rectangle 102">
            <a:extLst>
              <a:ext uri="{FF2B5EF4-FFF2-40B4-BE49-F238E27FC236}">
                <a16:creationId xmlns:a16="http://schemas.microsoft.com/office/drawing/2014/main" id="{95E54CC6-7106-765C-EF74-5C9992B66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6" name="Rectangle 110">
            <a:extLst>
              <a:ext uri="{FF2B5EF4-FFF2-40B4-BE49-F238E27FC236}">
                <a16:creationId xmlns:a16="http://schemas.microsoft.com/office/drawing/2014/main" id="{1A0A4C73-19B9-80D0-AB2A-3C83FD69C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8" name="Rectangle 82">
            <a:extLst>
              <a:ext uri="{FF2B5EF4-FFF2-40B4-BE49-F238E27FC236}">
                <a16:creationId xmlns:a16="http://schemas.microsoft.com/office/drawing/2014/main" id="{1ABAD988-2E69-A454-0260-C8045B45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9" name="Rectangle 89">
            <a:extLst>
              <a:ext uri="{FF2B5EF4-FFF2-40B4-BE49-F238E27FC236}">
                <a16:creationId xmlns:a16="http://schemas.microsoft.com/office/drawing/2014/main" id="{E6558FAE-8893-0BEE-5F13-04FD60EF4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2" name="Rectangle 96">
            <a:extLst>
              <a:ext uri="{FF2B5EF4-FFF2-40B4-BE49-F238E27FC236}">
                <a16:creationId xmlns:a16="http://schemas.microsoft.com/office/drawing/2014/main" id="{3858ED5C-DF3C-DF49-185A-B0276127E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3" name="Rectangle 104">
            <a:extLst>
              <a:ext uri="{FF2B5EF4-FFF2-40B4-BE49-F238E27FC236}">
                <a16:creationId xmlns:a16="http://schemas.microsoft.com/office/drawing/2014/main" id="{2E387DAD-CE95-062C-FF83-91DC6098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4" name="Rectangle 111">
            <a:extLst>
              <a:ext uri="{FF2B5EF4-FFF2-40B4-BE49-F238E27FC236}">
                <a16:creationId xmlns:a16="http://schemas.microsoft.com/office/drawing/2014/main" id="{2042E4A4-FAB4-30DC-7F1B-46C6FC1AC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6" name="Rectangle 83">
            <a:extLst>
              <a:ext uri="{FF2B5EF4-FFF2-40B4-BE49-F238E27FC236}">
                <a16:creationId xmlns:a16="http://schemas.microsoft.com/office/drawing/2014/main" id="{21FBD38F-E4D9-5A86-A58D-A5E81CD7B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7" name="Rectangle 90">
            <a:extLst>
              <a:ext uri="{FF2B5EF4-FFF2-40B4-BE49-F238E27FC236}">
                <a16:creationId xmlns:a16="http://schemas.microsoft.com/office/drawing/2014/main" id="{096B2C19-8039-5C9E-6C0A-B8A8BCE6A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8" name="Rectangle 97">
            <a:extLst>
              <a:ext uri="{FF2B5EF4-FFF2-40B4-BE49-F238E27FC236}">
                <a16:creationId xmlns:a16="http://schemas.microsoft.com/office/drawing/2014/main" id="{C09967D4-6AE9-C2E0-8F9E-FA159C5F6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71" name="Rectangle 105">
            <a:extLst>
              <a:ext uri="{FF2B5EF4-FFF2-40B4-BE49-F238E27FC236}">
                <a16:creationId xmlns:a16="http://schemas.microsoft.com/office/drawing/2014/main" id="{297569D3-A2F7-9892-02F5-EEE96E39E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72" name="Rectangle 112">
            <a:extLst>
              <a:ext uri="{FF2B5EF4-FFF2-40B4-BE49-F238E27FC236}">
                <a16:creationId xmlns:a16="http://schemas.microsoft.com/office/drawing/2014/main" id="{BEE89CDB-9C5F-1366-08FA-D5A9D3D9A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85" name="Rectangle 84">
            <a:extLst>
              <a:ext uri="{FF2B5EF4-FFF2-40B4-BE49-F238E27FC236}">
                <a16:creationId xmlns:a16="http://schemas.microsoft.com/office/drawing/2014/main" id="{6AF9F412-4EDE-1AE4-F592-F7C2E6400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86" name="Rectangle 91">
            <a:extLst>
              <a:ext uri="{FF2B5EF4-FFF2-40B4-BE49-F238E27FC236}">
                <a16:creationId xmlns:a16="http://schemas.microsoft.com/office/drawing/2014/main" id="{A8432E69-E17D-B38E-C2B5-58838BA5C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87" name="Rectangle 98">
            <a:extLst>
              <a:ext uri="{FF2B5EF4-FFF2-40B4-BE49-F238E27FC236}">
                <a16:creationId xmlns:a16="http://schemas.microsoft.com/office/drawing/2014/main" id="{5F687A68-5AAA-D74B-9FB1-C0BC30233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88" name="Rectangle 106">
            <a:extLst>
              <a:ext uri="{FF2B5EF4-FFF2-40B4-BE49-F238E27FC236}">
                <a16:creationId xmlns:a16="http://schemas.microsoft.com/office/drawing/2014/main" id="{C92372C6-8A19-09FE-E77F-5EABFD5C6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91" name="Rectangle 113">
            <a:extLst>
              <a:ext uri="{FF2B5EF4-FFF2-40B4-BE49-F238E27FC236}">
                <a16:creationId xmlns:a16="http://schemas.microsoft.com/office/drawing/2014/main" id="{862C778C-CD28-08C6-B77C-D8250D90E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93" name="Rectangle 85">
            <a:extLst>
              <a:ext uri="{FF2B5EF4-FFF2-40B4-BE49-F238E27FC236}">
                <a16:creationId xmlns:a16="http://schemas.microsoft.com/office/drawing/2014/main" id="{3CB79095-71F4-D97B-38A0-3A869FC0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3" name="Rectangle 92">
            <a:extLst>
              <a:ext uri="{FF2B5EF4-FFF2-40B4-BE49-F238E27FC236}">
                <a16:creationId xmlns:a16="http://schemas.microsoft.com/office/drawing/2014/main" id="{AB9A3845-9CA2-AEE5-5F7D-90ADA433D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4" name="Rectangle 99">
            <a:extLst>
              <a:ext uri="{FF2B5EF4-FFF2-40B4-BE49-F238E27FC236}">
                <a16:creationId xmlns:a16="http://schemas.microsoft.com/office/drawing/2014/main" id="{C506C2C6-2451-72D4-F52D-E3C5130E0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5" name="Rectangle 107">
            <a:extLst>
              <a:ext uri="{FF2B5EF4-FFF2-40B4-BE49-F238E27FC236}">
                <a16:creationId xmlns:a16="http://schemas.microsoft.com/office/drawing/2014/main" id="{5DED62F3-2119-9B5E-285D-05A15E3D0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9" name="Rectangle 212">
            <a:extLst>
              <a:ext uri="{FF2B5EF4-FFF2-40B4-BE49-F238E27FC236}">
                <a16:creationId xmlns:a16="http://schemas.microsoft.com/office/drawing/2014/main" id="{3E934C86-F985-CCEE-CB11-649D6E8BC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50" name="Rectangle 219">
            <a:extLst>
              <a:ext uri="{FF2B5EF4-FFF2-40B4-BE49-F238E27FC236}">
                <a16:creationId xmlns:a16="http://schemas.microsoft.com/office/drawing/2014/main" id="{9A1F2A17-68A2-BFA2-4953-0296F45D9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397032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51" name="Rectangle 226">
            <a:extLst>
              <a:ext uri="{FF2B5EF4-FFF2-40B4-BE49-F238E27FC236}">
                <a16:creationId xmlns:a16="http://schemas.microsoft.com/office/drawing/2014/main" id="{77145885-1E9F-9845-5F37-40933E832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16" name="Rectangle 234">
            <a:extLst>
              <a:ext uri="{FF2B5EF4-FFF2-40B4-BE49-F238E27FC236}">
                <a16:creationId xmlns:a16="http://schemas.microsoft.com/office/drawing/2014/main" id="{D5FD1788-1FE1-F37B-75A5-4460540F6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17" name="Rectangle 241">
            <a:extLst>
              <a:ext uri="{FF2B5EF4-FFF2-40B4-BE49-F238E27FC236}">
                <a16:creationId xmlns:a16="http://schemas.microsoft.com/office/drawing/2014/main" id="{5FF13BEA-1B81-1574-9D94-139D84B05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469933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19" name="Rectangle 213">
            <a:extLst>
              <a:ext uri="{FF2B5EF4-FFF2-40B4-BE49-F238E27FC236}">
                <a16:creationId xmlns:a16="http://schemas.microsoft.com/office/drawing/2014/main" id="{941021C4-BA4B-2E43-5A58-8F2707F3C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0" name="Rectangle 220">
            <a:extLst>
              <a:ext uri="{FF2B5EF4-FFF2-40B4-BE49-F238E27FC236}">
                <a16:creationId xmlns:a16="http://schemas.microsoft.com/office/drawing/2014/main" id="{72511BAC-D531-29BC-2B90-ABC743478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1" name="Rectangle 227">
            <a:extLst>
              <a:ext uri="{FF2B5EF4-FFF2-40B4-BE49-F238E27FC236}">
                <a16:creationId xmlns:a16="http://schemas.microsoft.com/office/drawing/2014/main" id="{65165286-8EEE-782F-0B6B-42DA67319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2" name="Rectangle 235">
            <a:extLst>
              <a:ext uri="{FF2B5EF4-FFF2-40B4-BE49-F238E27FC236}">
                <a16:creationId xmlns:a16="http://schemas.microsoft.com/office/drawing/2014/main" id="{8FE5A198-8525-90B2-358E-61E4CB1B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5" name="Rectangle 214">
            <a:extLst>
              <a:ext uri="{FF2B5EF4-FFF2-40B4-BE49-F238E27FC236}">
                <a16:creationId xmlns:a16="http://schemas.microsoft.com/office/drawing/2014/main" id="{90FB5963-67B0-09F4-780F-881AAC6E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6" name="Rectangle 221">
            <a:extLst>
              <a:ext uri="{FF2B5EF4-FFF2-40B4-BE49-F238E27FC236}">
                <a16:creationId xmlns:a16="http://schemas.microsoft.com/office/drawing/2014/main" id="{F5A2CD33-02C8-E13B-18EB-5D6ED2604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7" name="Rectangle 228">
            <a:extLst>
              <a:ext uri="{FF2B5EF4-FFF2-40B4-BE49-F238E27FC236}">
                <a16:creationId xmlns:a16="http://schemas.microsoft.com/office/drawing/2014/main" id="{3D4DAC71-F969-7D01-A5FB-CB772A8BF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8" name="Rectangle 236">
            <a:extLst>
              <a:ext uri="{FF2B5EF4-FFF2-40B4-BE49-F238E27FC236}">
                <a16:creationId xmlns:a16="http://schemas.microsoft.com/office/drawing/2014/main" id="{3F36391B-A3AB-3590-1538-9AE172BD8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1" name="Rectangle 215">
            <a:extLst>
              <a:ext uri="{FF2B5EF4-FFF2-40B4-BE49-F238E27FC236}">
                <a16:creationId xmlns:a16="http://schemas.microsoft.com/office/drawing/2014/main" id="{F501B3D1-5677-1132-75C0-4FB95AE81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2" name="Rectangle 222">
            <a:extLst>
              <a:ext uri="{FF2B5EF4-FFF2-40B4-BE49-F238E27FC236}">
                <a16:creationId xmlns:a16="http://schemas.microsoft.com/office/drawing/2014/main" id="{1AF7CCFF-C95A-579D-FEC4-7B9CB7F4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3" name="Rectangle 229">
            <a:extLst>
              <a:ext uri="{FF2B5EF4-FFF2-40B4-BE49-F238E27FC236}">
                <a16:creationId xmlns:a16="http://schemas.microsoft.com/office/drawing/2014/main" id="{B639E276-28E8-C225-4D20-8FC4D487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4" name="Rectangle 237">
            <a:extLst>
              <a:ext uri="{FF2B5EF4-FFF2-40B4-BE49-F238E27FC236}">
                <a16:creationId xmlns:a16="http://schemas.microsoft.com/office/drawing/2014/main" id="{3657CD39-1B5C-E582-7C65-196FBBE01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7" name="Rectangle 216">
            <a:extLst>
              <a:ext uri="{FF2B5EF4-FFF2-40B4-BE49-F238E27FC236}">
                <a16:creationId xmlns:a16="http://schemas.microsoft.com/office/drawing/2014/main" id="{212A6F25-4F02-4E26-A924-26F294749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8" name="Rectangle 223">
            <a:extLst>
              <a:ext uri="{FF2B5EF4-FFF2-40B4-BE49-F238E27FC236}">
                <a16:creationId xmlns:a16="http://schemas.microsoft.com/office/drawing/2014/main" id="{E04ABC87-408A-69AB-BA10-4C9551FA3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9" name="Rectangle 230">
            <a:extLst>
              <a:ext uri="{FF2B5EF4-FFF2-40B4-BE49-F238E27FC236}">
                <a16:creationId xmlns:a16="http://schemas.microsoft.com/office/drawing/2014/main" id="{FB4C1E7B-5649-1F72-268A-070E9FDFC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0" name="Rectangle 238">
            <a:extLst>
              <a:ext uri="{FF2B5EF4-FFF2-40B4-BE49-F238E27FC236}">
                <a16:creationId xmlns:a16="http://schemas.microsoft.com/office/drawing/2014/main" id="{8F2D579A-699F-65C6-E142-4F83660D5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3" name="Rectangle 217">
            <a:extLst>
              <a:ext uri="{FF2B5EF4-FFF2-40B4-BE49-F238E27FC236}">
                <a16:creationId xmlns:a16="http://schemas.microsoft.com/office/drawing/2014/main" id="{6959D211-4A8B-179D-96C5-A18D77BE8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4" name="Rectangle 224">
            <a:extLst>
              <a:ext uri="{FF2B5EF4-FFF2-40B4-BE49-F238E27FC236}">
                <a16:creationId xmlns:a16="http://schemas.microsoft.com/office/drawing/2014/main" id="{39D514E0-4D61-2708-C248-0B3923AA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5" name="Rectangle 231">
            <a:extLst>
              <a:ext uri="{FF2B5EF4-FFF2-40B4-BE49-F238E27FC236}">
                <a16:creationId xmlns:a16="http://schemas.microsoft.com/office/drawing/2014/main" id="{4109FF25-0906-CA73-28C1-365C85206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6" name="Rectangle 239">
            <a:extLst>
              <a:ext uri="{FF2B5EF4-FFF2-40B4-BE49-F238E27FC236}">
                <a16:creationId xmlns:a16="http://schemas.microsoft.com/office/drawing/2014/main" id="{BCBE056E-536D-C872-A4B8-49743A01E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8" name="Rectangle 211">
            <a:extLst>
              <a:ext uri="{FF2B5EF4-FFF2-40B4-BE49-F238E27FC236}">
                <a16:creationId xmlns:a16="http://schemas.microsoft.com/office/drawing/2014/main" id="{45047DBE-E31A-2CA9-1808-F03F7C5FF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9" name="Rectangle 218">
            <a:extLst>
              <a:ext uri="{FF2B5EF4-FFF2-40B4-BE49-F238E27FC236}">
                <a16:creationId xmlns:a16="http://schemas.microsoft.com/office/drawing/2014/main" id="{F6E7EB4D-4154-A8E3-8833-EE6EAEF0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0" name="Rectangle 225">
            <a:extLst>
              <a:ext uri="{FF2B5EF4-FFF2-40B4-BE49-F238E27FC236}">
                <a16:creationId xmlns:a16="http://schemas.microsoft.com/office/drawing/2014/main" id="{F1F5E3FC-1B50-0C2A-B21E-E99E00092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1" name="Rectangle 233">
            <a:extLst>
              <a:ext uri="{FF2B5EF4-FFF2-40B4-BE49-F238E27FC236}">
                <a16:creationId xmlns:a16="http://schemas.microsoft.com/office/drawing/2014/main" id="{3E035278-DFC2-9C07-C2D2-E7FAF779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2" name="Rectangle 240">
            <a:extLst>
              <a:ext uri="{FF2B5EF4-FFF2-40B4-BE49-F238E27FC236}">
                <a16:creationId xmlns:a16="http://schemas.microsoft.com/office/drawing/2014/main" id="{852B1D6A-D540-D1FF-F519-F2C77B947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5" name="Rectangle 86">
            <a:extLst>
              <a:ext uri="{FF2B5EF4-FFF2-40B4-BE49-F238E27FC236}">
                <a16:creationId xmlns:a16="http://schemas.microsoft.com/office/drawing/2014/main" id="{DA1792C2-471F-2E78-EDA2-5B38576E6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6" name="Rectangle 93">
            <a:extLst>
              <a:ext uri="{FF2B5EF4-FFF2-40B4-BE49-F238E27FC236}">
                <a16:creationId xmlns:a16="http://schemas.microsoft.com/office/drawing/2014/main" id="{FFC4B2C1-00FC-4866-2EE9-13CC9FF84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7" name="Rectangle 100">
            <a:extLst>
              <a:ext uri="{FF2B5EF4-FFF2-40B4-BE49-F238E27FC236}">
                <a16:creationId xmlns:a16="http://schemas.microsoft.com/office/drawing/2014/main" id="{5B2435A7-6366-5ED9-5286-B3E4D3C9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8" name="Rectangle 108">
            <a:extLst>
              <a:ext uri="{FF2B5EF4-FFF2-40B4-BE49-F238E27FC236}">
                <a16:creationId xmlns:a16="http://schemas.microsoft.com/office/drawing/2014/main" id="{F80B9A44-31D7-0405-4416-FB587424B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60" name="Rectangle 80">
            <a:extLst>
              <a:ext uri="{FF2B5EF4-FFF2-40B4-BE49-F238E27FC236}">
                <a16:creationId xmlns:a16="http://schemas.microsoft.com/office/drawing/2014/main" id="{C7B74182-3160-049C-E7E0-2E3DAE36D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1" name="Rectangle 87">
            <a:extLst>
              <a:ext uri="{FF2B5EF4-FFF2-40B4-BE49-F238E27FC236}">
                <a16:creationId xmlns:a16="http://schemas.microsoft.com/office/drawing/2014/main" id="{D1798F5B-1E71-8C20-1DAD-EE03659C2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2" name="Rectangle 94">
            <a:extLst>
              <a:ext uri="{FF2B5EF4-FFF2-40B4-BE49-F238E27FC236}">
                <a16:creationId xmlns:a16="http://schemas.microsoft.com/office/drawing/2014/main" id="{75FA149C-C0F4-A2F9-1FF5-0B32E04DC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3" name="Rectangle 102">
            <a:extLst>
              <a:ext uri="{FF2B5EF4-FFF2-40B4-BE49-F238E27FC236}">
                <a16:creationId xmlns:a16="http://schemas.microsoft.com/office/drawing/2014/main" id="{00783DA3-806C-FC5E-FF1B-A546311BC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4" name="Rectangle 109">
            <a:extLst>
              <a:ext uri="{FF2B5EF4-FFF2-40B4-BE49-F238E27FC236}">
                <a16:creationId xmlns:a16="http://schemas.microsoft.com/office/drawing/2014/main" id="{8A7009D6-3687-9F41-6207-263A88DED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6" name="Rectangle 81">
            <a:extLst>
              <a:ext uri="{FF2B5EF4-FFF2-40B4-BE49-F238E27FC236}">
                <a16:creationId xmlns:a16="http://schemas.microsoft.com/office/drawing/2014/main" id="{0B8F1E22-319F-33F6-AE82-D9361F00B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7" name="Rectangle 88">
            <a:extLst>
              <a:ext uri="{FF2B5EF4-FFF2-40B4-BE49-F238E27FC236}">
                <a16:creationId xmlns:a16="http://schemas.microsoft.com/office/drawing/2014/main" id="{3E311972-0D95-26A0-E39F-63286B5A8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99" name="Rectangle 95">
            <a:extLst>
              <a:ext uri="{FF2B5EF4-FFF2-40B4-BE49-F238E27FC236}">
                <a16:creationId xmlns:a16="http://schemas.microsoft.com/office/drawing/2014/main" id="{C1268626-9594-B8EF-8DB1-E887CD07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0" name="Rectangle 103">
            <a:extLst>
              <a:ext uri="{FF2B5EF4-FFF2-40B4-BE49-F238E27FC236}">
                <a16:creationId xmlns:a16="http://schemas.microsoft.com/office/drawing/2014/main" id="{C981323E-CECD-36D1-1E51-E5A0D7C12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2" name="Rectangle 110">
            <a:extLst>
              <a:ext uri="{FF2B5EF4-FFF2-40B4-BE49-F238E27FC236}">
                <a16:creationId xmlns:a16="http://schemas.microsoft.com/office/drawing/2014/main" id="{781E2C94-3CFE-CCE3-DD9D-502D45499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4" name="Rectangle 82">
            <a:extLst>
              <a:ext uri="{FF2B5EF4-FFF2-40B4-BE49-F238E27FC236}">
                <a16:creationId xmlns:a16="http://schemas.microsoft.com/office/drawing/2014/main" id="{48513DB0-7406-AFB4-764F-F29816CF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5" name="Rectangle 89">
            <a:extLst>
              <a:ext uri="{FF2B5EF4-FFF2-40B4-BE49-F238E27FC236}">
                <a16:creationId xmlns:a16="http://schemas.microsoft.com/office/drawing/2014/main" id="{B839C5F6-BD8F-7CEB-AC1F-75C6AA9F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6" name="Rectangle 96">
            <a:extLst>
              <a:ext uri="{FF2B5EF4-FFF2-40B4-BE49-F238E27FC236}">
                <a16:creationId xmlns:a16="http://schemas.microsoft.com/office/drawing/2014/main" id="{FFE4857E-AEA0-E199-4528-79F4FF8D4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7" name="Rectangle 104">
            <a:extLst>
              <a:ext uri="{FF2B5EF4-FFF2-40B4-BE49-F238E27FC236}">
                <a16:creationId xmlns:a16="http://schemas.microsoft.com/office/drawing/2014/main" id="{30AD7BF3-68F3-1A67-7ECE-52A51A8A5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8" name="Rectangle 111">
            <a:extLst>
              <a:ext uri="{FF2B5EF4-FFF2-40B4-BE49-F238E27FC236}">
                <a16:creationId xmlns:a16="http://schemas.microsoft.com/office/drawing/2014/main" id="{AC5F2DF8-A2B0-FA96-F62F-AA3A7514E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0" name="Rectangle 83">
            <a:extLst>
              <a:ext uri="{FF2B5EF4-FFF2-40B4-BE49-F238E27FC236}">
                <a16:creationId xmlns:a16="http://schemas.microsoft.com/office/drawing/2014/main" id="{4E89CCFE-C90D-16F3-D142-18539C62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1" name="Rectangle 90">
            <a:extLst>
              <a:ext uri="{FF2B5EF4-FFF2-40B4-BE49-F238E27FC236}">
                <a16:creationId xmlns:a16="http://schemas.microsoft.com/office/drawing/2014/main" id="{A50EE7DE-027A-8C28-3DF7-75F7AC63A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2" name="Rectangle 97">
            <a:extLst>
              <a:ext uri="{FF2B5EF4-FFF2-40B4-BE49-F238E27FC236}">
                <a16:creationId xmlns:a16="http://schemas.microsoft.com/office/drawing/2014/main" id="{4775C3F5-EB47-AE79-C674-848F99D5D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3" name="Rectangle 105">
            <a:extLst>
              <a:ext uri="{FF2B5EF4-FFF2-40B4-BE49-F238E27FC236}">
                <a16:creationId xmlns:a16="http://schemas.microsoft.com/office/drawing/2014/main" id="{D45045E7-D805-763C-2A94-721E4DD0E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6" name="Rectangle 84">
            <a:extLst>
              <a:ext uri="{FF2B5EF4-FFF2-40B4-BE49-F238E27FC236}">
                <a16:creationId xmlns:a16="http://schemas.microsoft.com/office/drawing/2014/main" id="{3BE81C48-A2F7-28A3-CF11-7CADC9B3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7" name="Rectangle 91">
            <a:extLst>
              <a:ext uri="{FF2B5EF4-FFF2-40B4-BE49-F238E27FC236}">
                <a16:creationId xmlns:a16="http://schemas.microsoft.com/office/drawing/2014/main" id="{1D43FA44-7740-AD86-011D-18B3F3A4F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8" name="Rectangle 98">
            <a:extLst>
              <a:ext uri="{FF2B5EF4-FFF2-40B4-BE49-F238E27FC236}">
                <a16:creationId xmlns:a16="http://schemas.microsoft.com/office/drawing/2014/main" id="{EED92967-87C3-2222-A058-B37C6DCFD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9" name="Rectangle 106">
            <a:extLst>
              <a:ext uri="{FF2B5EF4-FFF2-40B4-BE49-F238E27FC236}">
                <a16:creationId xmlns:a16="http://schemas.microsoft.com/office/drawing/2014/main" id="{21A14727-DE31-9C4E-0452-FC44D1C55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22" name="Rectangle 85">
            <a:extLst>
              <a:ext uri="{FF2B5EF4-FFF2-40B4-BE49-F238E27FC236}">
                <a16:creationId xmlns:a16="http://schemas.microsoft.com/office/drawing/2014/main" id="{34DF94FF-91C3-2F2A-3132-D86D9DE65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3" name="Rectangle 92">
            <a:extLst>
              <a:ext uri="{FF2B5EF4-FFF2-40B4-BE49-F238E27FC236}">
                <a16:creationId xmlns:a16="http://schemas.microsoft.com/office/drawing/2014/main" id="{C276E3CD-5F93-51B0-CFA7-D44DB6CED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4" name="Rectangle 99">
            <a:extLst>
              <a:ext uri="{FF2B5EF4-FFF2-40B4-BE49-F238E27FC236}">
                <a16:creationId xmlns:a16="http://schemas.microsoft.com/office/drawing/2014/main" id="{121717FF-44C5-6C3B-2BB3-EE6AEB746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5" name="Rectangle 107">
            <a:extLst>
              <a:ext uri="{FF2B5EF4-FFF2-40B4-BE49-F238E27FC236}">
                <a16:creationId xmlns:a16="http://schemas.microsoft.com/office/drawing/2014/main" id="{EBAEF27F-90AD-6E55-6BA9-01D8EE895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9" name="Rectangle 212">
            <a:extLst>
              <a:ext uri="{FF2B5EF4-FFF2-40B4-BE49-F238E27FC236}">
                <a16:creationId xmlns:a16="http://schemas.microsoft.com/office/drawing/2014/main" id="{9358E1AA-56A9-120B-7797-7ADA95D35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30" name="Rectangle 219">
            <a:extLst>
              <a:ext uri="{FF2B5EF4-FFF2-40B4-BE49-F238E27FC236}">
                <a16:creationId xmlns:a16="http://schemas.microsoft.com/office/drawing/2014/main" id="{023F3DDB-E8FA-38BF-3DD6-3C7B22E11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31" name="Rectangle 226">
            <a:extLst>
              <a:ext uri="{FF2B5EF4-FFF2-40B4-BE49-F238E27FC236}">
                <a16:creationId xmlns:a16="http://schemas.microsoft.com/office/drawing/2014/main" id="{34DC222C-66A6-1EE4-92CC-B900B4F6E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32" name="Rectangle 234">
            <a:extLst>
              <a:ext uri="{FF2B5EF4-FFF2-40B4-BE49-F238E27FC236}">
                <a16:creationId xmlns:a16="http://schemas.microsoft.com/office/drawing/2014/main" id="{820114F8-287C-9909-21DC-D3006B8D3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35" name="Rectangle 213">
            <a:extLst>
              <a:ext uri="{FF2B5EF4-FFF2-40B4-BE49-F238E27FC236}">
                <a16:creationId xmlns:a16="http://schemas.microsoft.com/office/drawing/2014/main" id="{65F28DFF-D54A-F4AA-96B2-3EFF28E2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6" name="Rectangle 220">
            <a:extLst>
              <a:ext uri="{FF2B5EF4-FFF2-40B4-BE49-F238E27FC236}">
                <a16:creationId xmlns:a16="http://schemas.microsoft.com/office/drawing/2014/main" id="{A3F722E1-7541-36A6-5653-B0132B213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7" name="Rectangle 227">
            <a:extLst>
              <a:ext uri="{FF2B5EF4-FFF2-40B4-BE49-F238E27FC236}">
                <a16:creationId xmlns:a16="http://schemas.microsoft.com/office/drawing/2014/main" id="{E6C1B1FA-8D04-7892-65A6-4DBF41E2D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8" name="Rectangle 235">
            <a:extLst>
              <a:ext uri="{FF2B5EF4-FFF2-40B4-BE49-F238E27FC236}">
                <a16:creationId xmlns:a16="http://schemas.microsoft.com/office/drawing/2014/main" id="{F06EEC97-6937-D103-53F5-D31FC901F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1" name="Rectangle 214">
            <a:extLst>
              <a:ext uri="{FF2B5EF4-FFF2-40B4-BE49-F238E27FC236}">
                <a16:creationId xmlns:a16="http://schemas.microsoft.com/office/drawing/2014/main" id="{538696C8-E214-D36A-581D-E766CCB29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2" name="Rectangle 221">
            <a:extLst>
              <a:ext uri="{FF2B5EF4-FFF2-40B4-BE49-F238E27FC236}">
                <a16:creationId xmlns:a16="http://schemas.microsoft.com/office/drawing/2014/main" id="{2724354B-8505-694B-4BF8-73AA9CEE1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3" name="Rectangle 228">
            <a:extLst>
              <a:ext uri="{FF2B5EF4-FFF2-40B4-BE49-F238E27FC236}">
                <a16:creationId xmlns:a16="http://schemas.microsoft.com/office/drawing/2014/main" id="{DC15E2AA-61AD-F1B2-EAAC-407CAF8CB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08" name="Rectangle 236">
            <a:extLst>
              <a:ext uri="{FF2B5EF4-FFF2-40B4-BE49-F238E27FC236}">
                <a16:creationId xmlns:a16="http://schemas.microsoft.com/office/drawing/2014/main" id="{2B287A62-6611-BBC2-65F6-E3F67EC2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1" name="Rectangle 215">
            <a:extLst>
              <a:ext uri="{FF2B5EF4-FFF2-40B4-BE49-F238E27FC236}">
                <a16:creationId xmlns:a16="http://schemas.microsoft.com/office/drawing/2014/main" id="{433C0262-84D3-01CF-CF13-945D4BDF6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2" name="Rectangle 222">
            <a:extLst>
              <a:ext uri="{FF2B5EF4-FFF2-40B4-BE49-F238E27FC236}">
                <a16:creationId xmlns:a16="http://schemas.microsoft.com/office/drawing/2014/main" id="{813DABCD-9E0C-C909-545D-BADE464C8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3" name="Rectangle 229">
            <a:extLst>
              <a:ext uri="{FF2B5EF4-FFF2-40B4-BE49-F238E27FC236}">
                <a16:creationId xmlns:a16="http://schemas.microsoft.com/office/drawing/2014/main" id="{0C81563D-5D48-5AFD-89B4-3376CDC18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4" name="Rectangle 237">
            <a:extLst>
              <a:ext uri="{FF2B5EF4-FFF2-40B4-BE49-F238E27FC236}">
                <a16:creationId xmlns:a16="http://schemas.microsoft.com/office/drawing/2014/main" id="{48AC54DF-65D4-29E3-A930-579F1B16A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6" name="Rectangle 209">
            <a:extLst>
              <a:ext uri="{FF2B5EF4-FFF2-40B4-BE49-F238E27FC236}">
                <a16:creationId xmlns:a16="http://schemas.microsoft.com/office/drawing/2014/main" id="{E66FD42E-D492-7666-0394-7ABF1B621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7" name="Rectangle 216">
            <a:extLst>
              <a:ext uri="{FF2B5EF4-FFF2-40B4-BE49-F238E27FC236}">
                <a16:creationId xmlns:a16="http://schemas.microsoft.com/office/drawing/2014/main" id="{BC364CB9-369C-2157-E51D-C06C4D7C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8" name="Rectangle 223">
            <a:extLst>
              <a:ext uri="{FF2B5EF4-FFF2-40B4-BE49-F238E27FC236}">
                <a16:creationId xmlns:a16="http://schemas.microsoft.com/office/drawing/2014/main" id="{D4F23F60-453A-1F05-6C0D-BAA30FB28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9" name="Rectangle 231">
            <a:extLst>
              <a:ext uri="{FF2B5EF4-FFF2-40B4-BE49-F238E27FC236}">
                <a16:creationId xmlns:a16="http://schemas.microsoft.com/office/drawing/2014/main" id="{41B9ACAB-B148-95A7-9793-0C532AF83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0" name="Rectangle 238">
            <a:extLst>
              <a:ext uri="{FF2B5EF4-FFF2-40B4-BE49-F238E27FC236}">
                <a16:creationId xmlns:a16="http://schemas.microsoft.com/office/drawing/2014/main" id="{AB572AC6-38F9-34B4-2251-841763FB4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2" name="Rectangle 210">
            <a:extLst>
              <a:ext uri="{FF2B5EF4-FFF2-40B4-BE49-F238E27FC236}">
                <a16:creationId xmlns:a16="http://schemas.microsoft.com/office/drawing/2014/main" id="{14FAF144-C133-6246-EBA3-2FB0992B7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3" name="Rectangle 217">
            <a:extLst>
              <a:ext uri="{FF2B5EF4-FFF2-40B4-BE49-F238E27FC236}">
                <a16:creationId xmlns:a16="http://schemas.microsoft.com/office/drawing/2014/main" id="{F67EB811-B111-63D1-38BF-8E5D6DB77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4" name="Rectangle 224">
            <a:extLst>
              <a:ext uri="{FF2B5EF4-FFF2-40B4-BE49-F238E27FC236}">
                <a16:creationId xmlns:a16="http://schemas.microsoft.com/office/drawing/2014/main" id="{1B00B069-29CE-6A3E-6577-A454145D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5" name="Rectangle 232">
            <a:extLst>
              <a:ext uri="{FF2B5EF4-FFF2-40B4-BE49-F238E27FC236}">
                <a16:creationId xmlns:a16="http://schemas.microsoft.com/office/drawing/2014/main" id="{FD736B51-4596-9761-DAEB-A00A0BDFC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6" name="Rectangle 239">
            <a:extLst>
              <a:ext uri="{FF2B5EF4-FFF2-40B4-BE49-F238E27FC236}">
                <a16:creationId xmlns:a16="http://schemas.microsoft.com/office/drawing/2014/main" id="{48FEACF4-5E7C-BB66-5619-51581872E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9" name="Rectangle 211">
            <a:extLst>
              <a:ext uri="{FF2B5EF4-FFF2-40B4-BE49-F238E27FC236}">
                <a16:creationId xmlns:a16="http://schemas.microsoft.com/office/drawing/2014/main" id="{810C1D2C-649E-3D1C-81C0-4665AE9D1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30" name="Rectangle 218">
            <a:extLst>
              <a:ext uri="{FF2B5EF4-FFF2-40B4-BE49-F238E27FC236}">
                <a16:creationId xmlns:a16="http://schemas.microsoft.com/office/drawing/2014/main" id="{D2F0C01A-104C-9F41-C72D-A622D45EA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65" name="Rectangle 225">
            <a:extLst>
              <a:ext uri="{FF2B5EF4-FFF2-40B4-BE49-F238E27FC236}">
                <a16:creationId xmlns:a16="http://schemas.microsoft.com/office/drawing/2014/main" id="{82A8C7A0-9C11-E568-D6BC-D6CD66D6B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66" name="Rectangle 233">
            <a:extLst>
              <a:ext uri="{FF2B5EF4-FFF2-40B4-BE49-F238E27FC236}">
                <a16:creationId xmlns:a16="http://schemas.microsoft.com/office/drawing/2014/main" id="{84E89F16-0505-8D76-AFD1-82784303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67" name="Rectangle 240">
            <a:extLst>
              <a:ext uri="{FF2B5EF4-FFF2-40B4-BE49-F238E27FC236}">
                <a16:creationId xmlns:a16="http://schemas.microsoft.com/office/drawing/2014/main" id="{DD7F6500-F555-E83A-9615-DAF1D3A15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127204F2-92D9-72AA-ADF2-20E0F58D584A}"/>
              </a:ext>
            </a:extLst>
          </p:cNvPr>
          <p:cNvGrpSpPr/>
          <p:nvPr/>
        </p:nvGrpSpPr>
        <p:grpSpPr>
          <a:xfrm>
            <a:off x="472914" y="5336887"/>
            <a:ext cx="1395952" cy="776194"/>
            <a:chOff x="472914" y="5501128"/>
            <a:chExt cx="1395952" cy="776194"/>
          </a:xfrm>
        </p:grpSpPr>
        <p:sp>
          <p:nvSpPr>
            <p:cNvPr id="1471" name="Rectangle 86">
              <a:extLst>
                <a:ext uri="{FF2B5EF4-FFF2-40B4-BE49-F238E27FC236}">
                  <a16:creationId xmlns:a16="http://schemas.microsoft.com/office/drawing/2014/main" id="{D993AFD7-25F4-1A83-FA3D-FDB3B9E4B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78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2" name="Rectangle 93">
              <a:extLst>
                <a:ext uri="{FF2B5EF4-FFF2-40B4-BE49-F238E27FC236}">
                  <a16:creationId xmlns:a16="http://schemas.microsoft.com/office/drawing/2014/main" id="{327E8402-D623-A431-5282-421A7A63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78" y="566536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3" name="Rectangle 100">
              <a:extLst>
                <a:ext uri="{FF2B5EF4-FFF2-40B4-BE49-F238E27FC236}">
                  <a16:creationId xmlns:a16="http://schemas.microsoft.com/office/drawing/2014/main" id="{3865CF8F-1716-32FE-48EC-487A8AF62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4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4" name="Rectangle 108">
              <a:extLst>
                <a:ext uri="{FF2B5EF4-FFF2-40B4-BE49-F238E27FC236}">
                  <a16:creationId xmlns:a16="http://schemas.microsoft.com/office/drawing/2014/main" id="{E0D1A388-3469-903B-73F2-B8E85F711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4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5" name="Rectangle 115">
              <a:extLst>
                <a:ext uri="{FF2B5EF4-FFF2-40B4-BE49-F238E27FC236}">
                  <a16:creationId xmlns:a16="http://schemas.microsoft.com/office/drawing/2014/main" id="{44CA4E67-5D4A-0DF7-E068-08E7E326D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4" y="6158092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7" name="Rectangle 87">
              <a:extLst>
                <a:ext uri="{FF2B5EF4-FFF2-40B4-BE49-F238E27FC236}">
                  <a16:creationId xmlns:a16="http://schemas.microsoft.com/office/drawing/2014/main" id="{FC264253-4049-3729-DA49-7804224C9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061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8" name="Rectangle 94">
              <a:extLst>
                <a:ext uri="{FF2B5EF4-FFF2-40B4-BE49-F238E27FC236}">
                  <a16:creationId xmlns:a16="http://schemas.microsoft.com/office/drawing/2014/main" id="{CA260D5A-9F3B-7569-5614-747903D2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061" y="566536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9" name="Rectangle 101">
              <a:extLst>
                <a:ext uri="{FF2B5EF4-FFF2-40B4-BE49-F238E27FC236}">
                  <a16:creationId xmlns:a16="http://schemas.microsoft.com/office/drawing/2014/main" id="{C8278E6D-D946-A1A0-71E5-4F3CBADCA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97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0" name="Rectangle 109">
              <a:extLst>
                <a:ext uri="{FF2B5EF4-FFF2-40B4-BE49-F238E27FC236}">
                  <a16:creationId xmlns:a16="http://schemas.microsoft.com/office/drawing/2014/main" id="{0AF5A370-93CA-2D4C-0AF1-908ECFEB2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97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1" name="Rectangle 116">
              <a:extLst>
                <a:ext uri="{FF2B5EF4-FFF2-40B4-BE49-F238E27FC236}">
                  <a16:creationId xmlns:a16="http://schemas.microsoft.com/office/drawing/2014/main" id="{0B01DFEC-1870-D925-3A21-53DF72E54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97" y="6158092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3" name="Rectangle 88">
              <a:extLst>
                <a:ext uri="{FF2B5EF4-FFF2-40B4-BE49-F238E27FC236}">
                  <a16:creationId xmlns:a16="http://schemas.microsoft.com/office/drawing/2014/main" id="{7C15F155-6696-4CF9-7A2E-9DD55DC42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743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4" name="Rectangle 95">
              <a:extLst>
                <a:ext uri="{FF2B5EF4-FFF2-40B4-BE49-F238E27FC236}">
                  <a16:creationId xmlns:a16="http://schemas.microsoft.com/office/drawing/2014/main" id="{CBC682F6-774B-4A46-D9FE-3696372E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279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5" name="Rectangle 102">
              <a:extLst>
                <a:ext uri="{FF2B5EF4-FFF2-40B4-BE49-F238E27FC236}">
                  <a16:creationId xmlns:a16="http://schemas.microsoft.com/office/drawing/2014/main" id="{8E53EFBB-7F11-FBAA-3FE9-F4E2711D0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279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6" name="Rectangle 110">
              <a:extLst>
                <a:ext uri="{FF2B5EF4-FFF2-40B4-BE49-F238E27FC236}">
                  <a16:creationId xmlns:a16="http://schemas.microsoft.com/office/drawing/2014/main" id="{ADEF94BC-EE34-968F-F9FB-AE19D31B3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279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9" name="Rectangle 89">
              <a:extLst>
                <a:ext uri="{FF2B5EF4-FFF2-40B4-BE49-F238E27FC236}">
                  <a16:creationId xmlns:a16="http://schemas.microsoft.com/office/drawing/2014/main" id="{29D874C8-7A31-D82C-88CA-6A223439F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426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0" name="Rectangle 96">
              <a:extLst>
                <a:ext uri="{FF2B5EF4-FFF2-40B4-BE49-F238E27FC236}">
                  <a16:creationId xmlns:a16="http://schemas.microsoft.com/office/drawing/2014/main" id="{677426E1-1942-912B-28C8-2F70AA0F4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62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1" name="Rectangle 103">
              <a:extLst>
                <a:ext uri="{FF2B5EF4-FFF2-40B4-BE49-F238E27FC236}">
                  <a16:creationId xmlns:a16="http://schemas.microsoft.com/office/drawing/2014/main" id="{C590618B-DC9E-4C8E-D65A-9894FEA2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62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2" name="Rectangle 111">
              <a:extLst>
                <a:ext uri="{FF2B5EF4-FFF2-40B4-BE49-F238E27FC236}">
                  <a16:creationId xmlns:a16="http://schemas.microsoft.com/office/drawing/2014/main" id="{95325959-AD30-7434-BA8C-459F623C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62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5" name="Rectangle 90">
              <a:extLst>
                <a:ext uri="{FF2B5EF4-FFF2-40B4-BE49-F238E27FC236}">
                  <a16:creationId xmlns:a16="http://schemas.microsoft.com/office/drawing/2014/main" id="{3B828162-64B1-B3C8-57EC-94AAAEFC3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109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6" name="Rectangle 97">
              <a:extLst>
                <a:ext uri="{FF2B5EF4-FFF2-40B4-BE49-F238E27FC236}">
                  <a16:creationId xmlns:a16="http://schemas.microsoft.com/office/drawing/2014/main" id="{D29D69D0-48E4-D2F5-79C5-7CF61C1D2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644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7" name="Rectangle 104">
              <a:extLst>
                <a:ext uri="{FF2B5EF4-FFF2-40B4-BE49-F238E27FC236}">
                  <a16:creationId xmlns:a16="http://schemas.microsoft.com/office/drawing/2014/main" id="{235E1D26-886F-9662-708E-D4FC8F23C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644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8" name="Rectangle 112">
              <a:extLst>
                <a:ext uri="{FF2B5EF4-FFF2-40B4-BE49-F238E27FC236}">
                  <a16:creationId xmlns:a16="http://schemas.microsoft.com/office/drawing/2014/main" id="{B7653B9C-22F9-4E02-472E-6E9720F16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644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1" name="Rectangle 91">
              <a:extLst>
                <a:ext uri="{FF2B5EF4-FFF2-40B4-BE49-F238E27FC236}">
                  <a16:creationId xmlns:a16="http://schemas.microsoft.com/office/drawing/2014/main" id="{ACD4111D-04D2-1EA6-3F92-B30E0F4F8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791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2" name="Rectangle 98">
              <a:extLst>
                <a:ext uri="{FF2B5EF4-FFF2-40B4-BE49-F238E27FC236}">
                  <a16:creationId xmlns:a16="http://schemas.microsoft.com/office/drawing/2014/main" id="{3B00BBBD-6C59-29E9-C923-D1BCC32A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327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3" name="Rectangle 105">
              <a:extLst>
                <a:ext uri="{FF2B5EF4-FFF2-40B4-BE49-F238E27FC236}">
                  <a16:creationId xmlns:a16="http://schemas.microsoft.com/office/drawing/2014/main" id="{A8ABC5B5-9B09-6870-6E4C-84F8D0FC7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327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4" name="Rectangle 113">
              <a:extLst>
                <a:ext uri="{FF2B5EF4-FFF2-40B4-BE49-F238E27FC236}">
                  <a16:creationId xmlns:a16="http://schemas.microsoft.com/office/drawing/2014/main" id="{599EC9A6-AE54-536F-3612-F69C80BF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327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7" name="Rectangle 92">
              <a:extLst>
                <a:ext uri="{FF2B5EF4-FFF2-40B4-BE49-F238E27FC236}">
                  <a16:creationId xmlns:a16="http://schemas.microsoft.com/office/drawing/2014/main" id="{5C2C87D1-E2DE-981D-B625-05B7F9DF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474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08" name="Rectangle 99">
              <a:extLst>
                <a:ext uri="{FF2B5EF4-FFF2-40B4-BE49-F238E27FC236}">
                  <a16:creationId xmlns:a16="http://schemas.microsoft.com/office/drawing/2014/main" id="{0135AB38-96DD-A7D7-94E8-92EE2B5A2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010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09" name="Rectangle 106">
              <a:extLst>
                <a:ext uri="{FF2B5EF4-FFF2-40B4-BE49-F238E27FC236}">
                  <a16:creationId xmlns:a16="http://schemas.microsoft.com/office/drawing/2014/main" id="{0F944EA2-825E-1A7E-BE1D-EE0271C3E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010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0" name="Rectangle 114">
              <a:extLst>
                <a:ext uri="{FF2B5EF4-FFF2-40B4-BE49-F238E27FC236}">
                  <a16:creationId xmlns:a16="http://schemas.microsoft.com/office/drawing/2014/main" id="{43824367-BAB7-7FE8-C1BC-B80EDB588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010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8DCDDD30-4ED6-2F1C-DCE9-E63C9AE8645D}"/>
              </a:ext>
            </a:extLst>
          </p:cNvPr>
          <p:cNvGrpSpPr/>
          <p:nvPr/>
        </p:nvGrpSpPr>
        <p:grpSpPr>
          <a:xfrm>
            <a:off x="2158934" y="5336887"/>
            <a:ext cx="1388757" cy="776193"/>
            <a:chOff x="2158934" y="5336887"/>
            <a:chExt cx="1388757" cy="776193"/>
          </a:xfrm>
        </p:grpSpPr>
        <p:sp>
          <p:nvSpPr>
            <p:cNvPr id="1513" name="Rectangle 212">
              <a:extLst>
                <a:ext uri="{FF2B5EF4-FFF2-40B4-BE49-F238E27FC236}">
                  <a16:creationId xmlns:a16="http://schemas.microsoft.com/office/drawing/2014/main" id="{AE55B950-AEA4-F0EA-2303-D8E2499C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398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4" name="Rectangle 219">
              <a:extLst>
                <a:ext uri="{FF2B5EF4-FFF2-40B4-BE49-F238E27FC236}">
                  <a16:creationId xmlns:a16="http://schemas.microsoft.com/office/drawing/2014/main" id="{BB525D00-FF22-4B5C-1C8F-B48D4975F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934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5" name="Rectangle 226">
              <a:extLst>
                <a:ext uri="{FF2B5EF4-FFF2-40B4-BE49-F238E27FC236}">
                  <a16:creationId xmlns:a16="http://schemas.microsoft.com/office/drawing/2014/main" id="{A866051E-BDC9-E779-6BA7-C530193A4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934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6" name="Rectangle 234">
              <a:extLst>
                <a:ext uri="{FF2B5EF4-FFF2-40B4-BE49-F238E27FC236}">
                  <a16:creationId xmlns:a16="http://schemas.microsoft.com/office/drawing/2014/main" id="{B7A7C45D-C789-1C55-96EE-8D286A997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934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9" name="Rectangle 213">
              <a:extLst>
                <a:ext uri="{FF2B5EF4-FFF2-40B4-BE49-F238E27FC236}">
                  <a16:creationId xmlns:a16="http://schemas.microsoft.com/office/drawing/2014/main" id="{A81203F6-F1A7-915D-E479-23F38E9FE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882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0" name="Rectangle 220">
              <a:extLst>
                <a:ext uri="{FF2B5EF4-FFF2-40B4-BE49-F238E27FC236}">
                  <a16:creationId xmlns:a16="http://schemas.microsoft.com/office/drawing/2014/main" id="{A8425F87-4193-4285-32FD-718B0D883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418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1" name="Rectangle 227">
              <a:extLst>
                <a:ext uri="{FF2B5EF4-FFF2-40B4-BE49-F238E27FC236}">
                  <a16:creationId xmlns:a16="http://schemas.microsoft.com/office/drawing/2014/main" id="{08051259-0259-609F-2931-8CAE47E05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41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2" name="Rectangle 235">
              <a:extLst>
                <a:ext uri="{FF2B5EF4-FFF2-40B4-BE49-F238E27FC236}">
                  <a16:creationId xmlns:a16="http://schemas.microsoft.com/office/drawing/2014/main" id="{552A1DCA-57DF-3EE1-65AC-DB88DC436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41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4" name="Rectangle 207">
              <a:extLst>
                <a:ext uri="{FF2B5EF4-FFF2-40B4-BE49-F238E27FC236}">
                  <a16:creationId xmlns:a16="http://schemas.microsoft.com/office/drawing/2014/main" id="{E74D905E-2198-819C-30FA-74D7483A8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365" y="5336887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5" name="Rectangle 214">
              <a:extLst>
                <a:ext uri="{FF2B5EF4-FFF2-40B4-BE49-F238E27FC236}">
                  <a16:creationId xmlns:a16="http://schemas.microsoft.com/office/drawing/2014/main" id="{B56041BE-287E-C4B6-B582-75355AEE1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365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6" name="Rectangle 221">
              <a:extLst>
                <a:ext uri="{FF2B5EF4-FFF2-40B4-BE49-F238E27FC236}">
                  <a16:creationId xmlns:a16="http://schemas.microsoft.com/office/drawing/2014/main" id="{D59CFB9B-F45A-DDD7-11D6-2374B4378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901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7" name="Rectangle 229">
              <a:extLst>
                <a:ext uri="{FF2B5EF4-FFF2-40B4-BE49-F238E27FC236}">
                  <a16:creationId xmlns:a16="http://schemas.microsoft.com/office/drawing/2014/main" id="{43EBC458-4EA3-9673-BCFB-78E77F1B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901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8" name="Rectangle 236">
              <a:extLst>
                <a:ext uri="{FF2B5EF4-FFF2-40B4-BE49-F238E27FC236}">
                  <a16:creationId xmlns:a16="http://schemas.microsoft.com/office/drawing/2014/main" id="{05870DF2-84C9-CA85-BFC8-0BC1415F2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901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0" name="Rectangle 208">
              <a:extLst>
                <a:ext uri="{FF2B5EF4-FFF2-40B4-BE49-F238E27FC236}">
                  <a16:creationId xmlns:a16="http://schemas.microsoft.com/office/drawing/2014/main" id="{3471D79E-8B7B-A397-AB0B-197EC7CAA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0849" y="5336887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1" name="Rectangle 215">
              <a:extLst>
                <a:ext uri="{FF2B5EF4-FFF2-40B4-BE49-F238E27FC236}">
                  <a16:creationId xmlns:a16="http://schemas.microsoft.com/office/drawing/2014/main" id="{CBF94ACB-3938-90C1-652A-AF4F391A1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0849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2" name="Rectangle 222">
              <a:extLst>
                <a:ext uri="{FF2B5EF4-FFF2-40B4-BE49-F238E27FC236}">
                  <a16:creationId xmlns:a16="http://schemas.microsoft.com/office/drawing/2014/main" id="{B392B77F-5862-E846-DF71-DA31D5556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385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3" name="Rectangle 230">
              <a:extLst>
                <a:ext uri="{FF2B5EF4-FFF2-40B4-BE49-F238E27FC236}">
                  <a16:creationId xmlns:a16="http://schemas.microsoft.com/office/drawing/2014/main" id="{FE38606C-87A2-77CE-DF72-1BB455BD2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385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4" name="Rectangle 237">
              <a:extLst>
                <a:ext uri="{FF2B5EF4-FFF2-40B4-BE49-F238E27FC236}">
                  <a16:creationId xmlns:a16="http://schemas.microsoft.com/office/drawing/2014/main" id="{F79BEB47-8868-22E4-E4A2-DD24FB480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385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6" name="Rectangle 209">
              <a:extLst>
                <a:ext uri="{FF2B5EF4-FFF2-40B4-BE49-F238E27FC236}">
                  <a16:creationId xmlns:a16="http://schemas.microsoft.com/office/drawing/2014/main" id="{986051F7-55F5-454B-966A-057107818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333" y="5336887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7" name="Rectangle 216">
              <a:extLst>
                <a:ext uri="{FF2B5EF4-FFF2-40B4-BE49-F238E27FC236}">
                  <a16:creationId xmlns:a16="http://schemas.microsoft.com/office/drawing/2014/main" id="{E46371FB-42BF-79AF-4739-B19758077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50112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8" name="Rectangle 223">
              <a:extLst>
                <a:ext uri="{FF2B5EF4-FFF2-40B4-BE49-F238E27FC236}">
                  <a16:creationId xmlns:a16="http://schemas.microsoft.com/office/drawing/2014/main" id="{A4901253-B441-850E-C71C-023BC88CC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9" name="Rectangle 231">
              <a:extLst>
                <a:ext uri="{FF2B5EF4-FFF2-40B4-BE49-F238E27FC236}">
                  <a16:creationId xmlns:a16="http://schemas.microsoft.com/office/drawing/2014/main" id="{881B39D8-192E-80F9-86FB-C90D0ACCD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0" name="Rectangle 238">
              <a:extLst>
                <a:ext uri="{FF2B5EF4-FFF2-40B4-BE49-F238E27FC236}">
                  <a16:creationId xmlns:a16="http://schemas.microsoft.com/office/drawing/2014/main" id="{A19306C1-169E-41BE-C7DD-0516C941B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2" name="Rectangle 210">
              <a:extLst>
                <a:ext uri="{FF2B5EF4-FFF2-40B4-BE49-F238E27FC236}">
                  <a16:creationId xmlns:a16="http://schemas.microsoft.com/office/drawing/2014/main" id="{30D764CF-74F6-4424-587B-E9724CC1F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816" y="5336887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3" name="Rectangle 217">
              <a:extLst>
                <a:ext uri="{FF2B5EF4-FFF2-40B4-BE49-F238E27FC236}">
                  <a16:creationId xmlns:a16="http://schemas.microsoft.com/office/drawing/2014/main" id="{A30B58D6-91BF-3FDE-4210-AE518DE5E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352" y="550112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4" name="Rectangle 224">
              <a:extLst>
                <a:ext uri="{FF2B5EF4-FFF2-40B4-BE49-F238E27FC236}">
                  <a16:creationId xmlns:a16="http://schemas.microsoft.com/office/drawing/2014/main" id="{8C5CE21B-3CA7-E9C3-8224-05A090C1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352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5" name="Rectangle 232">
              <a:extLst>
                <a:ext uri="{FF2B5EF4-FFF2-40B4-BE49-F238E27FC236}">
                  <a16:creationId xmlns:a16="http://schemas.microsoft.com/office/drawing/2014/main" id="{1E6BFD25-E25D-F319-45DF-60E4E4735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352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8" name="Rectangle 211">
              <a:extLst>
                <a:ext uri="{FF2B5EF4-FFF2-40B4-BE49-F238E27FC236}">
                  <a16:creationId xmlns:a16="http://schemas.microsoft.com/office/drawing/2014/main" id="{495B2F39-704D-F126-A6AE-D2AA29627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0299" y="5336887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49" name="Rectangle 218">
              <a:extLst>
                <a:ext uri="{FF2B5EF4-FFF2-40B4-BE49-F238E27FC236}">
                  <a16:creationId xmlns:a16="http://schemas.microsoft.com/office/drawing/2014/main" id="{4242655B-6EDE-93A5-FC91-AAD281F67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835" y="550112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0" name="Rectangle 225">
              <a:extLst>
                <a:ext uri="{FF2B5EF4-FFF2-40B4-BE49-F238E27FC236}">
                  <a16:creationId xmlns:a16="http://schemas.microsoft.com/office/drawing/2014/main" id="{E2AF3CF6-D6FC-FC73-B95F-57ACB5345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835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1" name="Rectangle 233">
              <a:extLst>
                <a:ext uri="{FF2B5EF4-FFF2-40B4-BE49-F238E27FC236}">
                  <a16:creationId xmlns:a16="http://schemas.microsoft.com/office/drawing/2014/main" id="{1A85B8A2-5A4D-A3B1-7405-8BC1154C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835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  <p:sp>
        <p:nvSpPr>
          <p:cNvPr id="1555" name="Rectangle 86">
            <a:extLst>
              <a:ext uri="{FF2B5EF4-FFF2-40B4-BE49-F238E27FC236}">
                <a16:creationId xmlns:a16="http://schemas.microsoft.com/office/drawing/2014/main" id="{08FD9396-C9F0-B329-9B82-5615A122F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6" name="Rectangle 93">
            <a:extLst>
              <a:ext uri="{FF2B5EF4-FFF2-40B4-BE49-F238E27FC236}">
                <a16:creationId xmlns:a16="http://schemas.microsoft.com/office/drawing/2014/main" id="{F31E8B5F-FD1E-69B4-320A-6EBA48A1F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7" name="Rectangle 100">
            <a:extLst>
              <a:ext uri="{FF2B5EF4-FFF2-40B4-BE49-F238E27FC236}">
                <a16:creationId xmlns:a16="http://schemas.microsoft.com/office/drawing/2014/main" id="{D4E0AD9B-0A2B-3FFD-4610-282B22566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8" name="Rectangle 108">
            <a:extLst>
              <a:ext uri="{FF2B5EF4-FFF2-40B4-BE49-F238E27FC236}">
                <a16:creationId xmlns:a16="http://schemas.microsoft.com/office/drawing/2014/main" id="{BCDCE9D5-4D62-8DB2-BE67-2F50082A2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1" name="Rectangle 87">
            <a:extLst>
              <a:ext uri="{FF2B5EF4-FFF2-40B4-BE49-F238E27FC236}">
                <a16:creationId xmlns:a16="http://schemas.microsoft.com/office/drawing/2014/main" id="{281636E6-7DFD-BC36-3112-14C4E4824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2" name="Rectangle 94">
            <a:extLst>
              <a:ext uri="{FF2B5EF4-FFF2-40B4-BE49-F238E27FC236}">
                <a16:creationId xmlns:a16="http://schemas.microsoft.com/office/drawing/2014/main" id="{2349E33D-E169-4AF0-0314-6C128A219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3" name="Rectangle 101">
            <a:extLst>
              <a:ext uri="{FF2B5EF4-FFF2-40B4-BE49-F238E27FC236}">
                <a16:creationId xmlns:a16="http://schemas.microsoft.com/office/drawing/2014/main" id="{9368D555-194D-C66C-D034-FF52CBFA3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4" name="Rectangle 109">
            <a:extLst>
              <a:ext uri="{FF2B5EF4-FFF2-40B4-BE49-F238E27FC236}">
                <a16:creationId xmlns:a16="http://schemas.microsoft.com/office/drawing/2014/main" id="{5A883539-B343-C9F7-F1B9-646F1884C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7" name="Rectangle 88">
            <a:extLst>
              <a:ext uri="{FF2B5EF4-FFF2-40B4-BE49-F238E27FC236}">
                <a16:creationId xmlns:a16="http://schemas.microsoft.com/office/drawing/2014/main" id="{BE406186-E145-7CE1-3285-8178347D3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8" name="Rectangle 95">
            <a:extLst>
              <a:ext uri="{FF2B5EF4-FFF2-40B4-BE49-F238E27FC236}">
                <a16:creationId xmlns:a16="http://schemas.microsoft.com/office/drawing/2014/main" id="{1A615FD2-C631-5842-2B20-AD4782414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9" name="Rectangle 102">
            <a:extLst>
              <a:ext uri="{FF2B5EF4-FFF2-40B4-BE49-F238E27FC236}">
                <a16:creationId xmlns:a16="http://schemas.microsoft.com/office/drawing/2014/main" id="{F74D2BFD-B6F8-37E4-B620-2AB59E53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0" name="Rectangle 110">
            <a:extLst>
              <a:ext uri="{FF2B5EF4-FFF2-40B4-BE49-F238E27FC236}">
                <a16:creationId xmlns:a16="http://schemas.microsoft.com/office/drawing/2014/main" id="{0F58AEED-9C5D-C976-449D-D54F92A4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3" name="Rectangle 89">
            <a:extLst>
              <a:ext uri="{FF2B5EF4-FFF2-40B4-BE49-F238E27FC236}">
                <a16:creationId xmlns:a16="http://schemas.microsoft.com/office/drawing/2014/main" id="{BE4C1D69-D03B-424D-EA2E-F3DAABCA7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4" name="Rectangle 96">
            <a:extLst>
              <a:ext uri="{FF2B5EF4-FFF2-40B4-BE49-F238E27FC236}">
                <a16:creationId xmlns:a16="http://schemas.microsoft.com/office/drawing/2014/main" id="{9495E4E8-4E46-621F-38EF-8F08471D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5" name="Rectangle 103">
            <a:extLst>
              <a:ext uri="{FF2B5EF4-FFF2-40B4-BE49-F238E27FC236}">
                <a16:creationId xmlns:a16="http://schemas.microsoft.com/office/drawing/2014/main" id="{353BFCD8-B75F-2D39-D1A9-EAF573990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6" name="Rectangle 111">
            <a:extLst>
              <a:ext uri="{FF2B5EF4-FFF2-40B4-BE49-F238E27FC236}">
                <a16:creationId xmlns:a16="http://schemas.microsoft.com/office/drawing/2014/main" id="{6A6FBCE9-193D-5102-20B1-91A1F55C7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9" name="Rectangle 90">
            <a:extLst>
              <a:ext uri="{FF2B5EF4-FFF2-40B4-BE49-F238E27FC236}">
                <a16:creationId xmlns:a16="http://schemas.microsoft.com/office/drawing/2014/main" id="{D301AB02-D0BB-A150-6270-60FED4977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0" name="Rectangle 97">
            <a:extLst>
              <a:ext uri="{FF2B5EF4-FFF2-40B4-BE49-F238E27FC236}">
                <a16:creationId xmlns:a16="http://schemas.microsoft.com/office/drawing/2014/main" id="{85A27A91-3DCA-5D60-4649-BC3914E83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1" name="Rectangle 104">
            <a:extLst>
              <a:ext uri="{FF2B5EF4-FFF2-40B4-BE49-F238E27FC236}">
                <a16:creationId xmlns:a16="http://schemas.microsoft.com/office/drawing/2014/main" id="{3E4850C5-D7AA-A13D-7541-15BAC7BEA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2" name="Rectangle 112">
            <a:extLst>
              <a:ext uri="{FF2B5EF4-FFF2-40B4-BE49-F238E27FC236}">
                <a16:creationId xmlns:a16="http://schemas.microsoft.com/office/drawing/2014/main" id="{BD0123B3-9DA6-36ED-DB43-6FA741D0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4" name="Rectangle 84">
            <a:extLst>
              <a:ext uri="{FF2B5EF4-FFF2-40B4-BE49-F238E27FC236}">
                <a16:creationId xmlns:a16="http://schemas.microsoft.com/office/drawing/2014/main" id="{D98F39D1-A5D3-1FE2-8684-754A1C71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5" name="Rectangle 91">
            <a:extLst>
              <a:ext uri="{FF2B5EF4-FFF2-40B4-BE49-F238E27FC236}">
                <a16:creationId xmlns:a16="http://schemas.microsoft.com/office/drawing/2014/main" id="{2509EE72-2407-FF7C-D053-EB7F57E54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6" name="Rectangle 98">
            <a:extLst>
              <a:ext uri="{FF2B5EF4-FFF2-40B4-BE49-F238E27FC236}">
                <a16:creationId xmlns:a16="http://schemas.microsoft.com/office/drawing/2014/main" id="{878EB6AB-1295-2F71-AABB-62906710F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7" name="Rectangle 106">
            <a:extLst>
              <a:ext uri="{FF2B5EF4-FFF2-40B4-BE49-F238E27FC236}">
                <a16:creationId xmlns:a16="http://schemas.microsoft.com/office/drawing/2014/main" id="{A4C1F36B-05F3-8072-82CE-F2D4308EF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8" name="Rectangle 113">
            <a:extLst>
              <a:ext uri="{FF2B5EF4-FFF2-40B4-BE49-F238E27FC236}">
                <a16:creationId xmlns:a16="http://schemas.microsoft.com/office/drawing/2014/main" id="{0E942FBA-E03D-F3C7-5F2B-A4184FAAE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0" name="Rectangle 85">
            <a:extLst>
              <a:ext uri="{FF2B5EF4-FFF2-40B4-BE49-F238E27FC236}">
                <a16:creationId xmlns:a16="http://schemas.microsoft.com/office/drawing/2014/main" id="{F89531F3-F7B5-79B6-A828-33294B744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1" name="Rectangle 92">
            <a:extLst>
              <a:ext uri="{FF2B5EF4-FFF2-40B4-BE49-F238E27FC236}">
                <a16:creationId xmlns:a16="http://schemas.microsoft.com/office/drawing/2014/main" id="{D5B28CCF-8A11-A6F2-416F-0871990BB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2" name="Rectangle 99">
            <a:extLst>
              <a:ext uri="{FF2B5EF4-FFF2-40B4-BE49-F238E27FC236}">
                <a16:creationId xmlns:a16="http://schemas.microsoft.com/office/drawing/2014/main" id="{069D0616-838C-2B8B-BC70-66D484CBF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3" name="Rectangle 107">
            <a:extLst>
              <a:ext uri="{FF2B5EF4-FFF2-40B4-BE49-F238E27FC236}">
                <a16:creationId xmlns:a16="http://schemas.microsoft.com/office/drawing/2014/main" id="{07B17981-F128-7224-9FC1-4770091EE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4" name="Rectangle 114">
            <a:extLst>
              <a:ext uri="{FF2B5EF4-FFF2-40B4-BE49-F238E27FC236}">
                <a16:creationId xmlns:a16="http://schemas.microsoft.com/office/drawing/2014/main" id="{FC9FF975-2C49-4E2C-7821-08A149073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38" name="椭圆 1471">
            <a:extLst>
              <a:ext uri="{FF2B5EF4-FFF2-40B4-BE49-F238E27FC236}">
                <a16:creationId xmlns:a16="http://schemas.microsoft.com/office/drawing/2014/main" id="{CC6B9C09-30EF-4701-739C-73867F9DA57D}"/>
              </a:ext>
            </a:extLst>
          </p:cNvPr>
          <p:cNvSpPr/>
          <p:nvPr/>
        </p:nvSpPr>
        <p:spPr>
          <a:xfrm>
            <a:off x="623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39" name="椭圆 1471">
            <a:extLst>
              <a:ext uri="{FF2B5EF4-FFF2-40B4-BE49-F238E27FC236}">
                <a16:creationId xmlns:a16="http://schemas.microsoft.com/office/drawing/2014/main" id="{45440C97-5E0C-5283-BE07-9A080A014F44}"/>
              </a:ext>
            </a:extLst>
          </p:cNvPr>
          <p:cNvSpPr/>
          <p:nvPr/>
        </p:nvSpPr>
        <p:spPr>
          <a:xfrm>
            <a:off x="84972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0" name="椭圆 1471">
            <a:extLst>
              <a:ext uri="{FF2B5EF4-FFF2-40B4-BE49-F238E27FC236}">
                <a16:creationId xmlns:a16="http://schemas.microsoft.com/office/drawing/2014/main" id="{BFA22241-AA08-4AD1-E7F5-F7AD0E03CC5A}"/>
              </a:ext>
            </a:extLst>
          </p:cNvPr>
          <p:cNvSpPr/>
          <p:nvPr/>
        </p:nvSpPr>
        <p:spPr>
          <a:xfrm>
            <a:off x="3762301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1" name="椭圆 1471">
            <a:extLst>
              <a:ext uri="{FF2B5EF4-FFF2-40B4-BE49-F238E27FC236}">
                <a16:creationId xmlns:a16="http://schemas.microsoft.com/office/drawing/2014/main" id="{525882F7-295F-5483-860D-0E0B6DDB63D2}"/>
              </a:ext>
            </a:extLst>
          </p:cNvPr>
          <p:cNvSpPr/>
          <p:nvPr/>
        </p:nvSpPr>
        <p:spPr>
          <a:xfrm>
            <a:off x="3976940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2" name="椭圆 1471">
            <a:extLst>
              <a:ext uri="{FF2B5EF4-FFF2-40B4-BE49-F238E27FC236}">
                <a16:creationId xmlns:a16="http://schemas.microsoft.com/office/drawing/2014/main" id="{8C976C52-4B87-7939-88DE-E11C98E8F061}"/>
              </a:ext>
            </a:extLst>
          </p:cNvPr>
          <p:cNvSpPr/>
          <p:nvPr/>
        </p:nvSpPr>
        <p:spPr>
          <a:xfrm>
            <a:off x="4846663" y="2598947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D2C964F1-1295-CAD3-CE27-599D6E0382EC}"/>
              </a:ext>
            </a:extLst>
          </p:cNvPr>
          <p:cNvSpPr/>
          <p:nvPr/>
        </p:nvSpPr>
        <p:spPr>
          <a:xfrm>
            <a:off x="5654723" y="19518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4" name="椭圆 1471">
            <a:extLst>
              <a:ext uri="{FF2B5EF4-FFF2-40B4-BE49-F238E27FC236}">
                <a16:creationId xmlns:a16="http://schemas.microsoft.com/office/drawing/2014/main" id="{8C9C231C-1472-398C-7739-C6335BF3B544}"/>
              </a:ext>
            </a:extLst>
          </p:cNvPr>
          <p:cNvSpPr/>
          <p:nvPr/>
        </p:nvSpPr>
        <p:spPr>
          <a:xfrm>
            <a:off x="625523" y="377425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466E9EC-2856-37DC-4AA9-B2C21A3EFA18}"/>
              </a:ext>
            </a:extLst>
          </p:cNvPr>
          <p:cNvSpPr/>
          <p:nvPr/>
        </p:nvSpPr>
        <p:spPr>
          <a:xfrm>
            <a:off x="619173" y="42759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21C4B5DF-6439-B208-DD83-2AC6A4D43435}"/>
              </a:ext>
            </a:extLst>
          </p:cNvPr>
          <p:cNvSpPr/>
          <p:nvPr/>
        </p:nvSpPr>
        <p:spPr>
          <a:xfrm>
            <a:off x="48426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04D2B38D-0626-EFAD-AA93-1A8388C88019}"/>
              </a:ext>
            </a:extLst>
          </p:cNvPr>
          <p:cNvSpPr/>
          <p:nvPr/>
        </p:nvSpPr>
        <p:spPr>
          <a:xfrm>
            <a:off x="56554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6D4CA7DE-02D3-9FC8-713E-C1DDE01E51A6}"/>
              </a:ext>
            </a:extLst>
          </p:cNvPr>
          <p:cNvSpPr/>
          <p:nvPr/>
        </p:nvSpPr>
        <p:spPr>
          <a:xfrm>
            <a:off x="5661811" y="42557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D995FC66-7F0A-1765-34CE-AF7BB5053964}"/>
              </a:ext>
            </a:extLst>
          </p:cNvPr>
          <p:cNvSpPr/>
          <p:nvPr/>
        </p:nvSpPr>
        <p:spPr>
          <a:xfrm>
            <a:off x="5064911" y="59575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F5E1363F-D325-3D23-D1C0-67EB82C129D6}"/>
              </a:ext>
            </a:extLst>
          </p:cNvPr>
          <p:cNvGrpSpPr/>
          <p:nvPr/>
        </p:nvGrpSpPr>
        <p:grpSpPr>
          <a:xfrm>
            <a:off x="5493188" y="5336887"/>
            <a:ext cx="1394675" cy="776194"/>
            <a:chOff x="5493188" y="5501128"/>
            <a:chExt cx="1394675" cy="776194"/>
          </a:xfrm>
        </p:grpSpPr>
        <p:sp>
          <p:nvSpPr>
            <p:cNvPr id="1597" name="Rectangle 212">
              <a:extLst>
                <a:ext uri="{FF2B5EF4-FFF2-40B4-BE49-F238E27FC236}">
                  <a16:creationId xmlns:a16="http://schemas.microsoft.com/office/drawing/2014/main" id="{B2508A80-190F-B689-33AE-A038B11D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652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8" name="Rectangle 219">
              <a:extLst>
                <a:ext uri="{FF2B5EF4-FFF2-40B4-BE49-F238E27FC236}">
                  <a16:creationId xmlns:a16="http://schemas.microsoft.com/office/drawing/2014/main" id="{A871F06E-83DE-ACF7-1762-C21D58253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652" y="566536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9" name="Rectangle 226">
              <a:extLst>
                <a:ext uri="{FF2B5EF4-FFF2-40B4-BE49-F238E27FC236}">
                  <a16:creationId xmlns:a16="http://schemas.microsoft.com/office/drawing/2014/main" id="{FF4A5B58-A551-9160-7079-D61470DBA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18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0" name="Rectangle 234">
              <a:extLst>
                <a:ext uri="{FF2B5EF4-FFF2-40B4-BE49-F238E27FC236}">
                  <a16:creationId xmlns:a16="http://schemas.microsoft.com/office/drawing/2014/main" id="{E85CD255-9A21-6AC3-9F53-48B93380F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18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1" name="Rectangle 241">
              <a:extLst>
                <a:ext uri="{FF2B5EF4-FFF2-40B4-BE49-F238E27FC236}">
                  <a16:creationId xmlns:a16="http://schemas.microsoft.com/office/drawing/2014/main" id="{DEAA5306-2709-8A9D-44BB-5CC401074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188" y="6158092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3" name="Rectangle 213">
              <a:extLst>
                <a:ext uri="{FF2B5EF4-FFF2-40B4-BE49-F238E27FC236}">
                  <a16:creationId xmlns:a16="http://schemas.microsoft.com/office/drawing/2014/main" id="{148D84EC-09F6-0430-AD72-8FC0CEDEA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122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4" name="Rectangle 220">
              <a:extLst>
                <a:ext uri="{FF2B5EF4-FFF2-40B4-BE49-F238E27FC236}">
                  <a16:creationId xmlns:a16="http://schemas.microsoft.com/office/drawing/2014/main" id="{F837633D-7CAF-BF01-7B16-3AD2DF41C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122" y="566536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5" name="Rectangle 227">
              <a:extLst>
                <a:ext uri="{FF2B5EF4-FFF2-40B4-BE49-F238E27FC236}">
                  <a16:creationId xmlns:a16="http://schemas.microsoft.com/office/drawing/2014/main" id="{AD146287-43D7-D4B4-0C06-889AD42F8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65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6" name="Rectangle 235">
              <a:extLst>
                <a:ext uri="{FF2B5EF4-FFF2-40B4-BE49-F238E27FC236}">
                  <a16:creationId xmlns:a16="http://schemas.microsoft.com/office/drawing/2014/main" id="{F39AED3C-9057-507F-81BF-A7274AA13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65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7" name="Rectangle 242">
              <a:extLst>
                <a:ext uri="{FF2B5EF4-FFF2-40B4-BE49-F238E27FC236}">
                  <a16:creationId xmlns:a16="http://schemas.microsoft.com/office/drawing/2014/main" id="{9F3A7A10-A7F5-AD86-EDCA-287787FED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658" y="6158092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9" name="Rectangle 214">
              <a:extLst>
                <a:ext uri="{FF2B5EF4-FFF2-40B4-BE49-F238E27FC236}">
                  <a16:creationId xmlns:a16="http://schemas.microsoft.com/office/drawing/2014/main" id="{BCE77E13-F2E6-E660-A367-7E573BB0B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0592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0" name="Rectangle 221">
              <a:extLst>
                <a:ext uri="{FF2B5EF4-FFF2-40B4-BE49-F238E27FC236}">
                  <a16:creationId xmlns:a16="http://schemas.microsoft.com/office/drawing/2014/main" id="{E4E952EC-A300-9DAF-2778-E926484AD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1" name="Rectangle 228">
              <a:extLst>
                <a:ext uri="{FF2B5EF4-FFF2-40B4-BE49-F238E27FC236}">
                  <a16:creationId xmlns:a16="http://schemas.microsoft.com/office/drawing/2014/main" id="{E9BCD102-3931-DA49-EF5F-B6211747F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2" name="Rectangle 236">
              <a:extLst>
                <a:ext uri="{FF2B5EF4-FFF2-40B4-BE49-F238E27FC236}">
                  <a16:creationId xmlns:a16="http://schemas.microsoft.com/office/drawing/2014/main" id="{5F7DFDBB-2027-F379-7029-AC2DB9B88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3" name="Rectangle 243">
              <a:extLst>
                <a:ext uri="{FF2B5EF4-FFF2-40B4-BE49-F238E27FC236}">
                  <a16:creationId xmlns:a16="http://schemas.microsoft.com/office/drawing/2014/main" id="{933D492C-905F-51BD-D2A1-B283AE3B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6158092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5" name="Rectangle 215">
              <a:extLst>
                <a:ext uri="{FF2B5EF4-FFF2-40B4-BE49-F238E27FC236}">
                  <a16:creationId xmlns:a16="http://schemas.microsoft.com/office/drawing/2014/main" id="{0582AF60-106F-D235-E2F7-D3C0A0EBB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8062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6" name="Rectangle 222">
              <a:extLst>
                <a:ext uri="{FF2B5EF4-FFF2-40B4-BE49-F238E27FC236}">
                  <a16:creationId xmlns:a16="http://schemas.microsoft.com/office/drawing/2014/main" id="{F24DD1F5-8402-3197-CC9F-2289284A0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598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7" name="Rectangle 229">
              <a:extLst>
                <a:ext uri="{FF2B5EF4-FFF2-40B4-BE49-F238E27FC236}">
                  <a16:creationId xmlns:a16="http://schemas.microsoft.com/office/drawing/2014/main" id="{7DD23BC3-7AB2-5396-6CCA-688FEFA06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59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8" name="Rectangle 237">
              <a:extLst>
                <a:ext uri="{FF2B5EF4-FFF2-40B4-BE49-F238E27FC236}">
                  <a16:creationId xmlns:a16="http://schemas.microsoft.com/office/drawing/2014/main" id="{EBAB8F8D-026E-8C0E-0D9B-FAE418842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59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1" name="Rectangle 216">
              <a:extLst>
                <a:ext uri="{FF2B5EF4-FFF2-40B4-BE49-F238E27FC236}">
                  <a16:creationId xmlns:a16="http://schemas.microsoft.com/office/drawing/2014/main" id="{D4FA4F81-AEC9-2596-8590-471383AA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5532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2" name="Rectangle 223">
              <a:extLst>
                <a:ext uri="{FF2B5EF4-FFF2-40B4-BE49-F238E27FC236}">
                  <a16:creationId xmlns:a16="http://schemas.microsoft.com/office/drawing/2014/main" id="{8F8A3584-51BD-D9CE-0AB5-21F1E275F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068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3" name="Rectangle 230">
              <a:extLst>
                <a:ext uri="{FF2B5EF4-FFF2-40B4-BE49-F238E27FC236}">
                  <a16:creationId xmlns:a16="http://schemas.microsoft.com/office/drawing/2014/main" id="{1BA5ABCA-55F2-7DD9-CF79-128CFD713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06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4" name="Rectangle 238">
              <a:extLst>
                <a:ext uri="{FF2B5EF4-FFF2-40B4-BE49-F238E27FC236}">
                  <a16:creationId xmlns:a16="http://schemas.microsoft.com/office/drawing/2014/main" id="{551899BE-AB0F-5DCA-F0A2-D3C5F8A34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06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7" name="Rectangle 217">
              <a:extLst>
                <a:ext uri="{FF2B5EF4-FFF2-40B4-BE49-F238E27FC236}">
                  <a16:creationId xmlns:a16="http://schemas.microsoft.com/office/drawing/2014/main" id="{8E7A4672-0386-21C0-A638-EF54AADF0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3002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8" name="Rectangle 224">
              <a:extLst>
                <a:ext uri="{FF2B5EF4-FFF2-40B4-BE49-F238E27FC236}">
                  <a16:creationId xmlns:a16="http://schemas.microsoft.com/office/drawing/2014/main" id="{E91B06B0-13D2-F5AB-D214-D3090616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0538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9" name="Rectangle 231">
              <a:extLst>
                <a:ext uri="{FF2B5EF4-FFF2-40B4-BE49-F238E27FC236}">
                  <a16:creationId xmlns:a16="http://schemas.microsoft.com/office/drawing/2014/main" id="{BEA5E9E1-51FF-4DBE-1746-5E01B7F75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0538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30" name="Rectangle 239">
              <a:extLst>
                <a:ext uri="{FF2B5EF4-FFF2-40B4-BE49-F238E27FC236}">
                  <a16:creationId xmlns:a16="http://schemas.microsoft.com/office/drawing/2014/main" id="{23622959-B33F-C704-D62D-E8C323EDC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0538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33" name="Rectangle 218">
              <a:extLst>
                <a:ext uri="{FF2B5EF4-FFF2-40B4-BE49-F238E27FC236}">
                  <a16:creationId xmlns:a16="http://schemas.microsoft.com/office/drawing/2014/main" id="{4DA66282-0F8F-4886-1F82-8E8A545DD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0471" y="5501128"/>
              <a:ext cx="44928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4" name="Rectangle 225">
              <a:extLst>
                <a:ext uri="{FF2B5EF4-FFF2-40B4-BE49-F238E27FC236}">
                  <a16:creationId xmlns:a16="http://schemas.microsoft.com/office/drawing/2014/main" id="{EC3266C6-A544-6FB4-EF60-05FC47430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007" y="5665368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5" name="Rectangle 232">
              <a:extLst>
                <a:ext uri="{FF2B5EF4-FFF2-40B4-BE49-F238E27FC236}">
                  <a16:creationId xmlns:a16="http://schemas.microsoft.com/office/drawing/2014/main" id="{E58C58BA-240D-03CB-EDEB-69A996B36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007" y="5829609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6" name="Rectangle 240">
              <a:extLst>
                <a:ext uri="{FF2B5EF4-FFF2-40B4-BE49-F238E27FC236}">
                  <a16:creationId xmlns:a16="http://schemas.microsoft.com/office/drawing/2014/main" id="{67C0AE77-0599-104D-D098-91C5A2B59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007" y="5993850"/>
              <a:ext cx="89856" cy="11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51" name="椭圆 1471">
              <a:extLst>
                <a:ext uri="{FF2B5EF4-FFF2-40B4-BE49-F238E27FC236}">
                  <a16:creationId xmlns:a16="http://schemas.microsoft.com/office/drawing/2014/main" id="{105CE6F8-75E0-A6C0-550B-AB30B6765F26}"/>
                </a:ext>
              </a:extLst>
            </p:cNvPr>
            <p:cNvSpPr/>
            <p:nvPr/>
          </p:nvSpPr>
          <p:spPr>
            <a:xfrm>
              <a:off x="6093611" y="5970483"/>
              <a:ext cx="218460" cy="218460"/>
            </a:xfrm>
            <a:prstGeom prst="ellipse">
              <a:avLst/>
            </a:prstGeom>
            <a:solidFill>
              <a:srgbClr val="C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52" name="椭圆 1471">
              <a:extLst>
                <a:ext uri="{FF2B5EF4-FFF2-40B4-BE49-F238E27FC236}">
                  <a16:creationId xmlns:a16="http://schemas.microsoft.com/office/drawing/2014/main" id="{452AFACE-5637-7217-4552-AB65EB9B1128}"/>
                </a:ext>
              </a:extLst>
            </p:cNvPr>
            <p:cNvSpPr/>
            <p:nvPr/>
          </p:nvSpPr>
          <p:spPr>
            <a:xfrm>
              <a:off x="6315315" y="5970483"/>
              <a:ext cx="218460" cy="218460"/>
            </a:xfrm>
            <a:prstGeom prst="ellipse">
              <a:avLst/>
            </a:prstGeom>
            <a:solidFill>
              <a:srgbClr val="C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98" name="椭圆 1471">
            <a:extLst>
              <a:ext uri="{FF2B5EF4-FFF2-40B4-BE49-F238E27FC236}">
                <a16:creationId xmlns:a16="http://schemas.microsoft.com/office/drawing/2014/main" id="{0D9FFC39-251E-50E4-6351-0C6D1E5927C3}"/>
              </a:ext>
            </a:extLst>
          </p:cNvPr>
          <p:cNvSpPr/>
          <p:nvPr/>
        </p:nvSpPr>
        <p:spPr>
          <a:xfrm>
            <a:off x="5654668" y="529729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1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>
                <a:hlinkClick r:id="rId3"/>
              </a:rPr>
              <a:t>http://yourfreetemplates.com/terms-of-use/</a:t>
            </a:r>
            <a:r>
              <a:rPr lang="en-US" altLang="zh-CN" sz="1200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E9DF958E-D8F3-F474-DD34-E122E37B3133}"/>
              </a:ext>
            </a:extLst>
          </p:cNvPr>
          <p:cNvGrpSpPr/>
          <p:nvPr/>
        </p:nvGrpSpPr>
        <p:grpSpPr>
          <a:xfrm>
            <a:off x="395536" y="1548258"/>
            <a:ext cx="8425700" cy="188591"/>
            <a:chOff x="395536" y="3424683"/>
            <a:chExt cx="8425700" cy="188591"/>
          </a:xfrm>
        </p:grpSpPr>
        <p:grpSp>
          <p:nvGrpSpPr>
            <p:cNvPr id="2050" name="组合 669">
              <a:extLst>
                <a:ext uri="{FF2B5EF4-FFF2-40B4-BE49-F238E27FC236}">
                  <a16:creationId xmlns:a16="http://schemas.microsoft.com/office/drawing/2014/main" id="{4174400F-9418-B44E-7A6C-D45F1038DD36}"/>
                </a:ext>
              </a:extLst>
            </p:cNvPr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079" name="圆角矩形 670">
                <a:extLst>
                  <a:ext uri="{FF2B5EF4-FFF2-40B4-BE49-F238E27FC236}">
                    <a16:creationId xmlns:a16="http://schemas.microsoft.com/office/drawing/2014/main" id="{07556752-4FF3-630D-2E7E-BFC19F001AE1}"/>
                  </a:ext>
                </a:extLst>
              </p:cNvPr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0" name="圆角矩形 671">
                <a:extLst>
                  <a:ext uri="{FF2B5EF4-FFF2-40B4-BE49-F238E27FC236}">
                    <a16:creationId xmlns:a16="http://schemas.microsoft.com/office/drawing/2014/main" id="{C1F3946C-DD90-4EE8-2813-6F04514D93C9}"/>
                  </a:ext>
                </a:extLst>
              </p:cNvPr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1" name="圆角矩形 672">
                <a:extLst>
                  <a:ext uri="{FF2B5EF4-FFF2-40B4-BE49-F238E27FC236}">
                    <a16:creationId xmlns:a16="http://schemas.microsoft.com/office/drawing/2014/main" id="{D4158F10-49B4-B03A-0531-CA7FAC99B581}"/>
                  </a:ext>
                </a:extLst>
              </p:cNvPr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2" name="圆角矩形 673">
                <a:extLst>
                  <a:ext uri="{FF2B5EF4-FFF2-40B4-BE49-F238E27FC236}">
                    <a16:creationId xmlns:a16="http://schemas.microsoft.com/office/drawing/2014/main" id="{ED787353-4FB5-6B16-21D7-497D4786889B}"/>
                  </a:ext>
                </a:extLst>
              </p:cNvPr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2051" name="Rectangle 114">
              <a:extLst>
                <a:ext uri="{FF2B5EF4-FFF2-40B4-BE49-F238E27FC236}">
                  <a16:creationId xmlns:a16="http://schemas.microsoft.com/office/drawing/2014/main" id="{B5148B97-E9A5-DDBF-2412-A3109C336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2" name="Rectangle 115">
              <a:extLst>
                <a:ext uri="{FF2B5EF4-FFF2-40B4-BE49-F238E27FC236}">
                  <a16:creationId xmlns:a16="http://schemas.microsoft.com/office/drawing/2014/main" id="{FE19709C-04EB-A06F-EC8B-1E9278407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3" name="Rectangle 116">
              <a:extLst>
                <a:ext uri="{FF2B5EF4-FFF2-40B4-BE49-F238E27FC236}">
                  <a16:creationId xmlns:a16="http://schemas.microsoft.com/office/drawing/2014/main" id="{43187252-E7C0-F3A1-4137-65EA9CDFA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4" name="Rectangle 110">
              <a:extLst>
                <a:ext uri="{FF2B5EF4-FFF2-40B4-BE49-F238E27FC236}">
                  <a16:creationId xmlns:a16="http://schemas.microsoft.com/office/drawing/2014/main" id="{A98275F7-E921-5C4B-0B9A-E8D99D679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5" name="Rectangle 111">
              <a:extLst>
                <a:ext uri="{FF2B5EF4-FFF2-40B4-BE49-F238E27FC236}">
                  <a16:creationId xmlns:a16="http://schemas.microsoft.com/office/drawing/2014/main" id="{3BFF2EF2-D1F9-C192-934F-27E70E5EF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6" name="Rectangle 112">
              <a:extLst>
                <a:ext uri="{FF2B5EF4-FFF2-40B4-BE49-F238E27FC236}">
                  <a16:creationId xmlns:a16="http://schemas.microsoft.com/office/drawing/2014/main" id="{384FDD12-71C6-9D13-808F-A0A2A5A6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7" name="Rectangle 113">
              <a:extLst>
                <a:ext uri="{FF2B5EF4-FFF2-40B4-BE49-F238E27FC236}">
                  <a16:creationId xmlns:a16="http://schemas.microsoft.com/office/drawing/2014/main" id="{5B83C383-BEA7-0CF1-2CA9-84E9DC29F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8" name="Rectangle 112">
              <a:extLst>
                <a:ext uri="{FF2B5EF4-FFF2-40B4-BE49-F238E27FC236}">
                  <a16:creationId xmlns:a16="http://schemas.microsoft.com/office/drawing/2014/main" id="{FC869D05-B80C-7EFF-C012-4F0D7780E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9" name="Rectangle 113">
              <a:extLst>
                <a:ext uri="{FF2B5EF4-FFF2-40B4-BE49-F238E27FC236}">
                  <a16:creationId xmlns:a16="http://schemas.microsoft.com/office/drawing/2014/main" id="{D2A9603B-78F1-4D20-5562-1632C8766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0" name="Rectangle 114">
              <a:extLst>
                <a:ext uri="{FF2B5EF4-FFF2-40B4-BE49-F238E27FC236}">
                  <a16:creationId xmlns:a16="http://schemas.microsoft.com/office/drawing/2014/main" id="{683E8F42-887C-6C1A-AB16-1C56A70DA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1" name="Rectangle 115">
              <a:extLst>
                <a:ext uri="{FF2B5EF4-FFF2-40B4-BE49-F238E27FC236}">
                  <a16:creationId xmlns:a16="http://schemas.microsoft.com/office/drawing/2014/main" id="{F6E24FCD-AC83-CC9B-28D6-04772203E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2" name="Rectangle 116">
              <a:extLst>
                <a:ext uri="{FF2B5EF4-FFF2-40B4-BE49-F238E27FC236}">
                  <a16:creationId xmlns:a16="http://schemas.microsoft.com/office/drawing/2014/main" id="{91F5D1B5-8674-E7DB-000C-FCEB3480C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3" name="Rectangle 110">
              <a:extLst>
                <a:ext uri="{FF2B5EF4-FFF2-40B4-BE49-F238E27FC236}">
                  <a16:creationId xmlns:a16="http://schemas.microsoft.com/office/drawing/2014/main" id="{79FC0A3B-D096-60DF-67FE-E0954B603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4" name="Rectangle 111">
              <a:extLst>
                <a:ext uri="{FF2B5EF4-FFF2-40B4-BE49-F238E27FC236}">
                  <a16:creationId xmlns:a16="http://schemas.microsoft.com/office/drawing/2014/main" id="{AA53F556-B77F-9A5B-A139-4C2EE5DA1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5" name="Rectangle 110">
              <a:extLst>
                <a:ext uri="{FF2B5EF4-FFF2-40B4-BE49-F238E27FC236}">
                  <a16:creationId xmlns:a16="http://schemas.microsoft.com/office/drawing/2014/main" id="{F409270C-C892-533D-CFEC-67D9505C3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6" name="Rectangle 111">
              <a:extLst>
                <a:ext uri="{FF2B5EF4-FFF2-40B4-BE49-F238E27FC236}">
                  <a16:creationId xmlns:a16="http://schemas.microsoft.com/office/drawing/2014/main" id="{A1E2071B-03A1-DD87-495F-1ECF65725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7" name="Rectangle 112">
              <a:extLst>
                <a:ext uri="{FF2B5EF4-FFF2-40B4-BE49-F238E27FC236}">
                  <a16:creationId xmlns:a16="http://schemas.microsoft.com/office/drawing/2014/main" id="{0363844B-9389-A853-DFB4-74BC0F467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8" name="Rectangle 113">
              <a:extLst>
                <a:ext uri="{FF2B5EF4-FFF2-40B4-BE49-F238E27FC236}">
                  <a16:creationId xmlns:a16="http://schemas.microsoft.com/office/drawing/2014/main" id="{9EBC7BF2-C99A-DA09-DA65-29E2FD001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9" name="Rectangle 114">
              <a:extLst>
                <a:ext uri="{FF2B5EF4-FFF2-40B4-BE49-F238E27FC236}">
                  <a16:creationId xmlns:a16="http://schemas.microsoft.com/office/drawing/2014/main" id="{E560C9F2-DCA2-039E-9C3C-FD7035BD3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0" name="Rectangle 115">
              <a:extLst>
                <a:ext uri="{FF2B5EF4-FFF2-40B4-BE49-F238E27FC236}">
                  <a16:creationId xmlns:a16="http://schemas.microsoft.com/office/drawing/2014/main" id="{F1443DAA-23D2-6DA4-AB20-8D26DDD14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1" name="Rectangle 116">
              <a:extLst>
                <a:ext uri="{FF2B5EF4-FFF2-40B4-BE49-F238E27FC236}">
                  <a16:creationId xmlns:a16="http://schemas.microsoft.com/office/drawing/2014/main" id="{8C1F86E7-BD14-674B-5D71-4B701122F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2" name="Rectangle 115">
              <a:extLst>
                <a:ext uri="{FF2B5EF4-FFF2-40B4-BE49-F238E27FC236}">
                  <a16:creationId xmlns:a16="http://schemas.microsoft.com/office/drawing/2014/main" id="{12C39B2C-B3E3-EC8A-8B86-62B44D22D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3" name="Rectangle 116">
              <a:extLst>
                <a:ext uri="{FF2B5EF4-FFF2-40B4-BE49-F238E27FC236}">
                  <a16:creationId xmlns:a16="http://schemas.microsoft.com/office/drawing/2014/main" id="{A06DBCB0-FC5F-116F-BC84-AB319DEE7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4" name="Rectangle 110">
              <a:extLst>
                <a:ext uri="{FF2B5EF4-FFF2-40B4-BE49-F238E27FC236}">
                  <a16:creationId xmlns:a16="http://schemas.microsoft.com/office/drawing/2014/main" id="{4C0B1CDC-5C59-A02E-0DE9-AA8851601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5" name="Rectangle 111">
              <a:extLst>
                <a:ext uri="{FF2B5EF4-FFF2-40B4-BE49-F238E27FC236}">
                  <a16:creationId xmlns:a16="http://schemas.microsoft.com/office/drawing/2014/main" id="{ECB4876F-F325-A60A-D200-C465AC157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6" name="Rectangle 112">
              <a:extLst>
                <a:ext uri="{FF2B5EF4-FFF2-40B4-BE49-F238E27FC236}">
                  <a16:creationId xmlns:a16="http://schemas.microsoft.com/office/drawing/2014/main" id="{508CFA71-F34D-C9D6-195F-D0BA6C090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7" name="Rectangle 113">
              <a:extLst>
                <a:ext uri="{FF2B5EF4-FFF2-40B4-BE49-F238E27FC236}">
                  <a16:creationId xmlns:a16="http://schemas.microsoft.com/office/drawing/2014/main" id="{6AFCE6AB-4590-9C0F-757F-DAA42020A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8" name="Rectangle 114">
              <a:extLst>
                <a:ext uri="{FF2B5EF4-FFF2-40B4-BE49-F238E27FC236}">
                  <a16:creationId xmlns:a16="http://schemas.microsoft.com/office/drawing/2014/main" id="{3FE74881-F0FE-2CE7-5A99-696C3DA7F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2</a:t>
            </a:fld>
            <a:endParaRPr lang="zh-CN" altLang="en-US"/>
          </a:p>
        </p:txBody>
      </p:sp>
      <p:grpSp>
        <p:nvGrpSpPr>
          <p:cNvPr id="2005" name="Group 2004">
            <a:extLst>
              <a:ext uri="{FF2B5EF4-FFF2-40B4-BE49-F238E27FC236}">
                <a16:creationId xmlns:a16="http://schemas.microsoft.com/office/drawing/2014/main" id="{89A33C58-EC48-1A41-EF26-050067E55BB4}"/>
              </a:ext>
            </a:extLst>
          </p:cNvPr>
          <p:cNvGrpSpPr/>
          <p:nvPr/>
        </p:nvGrpSpPr>
        <p:grpSpPr>
          <a:xfrm>
            <a:off x="395536" y="3281808"/>
            <a:ext cx="8425700" cy="188591"/>
            <a:chOff x="395536" y="3424683"/>
            <a:chExt cx="8425700" cy="188591"/>
          </a:xfrm>
        </p:grpSpPr>
        <p:grpSp>
          <p:nvGrpSpPr>
            <p:cNvPr id="670" name="组合 669"/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1" name="圆角矩形 670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2" name="圆角矩形 671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3" name="圆角矩形 672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4" name="圆角矩形 673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0"/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1"/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2"/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3"/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6" name="Rectangle 115"/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7" name="Rectangle 116"/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0"/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1"/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4"/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5"/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6"/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2"/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3"/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4"/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4" name="Group 2003">
            <a:extLst>
              <a:ext uri="{FF2B5EF4-FFF2-40B4-BE49-F238E27FC236}">
                <a16:creationId xmlns:a16="http://schemas.microsoft.com/office/drawing/2014/main" id="{CC5B23A7-9FBE-0492-F38C-DAAA2150E287}"/>
              </a:ext>
            </a:extLst>
          </p:cNvPr>
          <p:cNvGrpSpPr/>
          <p:nvPr/>
        </p:nvGrpSpPr>
        <p:grpSpPr>
          <a:xfrm>
            <a:off x="395536" y="5033089"/>
            <a:ext cx="8425700" cy="188591"/>
            <a:chOff x="395536" y="5156914"/>
            <a:chExt cx="8425700" cy="188591"/>
          </a:xfrm>
        </p:grpSpPr>
        <p:grpSp>
          <p:nvGrpSpPr>
            <p:cNvPr id="675" name="组合 674"/>
            <p:cNvGrpSpPr/>
            <p:nvPr/>
          </p:nvGrpSpPr>
          <p:grpSpPr>
            <a:xfrm>
              <a:off x="395536" y="5156914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6" name="圆角矩形 675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7" name="圆角矩形 676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8" name="圆角矩形 677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9" name="圆角矩形 678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1671649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1948313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2196119" y="5186966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0"/>
            <p:cNvSpPr>
              <a:spLocks noChangeArrowheads="1"/>
            </p:cNvSpPr>
            <p:nvPr/>
          </p:nvSpPr>
          <p:spPr bwMode="auto">
            <a:xfrm>
              <a:off x="494467" y="5186966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1"/>
            <p:cNvSpPr>
              <a:spLocks noChangeArrowheads="1"/>
            </p:cNvSpPr>
            <p:nvPr/>
          </p:nvSpPr>
          <p:spPr bwMode="auto">
            <a:xfrm>
              <a:off x="76231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2"/>
            <p:cNvSpPr>
              <a:spLocks noChangeArrowheads="1"/>
            </p:cNvSpPr>
            <p:nvPr/>
          </p:nvSpPr>
          <p:spPr bwMode="auto">
            <a:xfrm>
              <a:off x="1081455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3"/>
            <p:cNvSpPr>
              <a:spLocks noChangeArrowheads="1"/>
            </p:cNvSpPr>
            <p:nvPr/>
          </p:nvSpPr>
          <p:spPr bwMode="auto">
            <a:xfrm>
              <a:off x="1352507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5368861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5642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5938027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5" name="Rectangle 115"/>
            <p:cNvSpPr>
              <a:spLocks noChangeArrowheads="1"/>
            </p:cNvSpPr>
            <p:nvPr/>
          </p:nvSpPr>
          <p:spPr bwMode="auto">
            <a:xfrm>
              <a:off x="6229560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6" name="Rectangle 116"/>
            <p:cNvSpPr>
              <a:spLocks noChangeArrowheads="1"/>
            </p:cNvSpPr>
            <p:nvPr/>
          </p:nvSpPr>
          <p:spPr bwMode="auto">
            <a:xfrm>
              <a:off x="6486228" y="5186966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0"/>
            <p:cNvSpPr>
              <a:spLocks noChangeArrowheads="1"/>
            </p:cNvSpPr>
            <p:nvPr/>
          </p:nvSpPr>
          <p:spPr bwMode="auto">
            <a:xfrm>
              <a:off x="4786581" y="5186966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1"/>
            <p:cNvSpPr>
              <a:spLocks noChangeArrowheads="1"/>
            </p:cNvSpPr>
            <p:nvPr/>
          </p:nvSpPr>
          <p:spPr bwMode="auto">
            <a:xfrm>
              <a:off x="5056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2640466" y="5186966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2916816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3215946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3491695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4"/>
            <p:cNvSpPr>
              <a:spLocks noChangeArrowheads="1"/>
            </p:cNvSpPr>
            <p:nvPr/>
          </p:nvSpPr>
          <p:spPr bwMode="auto">
            <a:xfrm>
              <a:off x="3789259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5"/>
            <p:cNvSpPr>
              <a:spLocks noChangeArrowheads="1"/>
            </p:cNvSpPr>
            <p:nvPr/>
          </p:nvSpPr>
          <p:spPr bwMode="auto">
            <a:xfrm>
              <a:off x="4080732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6"/>
            <p:cNvSpPr>
              <a:spLocks noChangeArrowheads="1"/>
            </p:cNvSpPr>
            <p:nvPr/>
          </p:nvSpPr>
          <p:spPr bwMode="auto">
            <a:xfrm>
              <a:off x="4338827" y="5186966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8377540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8631271" y="5186966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6932696" y="5186966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718135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2"/>
            <p:cNvSpPr>
              <a:spLocks noChangeArrowheads="1"/>
            </p:cNvSpPr>
            <p:nvPr/>
          </p:nvSpPr>
          <p:spPr bwMode="auto">
            <a:xfrm>
              <a:off x="750392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3"/>
            <p:cNvSpPr>
              <a:spLocks noChangeArrowheads="1"/>
            </p:cNvSpPr>
            <p:nvPr/>
          </p:nvSpPr>
          <p:spPr bwMode="auto">
            <a:xfrm>
              <a:off x="7770214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4"/>
            <p:cNvSpPr>
              <a:spLocks noChangeArrowheads="1"/>
            </p:cNvSpPr>
            <p:nvPr/>
          </p:nvSpPr>
          <p:spPr bwMode="auto">
            <a:xfrm>
              <a:off x="808625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23" name="矩形 622"/>
          <p:cNvSpPr/>
          <p:nvPr/>
        </p:nvSpPr>
        <p:spPr>
          <a:xfrm>
            <a:off x="395536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2534503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4673470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6812436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395536" y="2845964"/>
            <a:ext cx="8424936" cy="435360"/>
            <a:chOff x="395536" y="3025736"/>
            <a:chExt cx="8424936" cy="435360"/>
          </a:xfrm>
          <a:solidFill>
            <a:schemeClr val="accent5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395536" y="4604923"/>
            <a:ext cx="8424936" cy="435360"/>
            <a:chOff x="395536" y="4692464"/>
            <a:chExt cx="8424936" cy="435360"/>
          </a:xfrm>
          <a:solidFill>
            <a:schemeClr val="accent5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395536" y="332655"/>
            <a:ext cx="8424936" cy="734467"/>
          </a:xfrm>
          <a:prstGeom prst="round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2462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4596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6738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0" name="Group 1889">
            <a:extLst>
              <a:ext uri="{FF2B5EF4-FFF2-40B4-BE49-F238E27FC236}">
                <a16:creationId xmlns:a16="http://schemas.microsoft.com/office/drawing/2014/main" id="{9C10B5A3-3CC4-8AE3-7099-0C01E7DC6A47}"/>
              </a:ext>
            </a:extLst>
          </p:cNvPr>
          <p:cNvGrpSpPr/>
          <p:nvPr/>
        </p:nvGrpSpPr>
        <p:grpSpPr>
          <a:xfrm>
            <a:off x="498034" y="1754523"/>
            <a:ext cx="8239669" cy="1101003"/>
            <a:chOff x="498034" y="1754523"/>
            <a:chExt cx="8239669" cy="1101003"/>
          </a:xfrm>
        </p:grpSpPr>
        <p:sp>
          <p:nvSpPr>
            <p:cNvPr id="14" name="Rectangle 87">
              <a:extLst>
                <a:ext uri="{FF2B5EF4-FFF2-40B4-BE49-F238E27FC236}">
                  <a16:creationId xmlns:a16="http://schemas.microsoft.com/office/drawing/2014/main" id="{E29DC1CF-507E-26B2-7ED3-6C58AE88E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1" name="Rectangle 94">
              <a:extLst>
                <a:ext uri="{FF2B5EF4-FFF2-40B4-BE49-F238E27FC236}">
                  <a16:creationId xmlns:a16="http://schemas.microsoft.com/office/drawing/2014/main" id="{B3EC3266-E79E-3652-C53F-32A7FB524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29" name="Rectangle 101">
              <a:extLst>
                <a:ext uri="{FF2B5EF4-FFF2-40B4-BE49-F238E27FC236}">
                  <a16:creationId xmlns:a16="http://schemas.microsoft.com/office/drawing/2014/main" id="{A3FCD90C-3586-CE88-2155-1ED891EC3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6" name="Rectangle 109">
              <a:extLst>
                <a:ext uri="{FF2B5EF4-FFF2-40B4-BE49-F238E27FC236}">
                  <a16:creationId xmlns:a16="http://schemas.microsoft.com/office/drawing/2014/main" id="{494B4B89-6ABD-9D4E-46CC-1D750AE3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8" name="Rectangle 81">
              <a:extLst>
                <a:ext uri="{FF2B5EF4-FFF2-40B4-BE49-F238E27FC236}">
                  <a16:creationId xmlns:a16="http://schemas.microsoft.com/office/drawing/2014/main" id="{44A16180-EEAC-25E5-49FF-22BD32EBC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CBCB2D91-F619-7A7C-CE2A-0D444CC02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2" name="Rectangle 95">
              <a:extLst>
                <a:ext uri="{FF2B5EF4-FFF2-40B4-BE49-F238E27FC236}">
                  <a16:creationId xmlns:a16="http://schemas.microsoft.com/office/drawing/2014/main" id="{8DA2ECE8-26B2-3DEB-95D4-DFEF1B761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0" name="Rectangle 103">
              <a:extLst>
                <a:ext uri="{FF2B5EF4-FFF2-40B4-BE49-F238E27FC236}">
                  <a16:creationId xmlns:a16="http://schemas.microsoft.com/office/drawing/2014/main" id="{2F709286-2DD5-8D20-CB61-384B7490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37" name="Rectangle 110">
              <a:extLst>
                <a:ext uri="{FF2B5EF4-FFF2-40B4-BE49-F238E27FC236}">
                  <a16:creationId xmlns:a16="http://schemas.microsoft.com/office/drawing/2014/main" id="{6130B154-7B8F-4D5F-FAE2-6A45F86EA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9" name="Rectangle 82">
              <a:extLst>
                <a:ext uri="{FF2B5EF4-FFF2-40B4-BE49-F238E27FC236}">
                  <a16:creationId xmlns:a16="http://schemas.microsoft.com/office/drawing/2014/main" id="{AC67614E-5BB2-C3BC-A35F-D480BCE02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6" name="Rectangle 89">
              <a:extLst>
                <a:ext uri="{FF2B5EF4-FFF2-40B4-BE49-F238E27FC236}">
                  <a16:creationId xmlns:a16="http://schemas.microsoft.com/office/drawing/2014/main" id="{2D8FDA4E-B45C-D658-8E26-137876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3" name="Rectangle 96">
              <a:extLst>
                <a:ext uri="{FF2B5EF4-FFF2-40B4-BE49-F238E27FC236}">
                  <a16:creationId xmlns:a16="http://schemas.microsoft.com/office/drawing/2014/main" id="{2466A967-41BC-B928-4C33-4320BC4E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31" name="Rectangle 104">
              <a:extLst>
                <a:ext uri="{FF2B5EF4-FFF2-40B4-BE49-F238E27FC236}">
                  <a16:creationId xmlns:a16="http://schemas.microsoft.com/office/drawing/2014/main" id="{D7C50564-6E88-F061-F75B-96CD54CF2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38" name="Rectangle 111">
              <a:extLst>
                <a:ext uri="{FF2B5EF4-FFF2-40B4-BE49-F238E27FC236}">
                  <a16:creationId xmlns:a16="http://schemas.microsoft.com/office/drawing/2014/main" id="{D421A5DA-62BD-6CE7-D1FF-880C54A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10" name="Rectangle 83">
              <a:extLst>
                <a:ext uri="{FF2B5EF4-FFF2-40B4-BE49-F238E27FC236}">
                  <a16:creationId xmlns:a16="http://schemas.microsoft.com/office/drawing/2014/main" id="{702E3AE1-CF4A-F763-AE26-EFE4DC15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7" name="Rectangle 90">
              <a:extLst>
                <a:ext uri="{FF2B5EF4-FFF2-40B4-BE49-F238E27FC236}">
                  <a16:creationId xmlns:a16="http://schemas.microsoft.com/office/drawing/2014/main" id="{D951A8D0-754E-DCB9-4C8D-1E1656294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1B57FC4-B4A2-EE05-93FC-7754904D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05">
              <a:extLst>
                <a:ext uri="{FF2B5EF4-FFF2-40B4-BE49-F238E27FC236}">
                  <a16:creationId xmlns:a16="http://schemas.microsoft.com/office/drawing/2014/main" id="{085A77D0-DB37-9C32-62E0-31CF1D45C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9" name="Rectangle 112">
              <a:extLst>
                <a:ext uri="{FF2B5EF4-FFF2-40B4-BE49-F238E27FC236}">
                  <a16:creationId xmlns:a16="http://schemas.microsoft.com/office/drawing/2014/main" id="{207D7E28-EDC2-EC1F-43CD-478A62BF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1" name="Rectangle 84">
              <a:extLst>
                <a:ext uri="{FF2B5EF4-FFF2-40B4-BE49-F238E27FC236}">
                  <a16:creationId xmlns:a16="http://schemas.microsoft.com/office/drawing/2014/main" id="{4D385FC0-1D2B-6A2B-D6D7-C6A46697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8" name="Rectangle 91">
              <a:extLst>
                <a:ext uri="{FF2B5EF4-FFF2-40B4-BE49-F238E27FC236}">
                  <a16:creationId xmlns:a16="http://schemas.microsoft.com/office/drawing/2014/main" id="{650DC59A-7E50-0210-6193-6EFD33E6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25" name="Rectangle 98">
              <a:extLst>
                <a:ext uri="{FF2B5EF4-FFF2-40B4-BE49-F238E27FC236}">
                  <a16:creationId xmlns:a16="http://schemas.microsoft.com/office/drawing/2014/main" id="{FA745249-A5D0-CFE9-20EB-E28D3D68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3" name="Rectangle 106">
              <a:extLst>
                <a:ext uri="{FF2B5EF4-FFF2-40B4-BE49-F238E27FC236}">
                  <a16:creationId xmlns:a16="http://schemas.microsoft.com/office/drawing/2014/main" id="{7D0EA889-B175-066A-B1F3-E37ECB728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2" name="Rectangle 85">
              <a:extLst>
                <a:ext uri="{FF2B5EF4-FFF2-40B4-BE49-F238E27FC236}">
                  <a16:creationId xmlns:a16="http://schemas.microsoft.com/office/drawing/2014/main" id="{FC19632F-3ED5-30D2-465D-38681095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9" name="Rectangle 92">
              <a:extLst>
                <a:ext uri="{FF2B5EF4-FFF2-40B4-BE49-F238E27FC236}">
                  <a16:creationId xmlns:a16="http://schemas.microsoft.com/office/drawing/2014/main" id="{7419BCF0-0491-9763-E1E7-A0482E002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26" name="Rectangle 99">
              <a:extLst>
                <a:ext uri="{FF2B5EF4-FFF2-40B4-BE49-F238E27FC236}">
                  <a16:creationId xmlns:a16="http://schemas.microsoft.com/office/drawing/2014/main" id="{E890DEF8-C610-5311-98BD-AAF4987C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" name="Rectangle 107">
              <a:extLst>
                <a:ext uri="{FF2B5EF4-FFF2-40B4-BE49-F238E27FC236}">
                  <a16:creationId xmlns:a16="http://schemas.microsoft.com/office/drawing/2014/main" id="{80658B76-BA00-2095-CEC8-79154578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13" name="Rectangle 86">
              <a:extLst>
                <a:ext uri="{FF2B5EF4-FFF2-40B4-BE49-F238E27FC236}">
                  <a16:creationId xmlns:a16="http://schemas.microsoft.com/office/drawing/2014/main" id="{54DEF35D-C77A-A8D0-8202-3D4F19871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0" name="Rectangle 93">
              <a:extLst>
                <a:ext uri="{FF2B5EF4-FFF2-40B4-BE49-F238E27FC236}">
                  <a16:creationId xmlns:a16="http://schemas.microsoft.com/office/drawing/2014/main" id="{7B97C6CF-6E7D-F2DA-B930-687CE622E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28" name="Rectangle 100">
              <a:extLst>
                <a:ext uri="{FF2B5EF4-FFF2-40B4-BE49-F238E27FC236}">
                  <a16:creationId xmlns:a16="http://schemas.microsoft.com/office/drawing/2014/main" id="{89B46870-DC80-1FD4-99B0-7C36E6EC1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5" name="Rectangle 108">
              <a:extLst>
                <a:ext uri="{FF2B5EF4-FFF2-40B4-BE49-F238E27FC236}">
                  <a16:creationId xmlns:a16="http://schemas.microsoft.com/office/drawing/2014/main" id="{4533DE11-7628-4D84-7F4E-B456AD6E4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58" name="Rectangle 86">
              <a:extLst>
                <a:ext uri="{FF2B5EF4-FFF2-40B4-BE49-F238E27FC236}">
                  <a16:creationId xmlns:a16="http://schemas.microsoft.com/office/drawing/2014/main" id="{3B34E5CC-F39C-E8B2-14FF-E6D00E217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3" name="Rectangle 93">
              <a:extLst>
                <a:ext uri="{FF2B5EF4-FFF2-40B4-BE49-F238E27FC236}">
                  <a16:creationId xmlns:a16="http://schemas.microsoft.com/office/drawing/2014/main" id="{0B5F627B-19D9-C51C-933F-C1C8C3A44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0" name="Rectangle 100">
              <a:extLst>
                <a:ext uri="{FF2B5EF4-FFF2-40B4-BE49-F238E27FC236}">
                  <a16:creationId xmlns:a16="http://schemas.microsoft.com/office/drawing/2014/main" id="{E23D7B19-9F7C-9B1D-68CD-C15B9A52A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7" name="Rectangle 108">
              <a:extLst>
                <a:ext uri="{FF2B5EF4-FFF2-40B4-BE49-F238E27FC236}">
                  <a16:creationId xmlns:a16="http://schemas.microsoft.com/office/drawing/2014/main" id="{B8996313-4DD9-7365-0093-E12DE9532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9" name="Rectangle 87">
              <a:extLst>
                <a:ext uri="{FF2B5EF4-FFF2-40B4-BE49-F238E27FC236}">
                  <a16:creationId xmlns:a16="http://schemas.microsoft.com/office/drawing/2014/main" id="{9C66820B-7604-3D74-61AC-7665DC47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4" name="Rectangle 94">
              <a:extLst>
                <a:ext uri="{FF2B5EF4-FFF2-40B4-BE49-F238E27FC236}">
                  <a16:creationId xmlns:a16="http://schemas.microsoft.com/office/drawing/2014/main" id="{152A69BB-4D86-F4F6-301E-99BAC8CD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1" name="Rectangle 101">
              <a:extLst>
                <a:ext uri="{FF2B5EF4-FFF2-40B4-BE49-F238E27FC236}">
                  <a16:creationId xmlns:a16="http://schemas.microsoft.com/office/drawing/2014/main" id="{7AA8EB6F-EE8D-33DA-686A-27C979996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8" name="Rectangle 109">
              <a:extLst>
                <a:ext uri="{FF2B5EF4-FFF2-40B4-BE49-F238E27FC236}">
                  <a16:creationId xmlns:a16="http://schemas.microsoft.com/office/drawing/2014/main" id="{D7460B56-AD00-FBBC-AB2F-56904631C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0" name="Rectangle 88">
              <a:extLst>
                <a:ext uri="{FF2B5EF4-FFF2-40B4-BE49-F238E27FC236}">
                  <a16:creationId xmlns:a16="http://schemas.microsoft.com/office/drawing/2014/main" id="{DD1C36BD-A095-1CBA-28E7-291E2A8F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5" name="Rectangle 95">
              <a:extLst>
                <a:ext uri="{FF2B5EF4-FFF2-40B4-BE49-F238E27FC236}">
                  <a16:creationId xmlns:a16="http://schemas.microsoft.com/office/drawing/2014/main" id="{DEC6DD8B-CD4D-2698-1A90-4017493B2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2" name="Rectangle 102">
              <a:extLst>
                <a:ext uri="{FF2B5EF4-FFF2-40B4-BE49-F238E27FC236}">
                  <a16:creationId xmlns:a16="http://schemas.microsoft.com/office/drawing/2014/main" id="{522CF927-89DA-C144-64B3-88B4E1B7E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9" name="Rectangle 110">
              <a:extLst>
                <a:ext uri="{FF2B5EF4-FFF2-40B4-BE49-F238E27FC236}">
                  <a16:creationId xmlns:a16="http://schemas.microsoft.com/office/drawing/2014/main" id="{06DB5CC9-4582-FB2A-41C4-D5DE0CBA5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1" name="Rectangle 89">
              <a:extLst>
                <a:ext uri="{FF2B5EF4-FFF2-40B4-BE49-F238E27FC236}">
                  <a16:creationId xmlns:a16="http://schemas.microsoft.com/office/drawing/2014/main" id="{B5A82F2D-1F75-4C8A-91B0-98D2DFF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6" name="Rectangle 96">
              <a:extLst>
                <a:ext uri="{FF2B5EF4-FFF2-40B4-BE49-F238E27FC236}">
                  <a16:creationId xmlns:a16="http://schemas.microsoft.com/office/drawing/2014/main" id="{6D83ECE5-5760-1926-AC39-D78E4EC90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3" name="Rectangle 103">
              <a:extLst>
                <a:ext uri="{FF2B5EF4-FFF2-40B4-BE49-F238E27FC236}">
                  <a16:creationId xmlns:a16="http://schemas.microsoft.com/office/drawing/2014/main" id="{D44C42EB-18DE-3EDA-F0FB-0D9495BEE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0" name="Rectangle 111">
              <a:extLst>
                <a:ext uri="{FF2B5EF4-FFF2-40B4-BE49-F238E27FC236}">
                  <a16:creationId xmlns:a16="http://schemas.microsoft.com/office/drawing/2014/main" id="{F5393537-910E-D85B-A091-90BDE8A1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5" name="Rectangle 83">
              <a:extLst>
                <a:ext uri="{FF2B5EF4-FFF2-40B4-BE49-F238E27FC236}">
                  <a16:creationId xmlns:a16="http://schemas.microsoft.com/office/drawing/2014/main" id="{7C025274-A7E1-8888-613D-CF5498768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2" name="Rectangle 90">
              <a:extLst>
                <a:ext uri="{FF2B5EF4-FFF2-40B4-BE49-F238E27FC236}">
                  <a16:creationId xmlns:a16="http://schemas.microsoft.com/office/drawing/2014/main" id="{946927FC-6079-6F2A-B267-DC9E15DA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7" name="Rectangle 97">
              <a:extLst>
                <a:ext uri="{FF2B5EF4-FFF2-40B4-BE49-F238E27FC236}">
                  <a16:creationId xmlns:a16="http://schemas.microsoft.com/office/drawing/2014/main" id="{EEBA98B9-7F79-8EE3-1A20-B28F433C3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4" name="Rectangle 105">
              <a:extLst>
                <a:ext uri="{FF2B5EF4-FFF2-40B4-BE49-F238E27FC236}">
                  <a16:creationId xmlns:a16="http://schemas.microsoft.com/office/drawing/2014/main" id="{A66BCBF5-C0AD-8D9E-2FEE-8F1DFB18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1" name="Rectangle 112">
              <a:extLst>
                <a:ext uri="{FF2B5EF4-FFF2-40B4-BE49-F238E27FC236}">
                  <a16:creationId xmlns:a16="http://schemas.microsoft.com/office/drawing/2014/main" id="{E0C3A254-E8B9-AC50-CD2F-C0F0A73FC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6" name="Rectangle 84">
              <a:extLst>
                <a:ext uri="{FF2B5EF4-FFF2-40B4-BE49-F238E27FC236}">
                  <a16:creationId xmlns:a16="http://schemas.microsoft.com/office/drawing/2014/main" id="{1A39D7B3-60B4-4CDE-FE55-A6E9613BE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3" name="Rectangle 91">
              <a:extLst>
                <a:ext uri="{FF2B5EF4-FFF2-40B4-BE49-F238E27FC236}">
                  <a16:creationId xmlns:a16="http://schemas.microsoft.com/office/drawing/2014/main" id="{1F475626-53CF-35D7-1C93-96B884ED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8" name="Rectangle 98">
              <a:extLst>
                <a:ext uri="{FF2B5EF4-FFF2-40B4-BE49-F238E27FC236}">
                  <a16:creationId xmlns:a16="http://schemas.microsoft.com/office/drawing/2014/main" id="{BDD4242B-36B0-EC84-E924-4E766919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5" name="Rectangle 106">
              <a:extLst>
                <a:ext uri="{FF2B5EF4-FFF2-40B4-BE49-F238E27FC236}">
                  <a16:creationId xmlns:a16="http://schemas.microsoft.com/office/drawing/2014/main" id="{75386FB2-A7BC-5DBE-BE5C-07B4AB23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7" name="Rectangle 85">
              <a:extLst>
                <a:ext uri="{FF2B5EF4-FFF2-40B4-BE49-F238E27FC236}">
                  <a16:creationId xmlns:a16="http://schemas.microsoft.com/office/drawing/2014/main" id="{5F42D487-14E3-BBDA-F214-2D2DEE7B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2" name="Rectangle 92">
              <a:extLst>
                <a:ext uri="{FF2B5EF4-FFF2-40B4-BE49-F238E27FC236}">
                  <a16:creationId xmlns:a16="http://schemas.microsoft.com/office/drawing/2014/main" id="{2DF0A1CB-9265-D7B0-033E-685D254F7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9" name="Rectangle 99">
              <a:extLst>
                <a:ext uri="{FF2B5EF4-FFF2-40B4-BE49-F238E27FC236}">
                  <a16:creationId xmlns:a16="http://schemas.microsoft.com/office/drawing/2014/main" id="{B5867A98-DAD3-B450-8DE6-E25473B96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6" name="Rectangle 107">
              <a:extLst>
                <a:ext uri="{FF2B5EF4-FFF2-40B4-BE49-F238E27FC236}">
                  <a16:creationId xmlns:a16="http://schemas.microsoft.com/office/drawing/2014/main" id="{FBE93611-629D-957F-9B03-DCDCBBF44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54" name="Rectangle 86">
              <a:extLst>
                <a:ext uri="{FF2B5EF4-FFF2-40B4-BE49-F238E27FC236}">
                  <a16:creationId xmlns:a16="http://schemas.microsoft.com/office/drawing/2014/main" id="{15F5B419-F2A0-FBF3-A685-BC523E264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1" name="Rectangle 93">
              <a:extLst>
                <a:ext uri="{FF2B5EF4-FFF2-40B4-BE49-F238E27FC236}">
                  <a16:creationId xmlns:a16="http://schemas.microsoft.com/office/drawing/2014/main" id="{47773F3F-4016-6E61-0FFC-90C8B5B7D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9" name="Rectangle 100">
              <a:extLst>
                <a:ext uri="{FF2B5EF4-FFF2-40B4-BE49-F238E27FC236}">
                  <a16:creationId xmlns:a16="http://schemas.microsoft.com/office/drawing/2014/main" id="{B8F90396-A9E4-FC09-FCB3-2A9A84FB1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76" name="Rectangle 108">
              <a:extLst>
                <a:ext uri="{FF2B5EF4-FFF2-40B4-BE49-F238E27FC236}">
                  <a16:creationId xmlns:a16="http://schemas.microsoft.com/office/drawing/2014/main" id="{1A4D3A8F-BB75-C63C-89FA-5BE2AEE2B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3" name="Rectangle 115">
              <a:extLst>
                <a:ext uri="{FF2B5EF4-FFF2-40B4-BE49-F238E27FC236}">
                  <a16:creationId xmlns:a16="http://schemas.microsoft.com/office/drawing/2014/main" id="{5BA0F609-C663-995A-DC2E-32170D34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55" name="Rectangle 87">
              <a:extLst>
                <a:ext uri="{FF2B5EF4-FFF2-40B4-BE49-F238E27FC236}">
                  <a16:creationId xmlns:a16="http://schemas.microsoft.com/office/drawing/2014/main" id="{73A88CD3-FB79-D554-4279-0C764635D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2" name="Rectangle 94">
              <a:extLst>
                <a:ext uri="{FF2B5EF4-FFF2-40B4-BE49-F238E27FC236}">
                  <a16:creationId xmlns:a16="http://schemas.microsoft.com/office/drawing/2014/main" id="{B01A234B-A6DC-4230-5000-A66F64199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0" name="Rectangle 101">
              <a:extLst>
                <a:ext uri="{FF2B5EF4-FFF2-40B4-BE49-F238E27FC236}">
                  <a16:creationId xmlns:a16="http://schemas.microsoft.com/office/drawing/2014/main" id="{07816AC2-FED4-4828-503B-00792D70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7" name="Rectangle 109">
              <a:extLst>
                <a:ext uri="{FF2B5EF4-FFF2-40B4-BE49-F238E27FC236}">
                  <a16:creationId xmlns:a16="http://schemas.microsoft.com/office/drawing/2014/main" id="{BBDBCB89-0669-7A62-A835-92FC19F8B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6" name="Rectangle 88">
              <a:extLst>
                <a:ext uri="{FF2B5EF4-FFF2-40B4-BE49-F238E27FC236}">
                  <a16:creationId xmlns:a16="http://schemas.microsoft.com/office/drawing/2014/main" id="{4429E4C3-36EE-78A8-50A5-9E7D51840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3" name="Rectangle 95">
              <a:extLst>
                <a:ext uri="{FF2B5EF4-FFF2-40B4-BE49-F238E27FC236}">
                  <a16:creationId xmlns:a16="http://schemas.microsoft.com/office/drawing/2014/main" id="{61DF3BD4-DF12-4903-580A-8F552DCD8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1" name="Rectangle 102">
              <a:extLst>
                <a:ext uri="{FF2B5EF4-FFF2-40B4-BE49-F238E27FC236}">
                  <a16:creationId xmlns:a16="http://schemas.microsoft.com/office/drawing/2014/main" id="{48E15819-E0BE-AF7D-E5C9-58E6715BD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8" name="Rectangle 110">
              <a:extLst>
                <a:ext uri="{FF2B5EF4-FFF2-40B4-BE49-F238E27FC236}">
                  <a16:creationId xmlns:a16="http://schemas.microsoft.com/office/drawing/2014/main" id="{09FC9FFC-F882-50FF-924B-1AB1F161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7" name="Rectangle 89">
              <a:extLst>
                <a:ext uri="{FF2B5EF4-FFF2-40B4-BE49-F238E27FC236}">
                  <a16:creationId xmlns:a16="http://schemas.microsoft.com/office/drawing/2014/main" id="{36C4C31F-D2E8-6A00-005C-C6BB2C52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4" name="Rectangle 96">
              <a:extLst>
                <a:ext uri="{FF2B5EF4-FFF2-40B4-BE49-F238E27FC236}">
                  <a16:creationId xmlns:a16="http://schemas.microsoft.com/office/drawing/2014/main" id="{DD8F1A2A-FB07-7A04-DD88-FAD72755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2" name="Rectangle 103">
              <a:extLst>
                <a:ext uri="{FF2B5EF4-FFF2-40B4-BE49-F238E27FC236}">
                  <a16:creationId xmlns:a16="http://schemas.microsoft.com/office/drawing/2014/main" id="{DD30B55C-20F4-67B8-3226-0291FAB72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9" name="Rectangle 111">
              <a:extLst>
                <a:ext uri="{FF2B5EF4-FFF2-40B4-BE49-F238E27FC236}">
                  <a16:creationId xmlns:a16="http://schemas.microsoft.com/office/drawing/2014/main" id="{EBDDCDA9-48A0-1CF4-1F1D-5AAE36D79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8" name="Rectangle 90">
              <a:extLst>
                <a:ext uri="{FF2B5EF4-FFF2-40B4-BE49-F238E27FC236}">
                  <a16:creationId xmlns:a16="http://schemas.microsoft.com/office/drawing/2014/main" id="{EB9E8477-7434-19E1-1B25-59028ED6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5" name="Rectangle 97">
              <a:extLst>
                <a:ext uri="{FF2B5EF4-FFF2-40B4-BE49-F238E27FC236}">
                  <a16:creationId xmlns:a16="http://schemas.microsoft.com/office/drawing/2014/main" id="{47496386-D286-2678-DA3E-DBA83B8A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3" name="Rectangle 104">
              <a:extLst>
                <a:ext uri="{FF2B5EF4-FFF2-40B4-BE49-F238E27FC236}">
                  <a16:creationId xmlns:a16="http://schemas.microsoft.com/office/drawing/2014/main" id="{8EA0D3C9-5416-9AF3-2A85-3F96916E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0" name="Rectangle 112">
              <a:extLst>
                <a:ext uri="{FF2B5EF4-FFF2-40B4-BE49-F238E27FC236}">
                  <a16:creationId xmlns:a16="http://schemas.microsoft.com/office/drawing/2014/main" id="{F71855F0-8134-1F42-11F4-438F3AAA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2" name="Rectangle 84">
              <a:extLst>
                <a:ext uri="{FF2B5EF4-FFF2-40B4-BE49-F238E27FC236}">
                  <a16:creationId xmlns:a16="http://schemas.microsoft.com/office/drawing/2014/main" id="{AE812B83-2422-B4FF-C2BC-C3B1CBCDD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9" name="Rectangle 91">
              <a:extLst>
                <a:ext uri="{FF2B5EF4-FFF2-40B4-BE49-F238E27FC236}">
                  <a16:creationId xmlns:a16="http://schemas.microsoft.com/office/drawing/2014/main" id="{A2A3F0D0-07E2-45BD-6E43-0ECBF3007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6" name="Rectangle 98">
              <a:extLst>
                <a:ext uri="{FF2B5EF4-FFF2-40B4-BE49-F238E27FC236}">
                  <a16:creationId xmlns:a16="http://schemas.microsoft.com/office/drawing/2014/main" id="{AAC5EFF7-F9F0-8532-8070-FF5F3DD4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4" name="Rectangle 106">
              <a:extLst>
                <a:ext uri="{FF2B5EF4-FFF2-40B4-BE49-F238E27FC236}">
                  <a16:creationId xmlns:a16="http://schemas.microsoft.com/office/drawing/2014/main" id="{D8125175-B7B8-1824-B23B-8933B0488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1" name="Rectangle 113">
              <a:extLst>
                <a:ext uri="{FF2B5EF4-FFF2-40B4-BE49-F238E27FC236}">
                  <a16:creationId xmlns:a16="http://schemas.microsoft.com/office/drawing/2014/main" id="{350B1278-202F-B8BE-FC32-EF8226D5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3" name="Rectangle 85">
              <a:extLst>
                <a:ext uri="{FF2B5EF4-FFF2-40B4-BE49-F238E27FC236}">
                  <a16:creationId xmlns:a16="http://schemas.microsoft.com/office/drawing/2014/main" id="{B7DC3F18-7E91-BFCD-6950-3019923EE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0" name="Rectangle 92">
              <a:extLst>
                <a:ext uri="{FF2B5EF4-FFF2-40B4-BE49-F238E27FC236}">
                  <a16:creationId xmlns:a16="http://schemas.microsoft.com/office/drawing/2014/main" id="{4349675C-3EA5-1F94-9720-99B7E70AF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8" name="Rectangle 99">
              <a:extLst>
                <a:ext uri="{FF2B5EF4-FFF2-40B4-BE49-F238E27FC236}">
                  <a16:creationId xmlns:a16="http://schemas.microsoft.com/office/drawing/2014/main" id="{DA4EFEE6-FEFC-1D8D-C65D-3454E773F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75" name="Rectangle 107">
              <a:extLst>
                <a:ext uri="{FF2B5EF4-FFF2-40B4-BE49-F238E27FC236}">
                  <a16:creationId xmlns:a16="http://schemas.microsoft.com/office/drawing/2014/main" id="{0FF5D209-7718-DDA3-B32F-91C6BAB0F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2" name="Rectangle 114">
              <a:extLst>
                <a:ext uri="{FF2B5EF4-FFF2-40B4-BE49-F238E27FC236}">
                  <a16:creationId xmlns:a16="http://schemas.microsoft.com/office/drawing/2014/main" id="{85B28B5A-D63D-E1A2-0D90-2BF0F5E9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98" name="Rectangle 212">
              <a:extLst>
                <a:ext uri="{FF2B5EF4-FFF2-40B4-BE49-F238E27FC236}">
                  <a16:creationId xmlns:a16="http://schemas.microsoft.com/office/drawing/2014/main" id="{544CADC1-82B3-EBFF-2D43-11E566C0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05" name="Rectangle 219">
              <a:extLst>
                <a:ext uri="{FF2B5EF4-FFF2-40B4-BE49-F238E27FC236}">
                  <a16:creationId xmlns:a16="http://schemas.microsoft.com/office/drawing/2014/main" id="{0FB3DDBE-779C-2259-05A6-D96798E6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2" name="Rectangle 226">
              <a:extLst>
                <a:ext uri="{FF2B5EF4-FFF2-40B4-BE49-F238E27FC236}">
                  <a16:creationId xmlns:a16="http://schemas.microsoft.com/office/drawing/2014/main" id="{99B350B5-B08D-6005-41B7-02DEB17A8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3" name="Rectangle 234">
              <a:extLst>
                <a:ext uri="{FF2B5EF4-FFF2-40B4-BE49-F238E27FC236}">
                  <a16:creationId xmlns:a16="http://schemas.microsoft.com/office/drawing/2014/main" id="{061EE736-3053-FCB5-66B8-A342F1BBB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92" name="Rectangle 206">
              <a:extLst>
                <a:ext uri="{FF2B5EF4-FFF2-40B4-BE49-F238E27FC236}">
                  <a16:creationId xmlns:a16="http://schemas.microsoft.com/office/drawing/2014/main" id="{0AA5028A-61EC-424F-41BC-D85800F7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9" name="Rectangle 213">
              <a:extLst>
                <a:ext uri="{FF2B5EF4-FFF2-40B4-BE49-F238E27FC236}">
                  <a16:creationId xmlns:a16="http://schemas.microsoft.com/office/drawing/2014/main" id="{E388FE48-78CA-0CEE-09A9-0D828EE3B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6" name="Rectangle 220">
              <a:extLst>
                <a:ext uri="{FF2B5EF4-FFF2-40B4-BE49-F238E27FC236}">
                  <a16:creationId xmlns:a16="http://schemas.microsoft.com/office/drawing/2014/main" id="{01AE8DC7-1AA1-C09B-3DA0-85424F45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3" name="Rectangle 228">
              <a:extLst>
                <a:ext uri="{FF2B5EF4-FFF2-40B4-BE49-F238E27FC236}">
                  <a16:creationId xmlns:a16="http://schemas.microsoft.com/office/drawing/2014/main" id="{79EEFC62-6B50-2D6B-D709-0EA0BFB94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4" name="Rectangle 235">
              <a:extLst>
                <a:ext uri="{FF2B5EF4-FFF2-40B4-BE49-F238E27FC236}">
                  <a16:creationId xmlns:a16="http://schemas.microsoft.com/office/drawing/2014/main" id="{165C886C-39EF-E2DD-4FB6-2B34428C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3" name="Rectangle 207">
              <a:extLst>
                <a:ext uri="{FF2B5EF4-FFF2-40B4-BE49-F238E27FC236}">
                  <a16:creationId xmlns:a16="http://schemas.microsoft.com/office/drawing/2014/main" id="{41ECCD44-1FEB-B876-B944-EB6D8B923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0" name="Rectangle 214">
              <a:extLst>
                <a:ext uri="{FF2B5EF4-FFF2-40B4-BE49-F238E27FC236}">
                  <a16:creationId xmlns:a16="http://schemas.microsoft.com/office/drawing/2014/main" id="{676E7906-CBFE-5B6D-0A5B-BC3447C9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7" name="Rectangle 221">
              <a:extLst>
                <a:ext uri="{FF2B5EF4-FFF2-40B4-BE49-F238E27FC236}">
                  <a16:creationId xmlns:a16="http://schemas.microsoft.com/office/drawing/2014/main" id="{40A1F005-03E7-C8C4-BEF4-814B698A7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4" name="Rectangle 229">
              <a:extLst>
                <a:ext uri="{FF2B5EF4-FFF2-40B4-BE49-F238E27FC236}">
                  <a16:creationId xmlns:a16="http://schemas.microsoft.com/office/drawing/2014/main" id="{CD6F070F-0ECA-43FC-9694-3506F7C5D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5" name="Rectangle 236">
              <a:extLst>
                <a:ext uri="{FF2B5EF4-FFF2-40B4-BE49-F238E27FC236}">
                  <a16:creationId xmlns:a16="http://schemas.microsoft.com/office/drawing/2014/main" id="{C57EF5FD-6C27-71CB-9E83-63DDEC1A3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4" name="Rectangle 208">
              <a:extLst>
                <a:ext uri="{FF2B5EF4-FFF2-40B4-BE49-F238E27FC236}">
                  <a16:creationId xmlns:a16="http://schemas.microsoft.com/office/drawing/2014/main" id="{DE688C5F-74C4-D3B4-A889-9354F60AF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1" name="Rectangle 215">
              <a:extLst>
                <a:ext uri="{FF2B5EF4-FFF2-40B4-BE49-F238E27FC236}">
                  <a16:creationId xmlns:a16="http://schemas.microsoft.com/office/drawing/2014/main" id="{7900EF5B-9086-04E1-778B-6EE93921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8" name="Rectangle 222">
              <a:extLst>
                <a:ext uri="{FF2B5EF4-FFF2-40B4-BE49-F238E27FC236}">
                  <a16:creationId xmlns:a16="http://schemas.microsoft.com/office/drawing/2014/main" id="{573FD2D8-7766-2C55-3A34-CFCCF61A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5" name="Rectangle 230">
              <a:extLst>
                <a:ext uri="{FF2B5EF4-FFF2-40B4-BE49-F238E27FC236}">
                  <a16:creationId xmlns:a16="http://schemas.microsoft.com/office/drawing/2014/main" id="{BE719140-48EB-7B07-3520-41F67DF0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5" name="Rectangle 209">
              <a:extLst>
                <a:ext uri="{FF2B5EF4-FFF2-40B4-BE49-F238E27FC236}">
                  <a16:creationId xmlns:a16="http://schemas.microsoft.com/office/drawing/2014/main" id="{82695752-32A4-2832-7C84-EFD01324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2" name="Rectangle 216">
              <a:extLst>
                <a:ext uri="{FF2B5EF4-FFF2-40B4-BE49-F238E27FC236}">
                  <a16:creationId xmlns:a16="http://schemas.microsoft.com/office/drawing/2014/main" id="{3F4BCAB6-4B67-748A-B2C8-ABAB3837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9" name="Rectangle 223">
              <a:extLst>
                <a:ext uri="{FF2B5EF4-FFF2-40B4-BE49-F238E27FC236}">
                  <a16:creationId xmlns:a16="http://schemas.microsoft.com/office/drawing/2014/main" id="{A0EAEAC0-F66D-2276-926E-C83321FEF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0" name="Rectangle 231">
              <a:extLst>
                <a:ext uri="{FF2B5EF4-FFF2-40B4-BE49-F238E27FC236}">
                  <a16:creationId xmlns:a16="http://schemas.microsoft.com/office/drawing/2014/main" id="{D617D5FB-84EE-3D42-6C5F-50053D9C0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6" name="Rectangle 210">
              <a:extLst>
                <a:ext uri="{FF2B5EF4-FFF2-40B4-BE49-F238E27FC236}">
                  <a16:creationId xmlns:a16="http://schemas.microsoft.com/office/drawing/2014/main" id="{49770E00-C56F-5129-D58B-510884BC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3" name="Rectangle 217">
              <a:extLst>
                <a:ext uri="{FF2B5EF4-FFF2-40B4-BE49-F238E27FC236}">
                  <a16:creationId xmlns:a16="http://schemas.microsoft.com/office/drawing/2014/main" id="{98349960-E2FF-0B3C-E0A5-BB6513E86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0" name="Rectangle 224">
              <a:extLst>
                <a:ext uri="{FF2B5EF4-FFF2-40B4-BE49-F238E27FC236}">
                  <a16:creationId xmlns:a16="http://schemas.microsoft.com/office/drawing/2014/main" id="{30C7D466-AB15-AB18-3B57-B7D02BE5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1" name="Rectangle 232">
              <a:extLst>
                <a:ext uri="{FF2B5EF4-FFF2-40B4-BE49-F238E27FC236}">
                  <a16:creationId xmlns:a16="http://schemas.microsoft.com/office/drawing/2014/main" id="{C530862D-CCD0-B3EC-D8E7-D543D9504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7" name="Rectangle 211">
              <a:extLst>
                <a:ext uri="{FF2B5EF4-FFF2-40B4-BE49-F238E27FC236}">
                  <a16:creationId xmlns:a16="http://schemas.microsoft.com/office/drawing/2014/main" id="{43DEB219-60AF-25D0-44AE-2117B4E44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04" name="Rectangle 218">
              <a:extLst>
                <a:ext uri="{FF2B5EF4-FFF2-40B4-BE49-F238E27FC236}">
                  <a16:creationId xmlns:a16="http://schemas.microsoft.com/office/drawing/2014/main" id="{8F1FEB8D-7F8C-0B03-D877-20E276195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1" name="Rectangle 225">
              <a:extLst>
                <a:ext uri="{FF2B5EF4-FFF2-40B4-BE49-F238E27FC236}">
                  <a16:creationId xmlns:a16="http://schemas.microsoft.com/office/drawing/2014/main" id="{5495C166-58A9-F148-4903-4869D1F6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2" name="Rectangle 233">
              <a:extLst>
                <a:ext uri="{FF2B5EF4-FFF2-40B4-BE49-F238E27FC236}">
                  <a16:creationId xmlns:a16="http://schemas.microsoft.com/office/drawing/2014/main" id="{2640E90D-87F8-D10B-BCD3-C08250D99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  <p:grpSp>
        <p:nvGrpSpPr>
          <p:cNvPr id="1933" name="Group 1932">
            <a:extLst>
              <a:ext uri="{FF2B5EF4-FFF2-40B4-BE49-F238E27FC236}">
                <a16:creationId xmlns:a16="http://schemas.microsoft.com/office/drawing/2014/main" id="{EDD697B4-AE10-1209-C151-90C1C6E758AE}"/>
              </a:ext>
            </a:extLst>
          </p:cNvPr>
          <p:cNvGrpSpPr/>
          <p:nvPr/>
        </p:nvGrpSpPr>
        <p:grpSpPr>
          <a:xfrm>
            <a:off x="498034" y="3503282"/>
            <a:ext cx="8239669" cy="1105758"/>
            <a:chOff x="498034" y="3503282"/>
            <a:chExt cx="8239669" cy="1105758"/>
          </a:xfrm>
        </p:grpSpPr>
        <p:sp>
          <p:nvSpPr>
            <p:cNvPr id="1305" name="Rectangle 86">
              <a:extLst>
                <a:ext uri="{FF2B5EF4-FFF2-40B4-BE49-F238E27FC236}">
                  <a16:creationId xmlns:a16="http://schemas.microsoft.com/office/drawing/2014/main" id="{472389DC-D7A8-652C-B828-0A1E45D7E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2" name="Rectangle 93">
              <a:extLst>
                <a:ext uri="{FF2B5EF4-FFF2-40B4-BE49-F238E27FC236}">
                  <a16:creationId xmlns:a16="http://schemas.microsoft.com/office/drawing/2014/main" id="{63AB2097-0A14-3918-6ACB-85E7C4316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9" name="Rectangle 100">
              <a:extLst>
                <a:ext uri="{FF2B5EF4-FFF2-40B4-BE49-F238E27FC236}">
                  <a16:creationId xmlns:a16="http://schemas.microsoft.com/office/drawing/2014/main" id="{2E1C50C7-2A68-6B7D-7D61-8263AA16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6" name="Rectangle 108">
              <a:extLst>
                <a:ext uri="{FF2B5EF4-FFF2-40B4-BE49-F238E27FC236}">
                  <a16:creationId xmlns:a16="http://schemas.microsoft.com/office/drawing/2014/main" id="{CAF7FC05-D56F-7FE0-C0E2-4C38A8EE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06" name="Rectangle 87">
              <a:extLst>
                <a:ext uri="{FF2B5EF4-FFF2-40B4-BE49-F238E27FC236}">
                  <a16:creationId xmlns:a16="http://schemas.microsoft.com/office/drawing/2014/main" id="{75DDB77A-3B68-6EBA-E0A9-68D81AC2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3" name="Rectangle 94">
              <a:extLst>
                <a:ext uri="{FF2B5EF4-FFF2-40B4-BE49-F238E27FC236}">
                  <a16:creationId xmlns:a16="http://schemas.microsoft.com/office/drawing/2014/main" id="{D45E1703-C4F6-0399-3676-69E27007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0" name="Rectangle 101">
              <a:extLst>
                <a:ext uri="{FF2B5EF4-FFF2-40B4-BE49-F238E27FC236}">
                  <a16:creationId xmlns:a16="http://schemas.microsoft.com/office/drawing/2014/main" id="{8A55CD2D-48DC-710F-5B4B-BB6EF3AC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7" name="Rectangle 109">
              <a:extLst>
                <a:ext uri="{FF2B5EF4-FFF2-40B4-BE49-F238E27FC236}">
                  <a16:creationId xmlns:a16="http://schemas.microsoft.com/office/drawing/2014/main" id="{A3209479-3378-B90B-623B-956CB73D9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7" name="Rectangle 88">
              <a:extLst>
                <a:ext uri="{FF2B5EF4-FFF2-40B4-BE49-F238E27FC236}">
                  <a16:creationId xmlns:a16="http://schemas.microsoft.com/office/drawing/2014/main" id="{663061D1-BEF0-9D6C-B5A4-C1FFCC4FE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4" name="Rectangle 95">
              <a:extLst>
                <a:ext uri="{FF2B5EF4-FFF2-40B4-BE49-F238E27FC236}">
                  <a16:creationId xmlns:a16="http://schemas.microsoft.com/office/drawing/2014/main" id="{C13D20AB-8A64-AA63-56F1-21F773D06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1" name="Rectangle 102">
              <a:extLst>
                <a:ext uri="{FF2B5EF4-FFF2-40B4-BE49-F238E27FC236}">
                  <a16:creationId xmlns:a16="http://schemas.microsoft.com/office/drawing/2014/main" id="{F45AF496-1BFB-9A83-368B-F3C6D640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8" name="Rectangle 110">
              <a:extLst>
                <a:ext uri="{FF2B5EF4-FFF2-40B4-BE49-F238E27FC236}">
                  <a16:creationId xmlns:a16="http://schemas.microsoft.com/office/drawing/2014/main" id="{0C758E4E-A650-ED38-252E-42CD56AC5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1" name="Rectangle 82">
              <a:extLst>
                <a:ext uri="{FF2B5EF4-FFF2-40B4-BE49-F238E27FC236}">
                  <a16:creationId xmlns:a16="http://schemas.microsoft.com/office/drawing/2014/main" id="{84814269-BD8F-00FA-F8C3-D46749AF9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8" name="Rectangle 89">
              <a:extLst>
                <a:ext uri="{FF2B5EF4-FFF2-40B4-BE49-F238E27FC236}">
                  <a16:creationId xmlns:a16="http://schemas.microsoft.com/office/drawing/2014/main" id="{416E6DAF-C840-21F0-DCC9-B28B0CD0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5" name="Rectangle 96">
              <a:extLst>
                <a:ext uri="{FF2B5EF4-FFF2-40B4-BE49-F238E27FC236}">
                  <a16:creationId xmlns:a16="http://schemas.microsoft.com/office/drawing/2014/main" id="{285129CE-9B5E-3917-3972-64136ECE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2" name="Rectangle 104">
              <a:extLst>
                <a:ext uri="{FF2B5EF4-FFF2-40B4-BE49-F238E27FC236}">
                  <a16:creationId xmlns:a16="http://schemas.microsoft.com/office/drawing/2014/main" id="{74DDFC10-AD67-AACB-7EE2-E9CFA3ED9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9" name="Rectangle 111">
              <a:extLst>
                <a:ext uri="{FF2B5EF4-FFF2-40B4-BE49-F238E27FC236}">
                  <a16:creationId xmlns:a16="http://schemas.microsoft.com/office/drawing/2014/main" id="{077A5195-8EF0-A843-6CB4-7283E684C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2" name="Rectangle 83">
              <a:extLst>
                <a:ext uri="{FF2B5EF4-FFF2-40B4-BE49-F238E27FC236}">
                  <a16:creationId xmlns:a16="http://schemas.microsoft.com/office/drawing/2014/main" id="{9FD6BE39-7C2C-5713-9752-60096050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9" name="Rectangle 90">
              <a:extLst>
                <a:ext uri="{FF2B5EF4-FFF2-40B4-BE49-F238E27FC236}">
                  <a16:creationId xmlns:a16="http://schemas.microsoft.com/office/drawing/2014/main" id="{AB14B027-DB69-05F0-09CC-50EE63F1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6" name="Rectangle 97">
              <a:extLst>
                <a:ext uri="{FF2B5EF4-FFF2-40B4-BE49-F238E27FC236}">
                  <a16:creationId xmlns:a16="http://schemas.microsoft.com/office/drawing/2014/main" id="{24ECB62C-C66F-35A2-AEA9-F6F3E8E2D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3" name="Rectangle 105">
              <a:extLst>
                <a:ext uri="{FF2B5EF4-FFF2-40B4-BE49-F238E27FC236}">
                  <a16:creationId xmlns:a16="http://schemas.microsoft.com/office/drawing/2014/main" id="{0A688A9B-F97A-A0CF-B973-2B193D1D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0" name="Rectangle 112">
              <a:extLst>
                <a:ext uri="{FF2B5EF4-FFF2-40B4-BE49-F238E27FC236}">
                  <a16:creationId xmlns:a16="http://schemas.microsoft.com/office/drawing/2014/main" id="{62D27567-FAF9-F374-442D-7B47F7011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3" name="Rectangle 84">
              <a:extLst>
                <a:ext uri="{FF2B5EF4-FFF2-40B4-BE49-F238E27FC236}">
                  <a16:creationId xmlns:a16="http://schemas.microsoft.com/office/drawing/2014/main" id="{410EEF9D-976D-8691-B296-E3120B2C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0" name="Rectangle 91">
              <a:extLst>
                <a:ext uri="{FF2B5EF4-FFF2-40B4-BE49-F238E27FC236}">
                  <a16:creationId xmlns:a16="http://schemas.microsoft.com/office/drawing/2014/main" id="{90581568-3EB7-EEB4-F1FD-7996D6FC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7" name="Rectangle 98">
              <a:extLst>
                <a:ext uri="{FF2B5EF4-FFF2-40B4-BE49-F238E27FC236}">
                  <a16:creationId xmlns:a16="http://schemas.microsoft.com/office/drawing/2014/main" id="{9DEDBAF5-F459-EE63-3863-B086AC8EF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4" name="Rectangle 106">
              <a:extLst>
                <a:ext uri="{FF2B5EF4-FFF2-40B4-BE49-F238E27FC236}">
                  <a16:creationId xmlns:a16="http://schemas.microsoft.com/office/drawing/2014/main" id="{737C5944-7D02-A931-DDB5-34F661B18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1" name="Rectangle 113">
              <a:extLst>
                <a:ext uri="{FF2B5EF4-FFF2-40B4-BE49-F238E27FC236}">
                  <a16:creationId xmlns:a16="http://schemas.microsoft.com/office/drawing/2014/main" id="{0532F833-6D4F-9CDD-87DF-368C857E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4" name="Rectangle 85">
              <a:extLst>
                <a:ext uri="{FF2B5EF4-FFF2-40B4-BE49-F238E27FC236}">
                  <a16:creationId xmlns:a16="http://schemas.microsoft.com/office/drawing/2014/main" id="{2A4F26ED-B166-1391-B6BC-D3E22C5D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1" name="Rectangle 92">
              <a:extLst>
                <a:ext uri="{FF2B5EF4-FFF2-40B4-BE49-F238E27FC236}">
                  <a16:creationId xmlns:a16="http://schemas.microsoft.com/office/drawing/2014/main" id="{589D21B6-B2BC-6386-848B-050B0001D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8" name="Rectangle 99">
              <a:extLst>
                <a:ext uri="{FF2B5EF4-FFF2-40B4-BE49-F238E27FC236}">
                  <a16:creationId xmlns:a16="http://schemas.microsoft.com/office/drawing/2014/main" id="{97ECB5F9-112C-C5AC-08DA-7D830CE4E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D3B8CC98-DA31-4706-F38B-D31C21E8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1" name="Rectangle 212">
              <a:extLst>
                <a:ext uri="{FF2B5EF4-FFF2-40B4-BE49-F238E27FC236}">
                  <a16:creationId xmlns:a16="http://schemas.microsoft.com/office/drawing/2014/main" id="{7078EF5B-EE7E-A4FD-807E-08ACB747A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8" name="Rectangle 219">
              <a:extLst>
                <a:ext uri="{FF2B5EF4-FFF2-40B4-BE49-F238E27FC236}">
                  <a16:creationId xmlns:a16="http://schemas.microsoft.com/office/drawing/2014/main" id="{4C5D0117-E4CB-041A-E2E6-68631869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55" name="Rectangle 226">
              <a:extLst>
                <a:ext uri="{FF2B5EF4-FFF2-40B4-BE49-F238E27FC236}">
                  <a16:creationId xmlns:a16="http://schemas.microsoft.com/office/drawing/2014/main" id="{9E0624D8-4902-5B1D-8277-213940C2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04" name="Rectangle 234">
              <a:extLst>
                <a:ext uri="{FF2B5EF4-FFF2-40B4-BE49-F238E27FC236}">
                  <a16:creationId xmlns:a16="http://schemas.microsoft.com/office/drawing/2014/main" id="{6FDCC19E-A557-EAA9-AD6B-CB83D1CF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1" name="Rectangle 241">
              <a:extLst>
                <a:ext uri="{FF2B5EF4-FFF2-40B4-BE49-F238E27FC236}">
                  <a16:creationId xmlns:a16="http://schemas.microsoft.com/office/drawing/2014/main" id="{925857AA-AD01-55FB-42C9-879E454C8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2" name="Rectangle 213">
              <a:extLst>
                <a:ext uri="{FF2B5EF4-FFF2-40B4-BE49-F238E27FC236}">
                  <a16:creationId xmlns:a16="http://schemas.microsoft.com/office/drawing/2014/main" id="{475778CE-39D3-A028-190F-7C577203D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9" name="Rectangle 220">
              <a:extLst>
                <a:ext uri="{FF2B5EF4-FFF2-40B4-BE49-F238E27FC236}">
                  <a16:creationId xmlns:a16="http://schemas.microsoft.com/office/drawing/2014/main" id="{8A54DE4A-75AE-2574-B141-FC9CC64C7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98" name="Rectangle 227">
              <a:extLst>
                <a:ext uri="{FF2B5EF4-FFF2-40B4-BE49-F238E27FC236}">
                  <a16:creationId xmlns:a16="http://schemas.microsoft.com/office/drawing/2014/main" id="{5DDFA4A1-B628-6E3F-B279-289A328CE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5" name="Rectangle 235">
              <a:extLst>
                <a:ext uri="{FF2B5EF4-FFF2-40B4-BE49-F238E27FC236}">
                  <a16:creationId xmlns:a16="http://schemas.microsoft.com/office/drawing/2014/main" id="{AB00280D-C1E7-89FE-0CF0-C4425F9D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3" name="Rectangle 214">
              <a:extLst>
                <a:ext uri="{FF2B5EF4-FFF2-40B4-BE49-F238E27FC236}">
                  <a16:creationId xmlns:a16="http://schemas.microsoft.com/office/drawing/2014/main" id="{1FE7821D-86E8-1385-D3E6-69E0179C7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0" name="Rectangle 221">
              <a:extLst>
                <a:ext uri="{FF2B5EF4-FFF2-40B4-BE49-F238E27FC236}">
                  <a16:creationId xmlns:a16="http://schemas.microsoft.com/office/drawing/2014/main" id="{F01303D9-76AA-6DA0-FE4B-5171B4E7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99" name="Rectangle 228">
              <a:extLst>
                <a:ext uri="{FF2B5EF4-FFF2-40B4-BE49-F238E27FC236}">
                  <a16:creationId xmlns:a16="http://schemas.microsoft.com/office/drawing/2014/main" id="{86B266ED-D030-A2E4-9295-19EB1F07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6" name="Rectangle 236">
              <a:extLst>
                <a:ext uri="{FF2B5EF4-FFF2-40B4-BE49-F238E27FC236}">
                  <a16:creationId xmlns:a16="http://schemas.microsoft.com/office/drawing/2014/main" id="{5186D11B-8887-502C-5047-1B9F6827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4" name="Rectangle 215">
              <a:extLst>
                <a:ext uri="{FF2B5EF4-FFF2-40B4-BE49-F238E27FC236}">
                  <a16:creationId xmlns:a16="http://schemas.microsoft.com/office/drawing/2014/main" id="{93619913-18AD-2C4E-8BA3-2AC22EA04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3" name="Rectangle 222">
              <a:extLst>
                <a:ext uri="{FF2B5EF4-FFF2-40B4-BE49-F238E27FC236}">
                  <a16:creationId xmlns:a16="http://schemas.microsoft.com/office/drawing/2014/main" id="{28AFCFF3-273D-9263-A741-494499BF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0" name="Rectangle 229">
              <a:extLst>
                <a:ext uri="{FF2B5EF4-FFF2-40B4-BE49-F238E27FC236}">
                  <a16:creationId xmlns:a16="http://schemas.microsoft.com/office/drawing/2014/main" id="{151B8A87-FA64-54B1-0422-4DB50B0E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7" name="Rectangle 237">
              <a:extLst>
                <a:ext uri="{FF2B5EF4-FFF2-40B4-BE49-F238E27FC236}">
                  <a16:creationId xmlns:a16="http://schemas.microsoft.com/office/drawing/2014/main" id="{ED81848E-7226-0B3A-CB50-693D1B72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5" name="Rectangle 216">
              <a:extLst>
                <a:ext uri="{FF2B5EF4-FFF2-40B4-BE49-F238E27FC236}">
                  <a16:creationId xmlns:a16="http://schemas.microsoft.com/office/drawing/2014/main" id="{8A7D8634-411F-6B9B-83CA-E7307D9B0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6" name="Rectangle 223">
              <a:extLst>
                <a:ext uri="{FF2B5EF4-FFF2-40B4-BE49-F238E27FC236}">
                  <a16:creationId xmlns:a16="http://schemas.microsoft.com/office/drawing/2014/main" id="{DCCE13B5-A9F0-EA78-078B-BF95AE832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1" name="Rectangle 230">
              <a:extLst>
                <a:ext uri="{FF2B5EF4-FFF2-40B4-BE49-F238E27FC236}">
                  <a16:creationId xmlns:a16="http://schemas.microsoft.com/office/drawing/2014/main" id="{72B70995-301E-694D-597D-327CD4CB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8" name="Rectangle 238">
              <a:extLst>
                <a:ext uri="{FF2B5EF4-FFF2-40B4-BE49-F238E27FC236}">
                  <a16:creationId xmlns:a16="http://schemas.microsoft.com/office/drawing/2014/main" id="{0839A09C-0861-A65C-7FA5-DF28A3E4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6" name="Rectangle 217">
              <a:extLst>
                <a:ext uri="{FF2B5EF4-FFF2-40B4-BE49-F238E27FC236}">
                  <a16:creationId xmlns:a16="http://schemas.microsoft.com/office/drawing/2014/main" id="{996BC9B1-FF09-AE61-7B54-1F99D8EAB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9" name="Rectangle 224">
              <a:extLst>
                <a:ext uri="{FF2B5EF4-FFF2-40B4-BE49-F238E27FC236}">
                  <a16:creationId xmlns:a16="http://schemas.microsoft.com/office/drawing/2014/main" id="{6BD37E11-8957-D9D3-E511-D2D38E458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2" name="Rectangle 231">
              <a:extLst>
                <a:ext uri="{FF2B5EF4-FFF2-40B4-BE49-F238E27FC236}">
                  <a16:creationId xmlns:a16="http://schemas.microsoft.com/office/drawing/2014/main" id="{8600676E-5727-A81C-67D1-6D40AC49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9" name="Rectangle 239">
              <a:extLst>
                <a:ext uri="{FF2B5EF4-FFF2-40B4-BE49-F238E27FC236}">
                  <a16:creationId xmlns:a16="http://schemas.microsoft.com/office/drawing/2014/main" id="{FFE26697-EBD1-D03C-5D00-C0A8FC9DE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0" name="Rectangle 211">
              <a:extLst>
                <a:ext uri="{FF2B5EF4-FFF2-40B4-BE49-F238E27FC236}">
                  <a16:creationId xmlns:a16="http://schemas.microsoft.com/office/drawing/2014/main" id="{8B5F3216-6480-A755-D6FC-1DCFFE8A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7" name="Rectangle 218">
              <a:extLst>
                <a:ext uri="{FF2B5EF4-FFF2-40B4-BE49-F238E27FC236}">
                  <a16:creationId xmlns:a16="http://schemas.microsoft.com/office/drawing/2014/main" id="{A68EE8B5-A062-A775-1F19-0D9F9FE06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12" name="Rectangle 225">
              <a:extLst>
                <a:ext uri="{FF2B5EF4-FFF2-40B4-BE49-F238E27FC236}">
                  <a16:creationId xmlns:a16="http://schemas.microsoft.com/office/drawing/2014/main" id="{9C4D04A8-5E86-7A76-668E-F6EDBDA5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03" name="Rectangle 233">
              <a:extLst>
                <a:ext uri="{FF2B5EF4-FFF2-40B4-BE49-F238E27FC236}">
                  <a16:creationId xmlns:a16="http://schemas.microsoft.com/office/drawing/2014/main" id="{32F2ADF8-CB74-24C7-085A-DF6192CA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0" name="Rectangle 240">
              <a:extLst>
                <a:ext uri="{FF2B5EF4-FFF2-40B4-BE49-F238E27FC236}">
                  <a16:creationId xmlns:a16="http://schemas.microsoft.com/office/drawing/2014/main" id="{7B67B648-5450-EE57-3328-7961D282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26" name="Rectangle 86">
              <a:extLst>
                <a:ext uri="{FF2B5EF4-FFF2-40B4-BE49-F238E27FC236}">
                  <a16:creationId xmlns:a16="http://schemas.microsoft.com/office/drawing/2014/main" id="{5E7BA282-8607-EE81-AA3D-59FF81E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3" name="Rectangle 93">
              <a:extLst>
                <a:ext uri="{FF2B5EF4-FFF2-40B4-BE49-F238E27FC236}">
                  <a16:creationId xmlns:a16="http://schemas.microsoft.com/office/drawing/2014/main" id="{20344769-C56C-B1A1-024E-A0308A36E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0" name="Rectangle 100">
              <a:extLst>
                <a:ext uri="{FF2B5EF4-FFF2-40B4-BE49-F238E27FC236}">
                  <a16:creationId xmlns:a16="http://schemas.microsoft.com/office/drawing/2014/main" id="{BD107665-BBC8-A2B8-5A0A-30870C27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7" name="Rectangle 108">
              <a:extLst>
                <a:ext uri="{FF2B5EF4-FFF2-40B4-BE49-F238E27FC236}">
                  <a16:creationId xmlns:a16="http://schemas.microsoft.com/office/drawing/2014/main" id="{7742767C-4D07-8189-4EA7-6C697E46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20" name="Rectangle 80">
              <a:extLst>
                <a:ext uri="{FF2B5EF4-FFF2-40B4-BE49-F238E27FC236}">
                  <a16:creationId xmlns:a16="http://schemas.microsoft.com/office/drawing/2014/main" id="{7DC296AA-D313-DF0C-5E15-2C25B6B75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7" name="Rectangle 87">
              <a:extLst>
                <a:ext uri="{FF2B5EF4-FFF2-40B4-BE49-F238E27FC236}">
                  <a16:creationId xmlns:a16="http://schemas.microsoft.com/office/drawing/2014/main" id="{30BA551D-562A-C5A3-52A6-2F78A92D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4" name="Rectangle 94">
              <a:extLst>
                <a:ext uri="{FF2B5EF4-FFF2-40B4-BE49-F238E27FC236}">
                  <a16:creationId xmlns:a16="http://schemas.microsoft.com/office/drawing/2014/main" id="{30AE8DA9-4446-A6F1-BD6D-2CEA4D7A2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1" name="Rectangle 102">
              <a:extLst>
                <a:ext uri="{FF2B5EF4-FFF2-40B4-BE49-F238E27FC236}">
                  <a16:creationId xmlns:a16="http://schemas.microsoft.com/office/drawing/2014/main" id="{83696316-2F52-E99A-DB2F-3A6897128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8" name="Rectangle 109">
              <a:extLst>
                <a:ext uri="{FF2B5EF4-FFF2-40B4-BE49-F238E27FC236}">
                  <a16:creationId xmlns:a16="http://schemas.microsoft.com/office/drawing/2014/main" id="{FFEB076C-5A4B-634D-9361-1F9D7446E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1" name="Rectangle 81">
              <a:extLst>
                <a:ext uri="{FF2B5EF4-FFF2-40B4-BE49-F238E27FC236}">
                  <a16:creationId xmlns:a16="http://schemas.microsoft.com/office/drawing/2014/main" id="{4961BC67-8237-488B-FDD8-82947F2B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8" name="Rectangle 88">
              <a:extLst>
                <a:ext uri="{FF2B5EF4-FFF2-40B4-BE49-F238E27FC236}">
                  <a16:creationId xmlns:a16="http://schemas.microsoft.com/office/drawing/2014/main" id="{4D6C56FF-79A9-1D11-844F-E702F340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5" name="Rectangle 95">
              <a:extLst>
                <a:ext uri="{FF2B5EF4-FFF2-40B4-BE49-F238E27FC236}">
                  <a16:creationId xmlns:a16="http://schemas.microsoft.com/office/drawing/2014/main" id="{E56B33DC-7F02-BEB9-EAEE-8DAAB34A0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2" name="Rectangle 103">
              <a:extLst>
                <a:ext uri="{FF2B5EF4-FFF2-40B4-BE49-F238E27FC236}">
                  <a16:creationId xmlns:a16="http://schemas.microsoft.com/office/drawing/2014/main" id="{8D47D3DE-D30D-947B-D362-48FC9D90E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9" name="Rectangle 110">
              <a:extLst>
                <a:ext uri="{FF2B5EF4-FFF2-40B4-BE49-F238E27FC236}">
                  <a16:creationId xmlns:a16="http://schemas.microsoft.com/office/drawing/2014/main" id="{E700937A-32AF-9487-CD3E-523732C50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2" name="Rectangle 82">
              <a:extLst>
                <a:ext uri="{FF2B5EF4-FFF2-40B4-BE49-F238E27FC236}">
                  <a16:creationId xmlns:a16="http://schemas.microsoft.com/office/drawing/2014/main" id="{1E2B66DA-273E-BFFE-9411-8073A41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9" name="Rectangle 89">
              <a:extLst>
                <a:ext uri="{FF2B5EF4-FFF2-40B4-BE49-F238E27FC236}">
                  <a16:creationId xmlns:a16="http://schemas.microsoft.com/office/drawing/2014/main" id="{024648C8-748F-BF40-5976-78F1F964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6" name="Rectangle 96">
              <a:extLst>
                <a:ext uri="{FF2B5EF4-FFF2-40B4-BE49-F238E27FC236}">
                  <a16:creationId xmlns:a16="http://schemas.microsoft.com/office/drawing/2014/main" id="{7CD6B668-EBE0-248E-A126-7C29A945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3" name="Rectangle 104">
              <a:extLst>
                <a:ext uri="{FF2B5EF4-FFF2-40B4-BE49-F238E27FC236}">
                  <a16:creationId xmlns:a16="http://schemas.microsoft.com/office/drawing/2014/main" id="{D70F534D-DA6B-EFA2-9D91-5EF9F0417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0" name="Rectangle 111">
              <a:extLst>
                <a:ext uri="{FF2B5EF4-FFF2-40B4-BE49-F238E27FC236}">
                  <a16:creationId xmlns:a16="http://schemas.microsoft.com/office/drawing/2014/main" id="{E2674D3D-99FB-F5F2-BBEF-3734A1BF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3" name="Rectangle 83">
              <a:extLst>
                <a:ext uri="{FF2B5EF4-FFF2-40B4-BE49-F238E27FC236}">
                  <a16:creationId xmlns:a16="http://schemas.microsoft.com/office/drawing/2014/main" id="{A7A5FAF4-F95B-5F16-9C86-243BA9C8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0" name="Rectangle 90">
              <a:extLst>
                <a:ext uri="{FF2B5EF4-FFF2-40B4-BE49-F238E27FC236}">
                  <a16:creationId xmlns:a16="http://schemas.microsoft.com/office/drawing/2014/main" id="{F8738138-DE27-0500-D359-2A37C001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7" name="Rectangle 97">
              <a:extLst>
                <a:ext uri="{FF2B5EF4-FFF2-40B4-BE49-F238E27FC236}">
                  <a16:creationId xmlns:a16="http://schemas.microsoft.com/office/drawing/2014/main" id="{93854D95-005B-7761-AA1F-A618219A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4" name="Rectangle 105">
              <a:extLst>
                <a:ext uri="{FF2B5EF4-FFF2-40B4-BE49-F238E27FC236}">
                  <a16:creationId xmlns:a16="http://schemas.microsoft.com/office/drawing/2014/main" id="{3BD097DC-9AE9-1F68-A771-102D01D1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4" name="Rectangle 84">
              <a:extLst>
                <a:ext uri="{FF2B5EF4-FFF2-40B4-BE49-F238E27FC236}">
                  <a16:creationId xmlns:a16="http://schemas.microsoft.com/office/drawing/2014/main" id="{98EE95BE-D98D-A072-22E5-3BDA93130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1" name="Rectangle 91">
              <a:extLst>
                <a:ext uri="{FF2B5EF4-FFF2-40B4-BE49-F238E27FC236}">
                  <a16:creationId xmlns:a16="http://schemas.microsoft.com/office/drawing/2014/main" id="{3BCB3C45-8B1F-EB2D-BC6E-BDC2A70AF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8" name="Rectangle 98">
              <a:extLst>
                <a:ext uri="{FF2B5EF4-FFF2-40B4-BE49-F238E27FC236}">
                  <a16:creationId xmlns:a16="http://schemas.microsoft.com/office/drawing/2014/main" id="{019A4A4A-6D9D-2946-C818-0B6AC93D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5" name="Rectangle 106">
              <a:extLst>
                <a:ext uri="{FF2B5EF4-FFF2-40B4-BE49-F238E27FC236}">
                  <a16:creationId xmlns:a16="http://schemas.microsoft.com/office/drawing/2014/main" id="{A83F40A4-2F6C-B937-340E-04127C9C4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5" name="Rectangle 85">
              <a:extLst>
                <a:ext uri="{FF2B5EF4-FFF2-40B4-BE49-F238E27FC236}">
                  <a16:creationId xmlns:a16="http://schemas.microsoft.com/office/drawing/2014/main" id="{AA3A8604-2C2D-18A1-8E7A-48DA13A8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2" name="Rectangle 92">
              <a:extLst>
                <a:ext uri="{FF2B5EF4-FFF2-40B4-BE49-F238E27FC236}">
                  <a16:creationId xmlns:a16="http://schemas.microsoft.com/office/drawing/2014/main" id="{58709E02-9653-DA42-C302-8323AAAF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9" name="Rectangle 99">
              <a:extLst>
                <a:ext uri="{FF2B5EF4-FFF2-40B4-BE49-F238E27FC236}">
                  <a16:creationId xmlns:a16="http://schemas.microsoft.com/office/drawing/2014/main" id="{7AB8C124-55E5-2A90-C0AB-78646C01B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6" name="Rectangle 107">
              <a:extLst>
                <a:ext uri="{FF2B5EF4-FFF2-40B4-BE49-F238E27FC236}">
                  <a16:creationId xmlns:a16="http://schemas.microsoft.com/office/drawing/2014/main" id="{ADE26613-C8A0-FF88-C8EE-FF05CA5B7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69" name="Rectangle 212">
              <a:extLst>
                <a:ext uri="{FF2B5EF4-FFF2-40B4-BE49-F238E27FC236}">
                  <a16:creationId xmlns:a16="http://schemas.microsoft.com/office/drawing/2014/main" id="{7055870F-5D15-DFCA-4B97-B48CFAFBA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76" name="Rectangle 219">
              <a:extLst>
                <a:ext uri="{FF2B5EF4-FFF2-40B4-BE49-F238E27FC236}">
                  <a16:creationId xmlns:a16="http://schemas.microsoft.com/office/drawing/2014/main" id="{A08AA746-3FA7-690C-FC7C-5AAEF684C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3" name="Rectangle 226">
              <a:extLst>
                <a:ext uri="{FF2B5EF4-FFF2-40B4-BE49-F238E27FC236}">
                  <a16:creationId xmlns:a16="http://schemas.microsoft.com/office/drawing/2014/main" id="{A5A3DB1C-B17E-E563-313A-25C64B2F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0" name="Rectangle 234">
              <a:extLst>
                <a:ext uri="{FF2B5EF4-FFF2-40B4-BE49-F238E27FC236}">
                  <a16:creationId xmlns:a16="http://schemas.microsoft.com/office/drawing/2014/main" id="{8474F7E4-16A0-EA2E-3776-C4DEC572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70" name="Rectangle 213">
              <a:extLst>
                <a:ext uri="{FF2B5EF4-FFF2-40B4-BE49-F238E27FC236}">
                  <a16:creationId xmlns:a16="http://schemas.microsoft.com/office/drawing/2014/main" id="{F4CC8FE2-CFBE-56FB-4AE4-2626E2599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7" name="Rectangle 220">
              <a:extLst>
                <a:ext uri="{FF2B5EF4-FFF2-40B4-BE49-F238E27FC236}">
                  <a16:creationId xmlns:a16="http://schemas.microsoft.com/office/drawing/2014/main" id="{42F7F711-B3DE-23F2-CF55-333ADFBF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4" name="Rectangle 227">
              <a:extLst>
                <a:ext uri="{FF2B5EF4-FFF2-40B4-BE49-F238E27FC236}">
                  <a16:creationId xmlns:a16="http://schemas.microsoft.com/office/drawing/2014/main" id="{69BC5612-49DE-FFBF-8082-26532EA9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1" name="Rectangle 235">
              <a:extLst>
                <a:ext uri="{FF2B5EF4-FFF2-40B4-BE49-F238E27FC236}">
                  <a16:creationId xmlns:a16="http://schemas.microsoft.com/office/drawing/2014/main" id="{9A969261-4DB3-9B1C-6512-2FCEE9BC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1" name="Rectangle 214">
              <a:extLst>
                <a:ext uri="{FF2B5EF4-FFF2-40B4-BE49-F238E27FC236}">
                  <a16:creationId xmlns:a16="http://schemas.microsoft.com/office/drawing/2014/main" id="{640A9D0E-5AC5-7045-23EC-3F60BFEA5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8" name="Rectangle 221">
              <a:extLst>
                <a:ext uri="{FF2B5EF4-FFF2-40B4-BE49-F238E27FC236}">
                  <a16:creationId xmlns:a16="http://schemas.microsoft.com/office/drawing/2014/main" id="{404735C2-6F7C-AC60-4E04-B0E276C9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5" name="Rectangle 228">
              <a:extLst>
                <a:ext uri="{FF2B5EF4-FFF2-40B4-BE49-F238E27FC236}">
                  <a16:creationId xmlns:a16="http://schemas.microsoft.com/office/drawing/2014/main" id="{850E9998-A37C-2A5A-D352-994749FF9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2" name="Rectangle 236">
              <a:extLst>
                <a:ext uri="{FF2B5EF4-FFF2-40B4-BE49-F238E27FC236}">
                  <a16:creationId xmlns:a16="http://schemas.microsoft.com/office/drawing/2014/main" id="{C6AF9365-C72C-A3EB-8294-F91F1AC0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2" name="Rectangle 215">
              <a:extLst>
                <a:ext uri="{FF2B5EF4-FFF2-40B4-BE49-F238E27FC236}">
                  <a16:creationId xmlns:a16="http://schemas.microsoft.com/office/drawing/2014/main" id="{F136613C-9E2D-161B-2D44-D7C0FB3D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9" name="Rectangle 222">
              <a:extLst>
                <a:ext uri="{FF2B5EF4-FFF2-40B4-BE49-F238E27FC236}">
                  <a16:creationId xmlns:a16="http://schemas.microsoft.com/office/drawing/2014/main" id="{43E66EE3-EE50-BA51-0A21-2498D5F17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6" name="Rectangle 229">
              <a:extLst>
                <a:ext uri="{FF2B5EF4-FFF2-40B4-BE49-F238E27FC236}">
                  <a16:creationId xmlns:a16="http://schemas.microsoft.com/office/drawing/2014/main" id="{05250B05-008A-19F6-1A4B-D8F6057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3" name="Rectangle 237">
              <a:extLst>
                <a:ext uri="{FF2B5EF4-FFF2-40B4-BE49-F238E27FC236}">
                  <a16:creationId xmlns:a16="http://schemas.microsoft.com/office/drawing/2014/main" id="{53E6E260-A3D7-F7FF-BC2A-FD2E270C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66" name="Rectangle 209">
              <a:extLst>
                <a:ext uri="{FF2B5EF4-FFF2-40B4-BE49-F238E27FC236}">
                  <a16:creationId xmlns:a16="http://schemas.microsoft.com/office/drawing/2014/main" id="{DB45D5A6-4742-9810-AE2E-940DD5E3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3" name="Rectangle 216">
              <a:extLst>
                <a:ext uri="{FF2B5EF4-FFF2-40B4-BE49-F238E27FC236}">
                  <a16:creationId xmlns:a16="http://schemas.microsoft.com/office/drawing/2014/main" id="{CFD521F8-CAE5-6467-805B-C98C2FBA0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0" name="Rectangle 223">
              <a:extLst>
                <a:ext uri="{FF2B5EF4-FFF2-40B4-BE49-F238E27FC236}">
                  <a16:creationId xmlns:a16="http://schemas.microsoft.com/office/drawing/2014/main" id="{2DB1AA40-62CC-0121-DC46-CFD0B4B4D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7" name="Rectangle 231">
              <a:extLst>
                <a:ext uri="{FF2B5EF4-FFF2-40B4-BE49-F238E27FC236}">
                  <a16:creationId xmlns:a16="http://schemas.microsoft.com/office/drawing/2014/main" id="{FE4006FD-2A41-2A7F-4192-190CC717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4" name="Rectangle 238">
              <a:extLst>
                <a:ext uri="{FF2B5EF4-FFF2-40B4-BE49-F238E27FC236}">
                  <a16:creationId xmlns:a16="http://schemas.microsoft.com/office/drawing/2014/main" id="{DA01F875-DA18-9B5D-40C6-AF7BB38D0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67" name="Rectangle 210">
              <a:extLst>
                <a:ext uri="{FF2B5EF4-FFF2-40B4-BE49-F238E27FC236}">
                  <a16:creationId xmlns:a16="http://schemas.microsoft.com/office/drawing/2014/main" id="{85600F3A-CCDE-EC8C-5076-9A97C7354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4" name="Rectangle 217">
              <a:extLst>
                <a:ext uri="{FF2B5EF4-FFF2-40B4-BE49-F238E27FC236}">
                  <a16:creationId xmlns:a16="http://schemas.microsoft.com/office/drawing/2014/main" id="{78268BF6-63DD-D594-0989-C26D5A4DD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1" name="Rectangle 224">
              <a:extLst>
                <a:ext uri="{FF2B5EF4-FFF2-40B4-BE49-F238E27FC236}">
                  <a16:creationId xmlns:a16="http://schemas.microsoft.com/office/drawing/2014/main" id="{52E4B61D-C090-9701-3F93-4068DD16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8" name="Rectangle 232">
              <a:extLst>
                <a:ext uri="{FF2B5EF4-FFF2-40B4-BE49-F238E27FC236}">
                  <a16:creationId xmlns:a16="http://schemas.microsoft.com/office/drawing/2014/main" id="{20074580-AFC1-75B8-5D34-2839AD40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5" name="Rectangle 239">
              <a:extLst>
                <a:ext uri="{FF2B5EF4-FFF2-40B4-BE49-F238E27FC236}">
                  <a16:creationId xmlns:a16="http://schemas.microsoft.com/office/drawing/2014/main" id="{C847BE99-6828-CA62-F015-E64CB5A2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68" name="Rectangle 211">
              <a:extLst>
                <a:ext uri="{FF2B5EF4-FFF2-40B4-BE49-F238E27FC236}">
                  <a16:creationId xmlns:a16="http://schemas.microsoft.com/office/drawing/2014/main" id="{80B941E1-066A-CFE9-26D2-4C6162C1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75" name="Rectangle 218">
              <a:extLst>
                <a:ext uri="{FF2B5EF4-FFF2-40B4-BE49-F238E27FC236}">
                  <a16:creationId xmlns:a16="http://schemas.microsoft.com/office/drawing/2014/main" id="{17F11EA1-AA33-8713-EFC2-8C458983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2" name="Rectangle 225">
              <a:extLst>
                <a:ext uri="{FF2B5EF4-FFF2-40B4-BE49-F238E27FC236}">
                  <a16:creationId xmlns:a16="http://schemas.microsoft.com/office/drawing/2014/main" id="{C44A3EA4-3DC8-3914-365F-39F883F6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9" name="Rectangle 233">
              <a:extLst>
                <a:ext uri="{FF2B5EF4-FFF2-40B4-BE49-F238E27FC236}">
                  <a16:creationId xmlns:a16="http://schemas.microsoft.com/office/drawing/2014/main" id="{E8E10D3A-3623-EBF6-0D45-2C4BA4D2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6" name="Rectangle 240">
              <a:extLst>
                <a:ext uri="{FF2B5EF4-FFF2-40B4-BE49-F238E27FC236}">
                  <a16:creationId xmlns:a16="http://schemas.microsoft.com/office/drawing/2014/main" id="{25260E73-D66B-5EFE-BD5C-2212D2DE3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  <p:grpSp>
        <p:nvGrpSpPr>
          <p:cNvPr id="1976" name="Group 1975">
            <a:extLst>
              <a:ext uri="{FF2B5EF4-FFF2-40B4-BE49-F238E27FC236}">
                <a16:creationId xmlns:a16="http://schemas.microsoft.com/office/drawing/2014/main" id="{FF2811AD-17BB-A639-4418-C9C1CB1E56DA}"/>
              </a:ext>
            </a:extLst>
          </p:cNvPr>
          <p:cNvGrpSpPr/>
          <p:nvPr/>
        </p:nvGrpSpPr>
        <p:grpSpPr>
          <a:xfrm>
            <a:off x="498034" y="5262764"/>
            <a:ext cx="8239669" cy="901637"/>
            <a:chOff x="498034" y="5262764"/>
            <a:chExt cx="8239669" cy="901637"/>
          </a:xfrm>
        </p:grpSpPr>
        <p:sp>
          <p:nvSpPr>
            <p:cNvPr id="1812" name="Rectangle 86">
              <a:extLst>
                <a:ext uri="{FF2B5EF4-FFF2-40B4-BE49-F238E27FC236}">
                  <a16:creationId xmlns:a16="http://schemas.microsoft.com/office/drawing/2014/main" id="{527C6EB7-5882-3B1A-5397-C65B9F43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19" name="Rectangle 93">
              <a:extLst>
                <a:ext uri="{FF2B5EF4-FFF2-40B4-BE49-F238E27FC236}">
                  <a16:creationId xmlns:a16="http://schemas.microsoft.com/office/drawing/2014/main" id="{A9F5B490-C0A6-1CDE-111B-96601E19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26" name="Rectangle 100">
              <a:extLst>
                <a:ext uri="{FF2B5EF4-FFF2-40B4-BE49-F238E27FC236}">
                  <a16:creationId xmlns:a16="http://schemas.microsoft.com/office/drawing/2014/main" id="{FF321F75-A2CE-D003-86C0-D3EF52919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3" name="Rectangle 108">
              <a:extLst>
                <a:ext uri="{FF2B5EF4-FFF2-40B4-BE49-F238E27FC236}">
                  <a16:creationId xmlns:a16="http://schemas.microsoft.com/office/drawing/2014/main" id="{9584C3CB-2876-1AA0-264D-F1C21F4E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40" name="Rectangle 115">
              <a:extLst>
                <a:ext uri="{FF2B5EF4-FFF2-40B4-BE49-F238E27FC236}">
                  <a16:creationId xmlns:a16="http://schemas.microsoft.com/office/drawing/2014/main" id="{3DAB5E9F-5DE2-DF2E-5CE9-134731DD8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13" name="Rectangle 87">
              <a:extLst>
                <a:ext uri="{FF2B5EF4-FFF2-40B4-BE49-F238E27FC236}">
                  <a16:creationId xmlns:a16="http://schemas.microsoft.com/office/drawing/2014/main" id="{BFCB2183-4815-CD16-A778-E8C0273D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0" name="Rectangle 94">
              <a:extLst>
                <a:ext uri="{FF2B5EF4-FFF2-40B4-BE49-F238E27FC236}">
                  <a16:creationId xmlns:a16="http://schemas.microsoft.com/office/drawing/2014/main" id="{EC363F94-BE4C-1C1C-171B-0BF68479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7" name="Rectangle 101">
              <a:extLst>
                <a:ext uri="{FF2B5EF4-FFF2-40B4-BE49-F238E27FC236}">
                  <a16:creationId xmlns:a16="http://schemas.microsoft.com/office/drawing/2014/main" id="{CB336068-00A4-1E4E-8F70-22475F7D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4" name="Rectangle 109">
              <a:extLst>
                <a:ext uri="{FF2B5EF4-FFF2-40B4-BE49-F238E27FC236}">
                  <a16:creationId xmlns:a16="http://schemas.microsoft.com/office/drawing/2014/main" id="{7359EFD2-4D9C-5EA0-EBFC-A549CB17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1" name="Rectangle 116">
              <a:extLst>
                <a:ext uri="{FF2B5EF4-FFF2-40B4-BE49-F238E27FC236}">
                  <a16:creationId xmlns:a16="http://schemas.microsoft.com/office/drawing/2014/main" id="{7BE2A0A5-1F23-0E2B-0F9F-7F9F21A6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14" name="Rectangle 88">
              <a:extLst>
                <a:ext uri="{FF2B5EF4-FFF2-40B4-BE49-F238E27FC236}">
                  <a16:creationId xmlns:a16="http://schemas.microsoft.com/office/drawing/2014/main" id="{806E7F0A-CA01-2863-2272-CDC53311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1" name="Rectangle 95">
              <a:extLst>
                <a:ext uri="{FF2B5EF4-FFF2-40B4-BE49-F238E27FC236}">
                  <a16:creationId xmlns:a16="http://schemas.microsoft.com/office/drawing/2014/main" id="{033FD96B-ACFF-1697-D603-8906486B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8" name="Rectangle 102">
              <a:extLst>
                <a:ext uri="{FF2B5EF4-FFF2-40B4-BE49-F238E27FC236}">
                  <a16:creationId xmlns:a16="http://schemas.microsoft.com/office/drawing/2014/main" id="{243A10C6-8C34-394B-794E-09E4A4BFC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5" name="Rectangle 110">
              <a:extLst>
                <a:ext uri="{FF2B5EF4-FFF2-40B4-BE49-F238E27FC236}">
                  <a16:creationId xmlns:a16="http://schemas.microsoft.com/office/drawing/2014/main" id="{FFE611E8-34B2-2414-A39C-5C5E05BC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15" name="Rectangle 89">
              <a:extLst>
                <a:ext uri="{FF2B5EF4-FFF2-40B4-BE49-F238E27FC236}">
                  <a16:creationId xmlns:a16="http://schemas.microsoft.com/office/drawing/2014/main" id="{8AD75B32-9044-D5BB-C88C-A79F5B7EA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2" name="Rectangle 96">
              <a:extLst>
                <a:ext uri="{FF2B5EF4-FFF2-40B4-BE49-F238E27FC236}">
                  <a16:creationId xmlns:a16="http://schemas.microsoft.com/office/drawing/2014/main" id="{9EB17F74-3B0D-E555-F20B-0D7B26C79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9" name="Rectangle 103">
              <a:extLst>
                <a:ext uri="{FF2B5EF4-FFF2-40B4-BE49-F238E27FC236}">
                  <a16:creationId xmlns:a16="http://schemas.microsoft.com/office/drawing/2014/main" id="{0679C297-7506-6B1B-DB63-AAB0E3C7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6" name="Rectangle 111">
              <a:extLst>
                <a:ext uri="{FF2B5EF4-FFF2-40B4-BE49-F238E27FC236}">
                  <a16:creationId xmlns:a16="http://schemas.microsoft.com/office/drawing/2014/main" id="{DA83F48F-46E8-CFF3-C5D2-FB9E83A0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16" name="Rectangle 90">
              <a:extLst>
                <a:ext uri="{FF2B5EF4-FFF2-40B4-BE49-F238E27FC236}">
                  <a16:creationId xmlns:a16="http://schemas.microsoft.com/office/drawing/2014/main" id="{E3AF9072-4F49-0B9D-FB63-FC0EC44C7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3" name="Rectangle 97">
              <a:extLst>
                <a:ext uri="{FF2B5EF4-FFF2-40B4-BE49-F238E27FC236}">
                  <a16:creationId xmlns:a16="http://schemas.microsoft.com/office/drawing/2014/main" id="{C750F3C2-C9F9-2709-5778-271D9AB4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0" name="Rectangle 104">
              <a:extLst>
                <a:ext uri="{FF2B5EF4-FFF2-40B4-BE49-F238E27FC236}">
                  <a16:creationId xmlns:a16="http://schemas.microsoft.com/office/drawing/2014/main" id="{67528038-8B90-E846-DE6A-0B1F996F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7" name="Rectangle 112">
              <a:extLst>
                <a:ext uri="{FF2B5EF4-FFF2-40B4-BE49-F238E27FC236}">
                  <a16:creationId xmlns:a16="http://schemas.microsoft.com/office/drawing/2014/main" id="{419503FE-52A9-A973-163B-D918CADD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17" name="Rectangle 91">
              <a:extLst>
                <a:ext uri="{FF2B5EF4-FFF2-40B4-BE49-F238E27FC236}">
                  <a16:creationId xmlns:a16="http://schemas.microsoft.com/office/drawing/2014/main" id="{21F4247B-8B67-B6AC-5506-23B1A36C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4" name="Rectangle 98">
              <a:extLst>
                <a:ext uri="{FF2B5EF4-FFF2-40B4-BE49-F238E27FC236}">
                  <a16:creationId xmlns:a16="http://schemas.microsoft.com/office/drawing/2014/main" id="{D07165CC-B7CA-C867-40AD-D7F5A15C1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1" name="Rectangle 105">
              <a:extLst>
                <a:ext uri="{FF2B5EF4-FFF2-40B4-BE49-F238E27FC236}">
                  <a16:creationId xmlns:a16="http://schemas.microsoft.com/office/drawing/2014/main" id="{AC37419B-E3F3-CC96-580E-4B405F58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8" name="Rectangle 113">
              <a:extLst>
                <a:ext uri="{FF2B5EF4-FFF2-40B4-BE49-F238E27FC236}">
                  <a16:creationId xmlns:a16="http://schemas.microsoft.com/office/drawing/2014/main" id="{9177AB4A-C761-8CBE-2AC1-E807CA7C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18" name="Rectangle 92">
              <a:extLst>
                <a:ext uri="{FF2B5EF4-FFF2-40B4-BE49-F238E27FC236}">
                  <a16:creationId xmlns:a16="http://schemas.microsoft.com/office/drawing/2014/main" id="{D37DE218-7437-A17B-9894-8B4B16B24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25" name="Rectangle 99">
              <a:extLst>
                <a:ext uri="{FF2B5EF4-FFF2-40B4-BE49-F238E27FC236}">
                  <a16:creationId xmlns:a16="http://schemas.microsoft.com/office/drawing/2014/main" id="{CD3131F0-2212-7A61-0306-9C334F610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2" name="Rectangle 106">
              <a:extLst>
                <a:ext uri="{FF2B5EF4-FFF2-40B4-BE49-F238E27FC236}">
                  <a16:creationId xmlns:a16="http://schemas.microsoft.com/office/drawing/2014/main" id="{19BDA97C-6A1B-4A1A-8D5E-E71EF9A45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9" name="Rectangle 114">
              <a:extLst>
                <a:ext uri="{FF2B5EF4-FFF2-40B4-BE49-F238E27FC236}">
                  <a16:creationId xmlns:a16="http://schemas.microsoft.com/office/drawing/2014/main" id="{FB5B4D38-AED5-F1B2-9EEE-7C3E8152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55" name="Rectangle 212">
              <a:extLst>
                <a:ext uri="{FF2B5EF4-FFF2-40B4-BE49-F238E27FC236}">
                  <a16:creationId xmlns:a16="http://schemas.microsoft.com/office/drawing/2014/main" id="{49D13276-F0C2-4B29-2F81-4F520446F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2" name="Rectangle 219">
              <a:extLst>
                <a:ext uri="{FF2B5EF4-FFF2-40B4-BE49-F238E27FC236}">
                  <a16:creationId xmlns:a16="http://schemas.microsoft.com/office/drawing/2014/main" id="{17758EA4-423C-39BD-E65E-E2E59894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9" name="Rectangle 226">
              <a:extLst>
                <a:ext uri="{FF2B5EF4-FFF2-40B4-BE49-F238E27FC236}">
                  <a16:creationId xmlns:a16="http://schemas.microsoft.com/office/drawing/2014/main" id="{5FFE5FC1-3AC5-BAC7-6F59-0F119654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76" name="Rectangle 234">
              <a:extLst>
                <a:ext uri="{FF2B5EF4-FFF2-40B4-BE49-F238E27FC236}">
                  <a16:creationId xmlns:a16="http://schemas.microsoft.com/office/drawing/2014/main" id="{E2C8C939-3437-09E7-1454-28141122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56" name="Rectangle 213">
              <a:extLst>
                <a:ext uri="{FF2B5EF4-FFF2-40B4-BE49-F238E27FC236}">
                  <a16:creationId xmlns:a16="http://schemas.microsoft.com/office/drawing/2014/main" id="{94B1D3C2-CE14-909C-AE73-1DE48802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3" name="Rectangle 220">
              <a:extLst>
                <a:ext uri="{FF2B5EF4-FFF2-40B4-BE49-F238E27FC236}">
                  <a16:creationId xmlns:a16="http://schemas.microsoft.com/office/drawing/2014/main" id="{1ADD8167-EBF4-DC65-45FB-21E62479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0" name="Rectangle 227">
              <a:extLst>
                <a:ext uri="{FF2B5EF4-FFF2-40B4-BE49-F238E27FC236}">
                  <a16:creationId xmlns:a16="http://schemas.microsoft.com/office/drawing/2014/main" id="{2321A47F-726B-7CD3-7F94-3DC0E1A8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7" name="Rectangle 235">
              <a:extLst>
                <a:ext uri="{FF2B5EF4-FFF2-40B4-BE49-F238E27FC236}">
                  <a16:creationId xmlns:a16="http://schemas.microsoft.com/office/drawing/2014/main" id="{D106164B-C565-D62B-84E3-5CFE16FC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0" name="Rectangle 207">
              <a:extLst>
                <a:ext uri="{FF2B5EF4-FFF2-40B4-BE49-F238E27FC236}">
                  <a16:creationId xmlns:a16="http://schemas.microsoft.com/office/drawing/2014/main" id="{31B61ED5-ECF4-4DF0-603C-7CDBA6E5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7" name="Rectangle 214">
              <a:extLst>
                <a:ext uri="{FF2B5EF4-FFF2-40B4-BE49-F238E27FC236}">
                  <a16:creationId xmlns:a16="http://schemas.microsoft.com/office/drawing/2014/main" id="{9A12763A-5CFA-7C55-3817-05FC35FFC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4" name="Rectangle 221">
              <a:extLst>
                <a:ext uri="{FF2B5EF4-FFF2-40B4-BE49-F238E27FC236}">
                  <a16:creationId xmlns:a16="http://schemas.microsoft.com/office/drawing/2014/main" id="{0352483A-49C1-BBC7-3A38-0FF85412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1" name="Rectangle 229">
              <a:extLst>
                <a:ext uri="{FF2B5EF4-FFF2-40B4-BE49-F238E27FC236}">
                  <a16:creationId xmlns:a16="http://schemas.microsoft.com/office/drawing/2014/main" id="{41667DA2-D912-4A5E-EDFB-71FED572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8" name="Rectangle 236">
              <a:extLst>
                <a:ext uri="{FF2B5EF4-FFF2-40B4-BE49-F238E27FC236}">
                  <a16:creationId xmlns:a16="http://schemas.microsoft.com/office/drawing/2014/main" id="{68EF5435-1285-3C41-E2AE-08AB7838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1" name="Rectangle 208">
              <a:extLst>
                <a:ext uri="{FF2B5EF4-FFF2-40B4-BE49-F238E27FC236}">
                  <a16:creationId xmlns:a16="http://schemas.microsoft.com/office/drawing/2014/main" id="{8AC62249-2889-AAF9-1788-797BF891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8" name="Rectangle 215">
              <a:extLst>
                <a:ext uri="{FF2B5EF4-FFF2-40B4-BE49-F238E27FC236}">
                  <a16:creationId xmlns:a16="http://schemas.microsoft.com/office/drawing/2014/main" id="{B98FD626-E99B-208E-263A-A77DFBF3A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5" name="Rectangle 222">
              <a:extLst>
                <a:ext uri="{FF2B5EF4-FFF2-40B4-BE49-F238E27FC236}">
                  <a16:creationId xmlns:a16="http://schemas.microsoft.com/office/drawing/2014/main" id="{AA0FDB73-9281-8BE2-DC09-2B53445CA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2" name="Rectangle 230">
              <a:extLst>
                <a:ext uri="{FF2B5EF4-FFF2-40B4-BE49-F238E27FC236}">
                  <a16:creationId xmlns:a16="http://schemas.microsoft.com/office/drawing/2014/main" id="{973DDD10-0469-B783-7C2F-DC8A5E4B9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9" name="Rectangle 237">
              <a:extLst>
                <a:ext uri="{FF2B5EF4-FFF2-40B4-BE49-F238E27FC236}">
                  <a16:creationId xmlns:a16="http://schemas.microsoft.com/office/drawing/2014/main" id="{3A0C5043-216C-5716-B49F-0B42E4AB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2" name="Rectangle 209">
              <a:extLst>
                <a:ext uri="{FF2B5EF4-FFF2-40B4-BE49-F238E27FC236}">
                  <a16:creationId xmlns:a16="http://schemas.microsoft.com/office/drawing/2014/main" id="{BF5BEA01-1078-BE90-A626-B59D66C2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9" name="Rectangle 216">
              <a:extLst>
                <a:ext uri="{FF2B5EF4-FFF2-40B4-BE49-F238E27FC236}">
                  <a16:creationId xmlns:a16="http://schemas.microsoft.com/office/drawing/2014/main" id="{B88C95BA-7D87-C929-1B32-B709CA07D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6" name="Rectangle 223">
              <a:extLst>
                <a:ext uri="{FF2B5EF4-FFF2-40B4-BE49-F238E27FC236}">
                  <a16:creationId xmlns:a16="http://schemas.microsoft.com/office/drawing/2014/main" id="{AD4787D9-A85E-4AC1-56EF-D8D16EAB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3" name="Rectangle 231">
              <a:extLst>
                <a:ext uri="{FF2B5EF4-FFF2-40B4-BE49-F238E27FC236}">
                  <a16:creationId xmlns:a16="http://schemas.microsoft.com/office/drawing/2014/main" id="{6CCC77A8-55B0-E5BE-3A12-E6DDB5676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0" name="Rectangle 238">
              <a:extLst>
                <a:ext uri="{FF2B5EF4-FFF2-40B4-BE49-F238E27FC236}">
                  <a16:creationId xmlns:a16="http://schemas.microsoft.com/office/drawing/2014/main" id="{DAE90D83-3257-4DCE-0866-9A2EBF8E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3" name="Rectangle 210">
              <a:extLst>
                <a:ext uri="{FF2B5EF4-FFF2-40B4-BE49-F238E27FC236}">
                  <a16:creationId xmlns:a16="http://schemas.microsoft.com/office/drawing/2014/main" id="{8E432367-575B-33FF-EE2C-6AD926E7A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0" name="Rectangle 217">
              <a:extLst>
                <a:ext uri="{FF2B5EF4-FFF2-40B4-BE49-F238E27FC236}">
                  <a16:creationId xmlns:a16="http://schemas.microsoft.com/office/drawing/2014/main" id="{7B2B3508-F797-749B-282F-AAF983BAA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7" name="Rectangle 224">
              <a:extLst>
                <a:ext uri="{FF2B5EF4-FFF2-40B4-BE49-F238E27FC236}">
                  <a16:creationId xmlns:a16="http://schemas.microsoft.com/office/drawing/2014/main" id="{E219F751-44F9-514E-D9E7-73B62919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4" name="Rectangle 232">
              <a:extLst>
                <a:ext uri="{FF2B5EF4-FFF2-40B4-BE49-F238E27FC236}">
                  <a16:creationId xmlns:a16="http://schemas.microsoft.com/office/drawing/2014/main" id="{F1F48062-0540-1A5C-7038-A9D40FFD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4" name="Rectangle 211">
              <a:extLst>
                <a:ext uri="{FF2B5EF4-FFF2-40B4-BE49-F238E27FC236}">
                  <a16:creationId xmlns:a16="http://schemas.microsoft.com/office/drawing/2014/main" id="{DD1D04E4-CC13-2E7E-E5F7-46F960CCD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1" name="Rectangle 218">
              <a:extLst>
                <a:ext uri="{FF2B5EF4-FFF2-40B4-BE49-F238E27FC236}">
                  <a16:creationId xmlns:a16="http://schemas.microsoft.com/office/drawing/2014/main" id="{104210D3-1217-40CE-5A59-AEA2967F9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8" name="Rectangle 225">
              <a:extLst>
                <a:ext uri="{FF2B5EF4-FFF2-40B4-BE49-F238E27FC236}">
                  <a16:creationId xmlns:a16="http://schemas.microsoft.com/office/drawing/2014/main" id="{F1704C90-1218-7B71-AC21-4EAC25EDC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75" name="Rectangle 233">
              <a:extLst>
                <a:ext uri="{FF2B5EF4-FFF2-40B4-BE49-F238E27FC236}">
                  <a16:creationId xmlns:a16="http://schemas.microsoft.com/office/drawing/2014/main" id="{D642D837-9AD9-639E-28FC-10F86102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98" name="Rectangle 86">
              <a:extLst>
                <a:ext uri="{FF2B5EF4-FFF2-40B4-BE49-F238E27FC236}">
                  <a16:creationId xmlns:a16="http://schemas.microsoft.com/office/drawing/2014/main" id="{3A3CA86E-B62E-E258-FFE8-A89912FC2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05" name="Rectangle 93">
              <a:extLst>
                <a:ext uri="{FF2B5EF4-FFF2-40B4-BE49-F238E27FC236}">
                  <a16:creationId xmlns:a16="http://schemas.microsoft.com/office/drawing/2014/main" id="{F0058650-BAA7-EE6F-7701-549DE89CB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2" name="Rectangle 100">
              <a:extLst>
                <a:ext uri="{FF2B5EF4-FFF2-40B4-BE49-F238E27FC236}">
                  <a16:creationId xmlns:a16="http://schemas.microsoft.com/office/drawing/2014/main" id="{597CCE8C-4D3A-E5E8-A09B-4E1818A20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9" name="Rectangle 108">
              <a:extLst>
                <a:ext uri="{FF2B5EF4-FFF2-40B4-BE49-F238E27FC236}">
                  <a16:creationId xmlns:a16="http://schemas.microsoft.com/office/drawing/2014/main" id="{59CB1A41-48B8-CE3A-FA0A-438DBDF0A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99" name="Rectangle 87">
              <a:extLst>
                <a:ext uri="{FF2B5EF4-FFF2-40B4-BE49-F238E27FC236}">
                  <a16:creationId xmlns:a16="http://schemas.microsoft.com/office/drawing/2014/main" id="{1688138C-10D1-9802-60E1-8F20CF05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6" name="Rectangle 94">
              <a:extLst>
                <a:ext uri="{FF2B5EF4-FFF2-40B4-BE49-F238E27FC236}">
                  <a16:creationId xmlns:a16="http://schemas.microsoft.com/office/drawing/2014/main" id="{4EA1EF48-2A7E-75D8-47EA-C6CCFF8FD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3" name="Rectangle 101">
              <a:extLst>
                <a:ext uri="{FF2B5EF4-FFF2-40B4-BE49-F238E27FC236}">
                  <a16:creationId xmlns:a16="http://schemas.microsoft.com/office/drawing/2014/main" id="{62552675-5A5D-31F4-A99E-F42D84F4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0" name="Rectangle 109">
              <a:extLst>
                <a:ext uri="{FF2B5EF4-FFF2-40B4-BE49-F238E27FC236}">
                  <a16:creationId xmlns:a16="http://schemas.microsoft.com/office/drawing/2014/main" id="{DF3EB246-2F77-0E0B-EADB-CE67A54C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0" name="Rectangle 88">
              <a:extLst>
                <a:ext uri="{FF2B5EF4-FFF2-40B4-BE49-F238E27FC236}">
                  <a16:creationId xmlns:a16="http://schemas.microsoft.com/office/drawing/2014/main" id="{86157D1E-AF91-9A14-3B6D-890A45FDF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7" name="Rectangle 95">
              <a:extLst>
                <a:ext uri="{FF2B5EF4-FFF2-40B4-BE49-F238E27FC236}">
                  <a16:creationId xmlns:a16="http://schemas.microsoft.com/office/drawing/2014/main" id="{58A290F2-CA4F-0CF1-2333-A72F47C2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4" name="Rectangle 102">
              <a:extLst>
                <a:ext uri="{FF2B5EF4-FFF2-40B4-BE49-F238E27FC236}">
                  <a16:creationId xmlns:a16="http://schemas.microsoft.com/office/drawing/2014/main" id="{99D3CEB2-24E2-D53D-28EC-EA86ED1E2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1" name="Rectangle 110">
              <a:extLst>
                <a:ext uri="{FF2B5EF4-FFF2-40B4-BE49-F238E27FC236}">
                  <a16:creationId xmlns:a16="http://schemas.microsoft.com/office/drawing/2014/main" id="{CE7BBED4-F6DC-4750-2E51-4BA8D6FB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1" name="Rectangle 89">
              <a:extLst>
                <a:ext uri="{FF2B5EF4-FFF2-40B4-BE49-F238E27FC236}">
                  <a16:creationId xmlns:a16="http://schemas.microsoft.com/office/drawing/2014/main" id="{8EBC10A8-6F72-B62E-6451-D3C8679D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8" name="Rectangle 96">
              <a:extLst>
                <a:ext uri="{FF2B5EF4-FFF2-40B4-BE49-F238E27FC236}">
                  <a16:creationId xmlns:a16="http://schemas.microsoft.com/office/drawing/2014/main" id="{92A5DB25-8A98-AC64-A6D3-044A97794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5" name="Rectangle 103">
              <a:extLst>
                <a:ext uri="{FF2B5EF4-FFF2-40B4-BE49-F238E27FC236}">
                  <a16:creationId xmlns:a16="http://schemas.microsoft.com/office/drawing/2014/main" id="{8EC2C302-83D5-6B99-90A1-73619713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2" name="Rectangle 111">
              <a:extLst>
                <a:ext uri="{FF2B5EF4-FFF2-40B4-BE49-F238E27FC236}">
                  <a16:creationId xmlns:a16="http://schemas.microsoft.com/office/drawing/2014/main" id="{70A6D816-48B3-71F0-8434-B916F549B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2" name="Rectangle 90">
              <a:extLst>
                <a:ext uri="{FF2B5EF4-FFF2-40B4-BE49-F238E27FC236}">
                  <a16:creationId xmlns:a16="http://schemas.microsoft.com/office/drawing/2014/main" id="{039D4296-6D91-7739-D4DE-075B9AF83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9" name="Rectangle 97">
              <a:extLst>
                <a:ext uri="{FF2B5EF4-FFF2-40B4-BE49-F238E27FC236}">
                  <a16:creationId xmlns:a16="http://schemas.microsoft.com/office/drawing/2014/main" id="{18B05C63-9A7B-5C11-68C6-0DAD00130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6" name="Rectangle 104">
              <a:extLst>
                <a:ext uri="{FF2B5EF4-FFF2-40B4-BE49-F238E27FC236}">
                  <a16:creationId xmlns:a16="http://schemas.microsoft.com/office/drawing/2014/main" id="{BA3FA114-9F4F-F988-DC66-0D134AAE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3" name="Rectangle 112">
              <a:extLst>
                <a:ext uri="{FF2B5EF4-FFF2-40B4-BE49-F238E27FC236}">
                  <a16:creationId xmlns:a16="http://schemas.microsoft.com/office/drawing/2014/main" id="{84BAA2FB-F1A8-0188-FEA6-6E1CB0359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96" name="Rectangle 84">
              <a:extLst>
                <a:ext uri="{FF2B5EF4-FFF2-40B4-BE49-F238E27FC236}">
                  <a16:creationId xmlns:a16="http://schemas.microsoft.com/office/drawing/2014/main" id="{FE2BF58D-D00B-002F-FB61-55815EFB9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3" name="Rectangle 91">
              <a:extLst>
                <a:ext uri="{FF2B5EF4-FFF2-40B4-BE49-F238E27FC236}">
                  <a16:creationId xmlns:a16="http://schemas.microsoft.com/office/drawing/2014/main" id="{9101E8D8-7CF5-3984-8FB8-DB1EE5B2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0" name="Rectangle 98">
              <a:extLst>
                <a:ext uri="{FF2B5EF4-FFF2-40B4-BE49-F238E27FC236}">
                  <a16:creationId xmlns:a16="http://schemas.microsoft.com/office/drawing/2014/main" id="{2F885611-6221-745E-DE7A-0D23D234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7" name="Rectangle 106">
              <a:extLst>
                <a:ext uri="{FF2B5EF4-FFF2-40B4-BE49-F238E27FC236}">
                  <a16:creationId xmlns:a16="http://schemas.microsoft.com/office/drawing/2014/main" id="{3AB1313B-CFA6-8B4A-6E3C-67091582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4" name="Rectangle 113">
              <a:extLst>
                <a:ext uri="{FF2B5EF4-FFF2-40B4-BE49-F238E27FC236}">
                  <a16:creationId xmlns:a16="http://schemas.microsoft.com/office/drawing/2014/main" id="{871B540F-9807-D895-9700-253CA8AE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97" name="Rectangle 85">
              <a:extLst>
                <a:ext uri="{FF2B5EF4-FFF2-40B4-BE49-F238E27FC236}">
                  <a16:creationId xmlns:a16="http://schemas.microsoft.com/office/drawing/2014/main" id="{52D52F77-DAB5-0E29-0E53-E2EC66B8D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04" name="Rectangle 92">
              <a:extLst>
                <a:ext uri="{FF2B5EF4-FFF2-40B4-BE49-F238E27FC236}">
                  <a16:creationId xmlns:a16="http://schemas.microsoft.com/office/drawing/2014/main" id="{19EE021F-DB39-A7F5-2916-BCB699D2B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1" name="Rectangle 99">
              <a:extLst>
                <a:ext uri="{FF2B5EF4-FFF2-40B4-BE49-F238E27FC236}">
                  <a16:creationId xmlns:a16="http://schemas.microsoft.com/office/drawing/2014/main" id="{7102FEDE-999D-2639-0846-6DBCEFCBB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8" name="Rectangle 107">
              <a:extLst>
                <a:ext uri="{FF2B5EF4-FFF2-40B4-BE49-F238E27FC236}">
                  <a16:creationId xmlns:a16="http://schemas.microsoft.com/office/drawing/2014/main" id="{8A980C2C-4674-3CD7-EF67-BA199AC8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25" name="Rectangle 114">
              <a:extLst>
                <a:ext uri="{FF2B5EF4-FFF2-40B4-BE49-F238E27FC236}">
                  <a16:creationId xmlns:a16="http://schemas.microsoft.com/office/drawing/2014/main" id="{4D812755-BBC2-1357-4778-D3DA7655F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41" name="Rectangle 212">
              <a:extLst>
                <a:ext uri="{FF2B5EF4-FFF2-40B4-BE49-F238E27FC236}">
                  <a16:creationId xmlns:a16="http://schemas.microsoft.com/office/drawing/2014/main" id="{07710E2D-218B-EC83-2C99-A70300CF9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48" name="Rectangle 219">
              <a:extLst>
                <a:ext uri="{FF2B5EF4-FFF2-40B4-BE49-F238E27FC236}">
                  <a16:creationId xmlns:a16="http://schemas.microsoft.com/office/drawing/2014/main" id="{3553D82D-3AD8-B11B-7D8D-B36EC305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55" name="Rectangle 226">
              <a:extLst>
                <a:ext uri="{FF2B5EF4-FFF2-40B4-BE49-F238E27FC236}">
                  <a16:creationId xmlns:a16="http://schemas.microsoft.com/office/drawing/2014/main" id="{BCD22BA4-AFC2-D905-D6C1-3B6E0DFF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2" name="Rectangle 234">
              <a:extLst>
                <a:ext uri="{FF2B5EF4-FFF2-40B4-BE49-F238E27FC236}">
                  <a16:creationId xmlns:a16="http://schemas.microsoft.com/office/drawing/2014/main" id="{6CEBCCFE-C8D8-93AA-BE04-4CA94342B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9" name="Rectangle 241">
              <a:extLst>
                <a:ext uri="{FF2B5EF4-FFF2-40B4-BE49-F238E27FC236}">
                  <a16:creationId xmlns:a16="http://schemas.microsoft.com/office/drawing/2014/main" id="{0BCB9089-26E8-3949-D6F9-437FAF9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42" name="Rectangle 213">
              <a:extLst>
                <a:ext uri="{FF2B5EF4-FFF2-40B4-BE49-F238E27FC236}">
                  <a16:creationId xmlns:a16="http://schemas.microsoft.com/office/drawing/2014/main" id="{D5586297-4BB8-74D1-CC98-D5C16F4A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9" name="Rectangle 220">
              <a:extLst>
                <a:ext uri="{FF2B5EF4-FFF2-40B4-BE49-F238E27FC236}">
                  <a16:creationId xmlns:a16="http://schemas.microsoft.com/office/drawing/2014/main" id="{ECD80AE1-B460-6E15-C3C5-ACD3FFBE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6" name="Rectangle 227">
              <a:extLst>
                <a:ext uri="{FF2B5EF4-FFF2-40B4-BE49-F238E27FC236}">
                  <a16:creationId xmlns:a16="http://schemas.microsoft.com/office/drawing/2014/main" id="{8092D9D7-10D7-9FAF-AD8B-F889CF5C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3" name="Rectangle 235">
              <a:extLst>
                <a:ext uri="{FF2B5EF4-FFF2-40B4-BE49-F238E27FC236}">
                  <a16:creationId xmlns:a16="http://schemas.microsoft.com/office/drawing/2014/main" id="{42A81AAB-6ABB-66B0-9EA6-39D81F3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0" name="Rectangle 242">
              <a:extLst>
                <a:ext uri="{FF2B5EF4-FFF2-40B4-BE49-F238E27FC236}">
                  <a16:creationId xmlns:a16="http://schemas.microsoft.com/office/drawing/2014/main" id="{643216CE-CD31-7B99-DC1E-1B6C7D761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3" name="Rectangle 214">
              <a:extLst>
                <a:ext uri="{FF2B5EF4-FFF2-40B4-BE49-F238E27FC236}">
                  <a16:creationId xmlns:a16="http://schemas.microsoft.com/office/drawing/2014/main" id="{616C44D3-6583-4B15-46B1-F5E2D8C38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0" name="Rectangle 221">
              <a:extLst>
                <a:ext uri="{FF2B5EF4-FFF2-40B4-BE49-F238E27FC236}">
                  <a16:creationId xmlns:a16="http://schemas.microsoft.com/office/drawing/2014/main" id="{89D176B0-26E4-AFEC-6FB3-25BD5548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7" name="Rectangle 228">
              <a:extLst>
                <a:ext uri="{FF2B5EF4-FFF2-40B4-BE49-F238E27FC236}">
                  <a16:creationId xmlns:a16="http://schemas.microsoft.com/office/drawing/2014/main" id="{9FE4B9BF-7425-9A02-EA0C-97330B328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4" name="Rectangle 236">
              <a:extLst>
                <a:ext uri="{FF2B5EF4-FFF2-40B4-BE49-F238E27FC236}">
                  <a16:creationId xmlns:a16="http://schemas.microsoft.com/office/drawing/2014/main" id="{78B4E6EC-99CA-6EEA-9468-0C0822C1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1" name="Rectangle 243">
              <a:extLst>
                <a:ext uri="{FF2B5EF4-FFF2-40B4-BE49-F238E27FC236}">
                  <a16:creationId xmlns:a16="http://schemas.microsoft.com/office/drawing/2014/main" id="{C9855A1A-A1B4-2C02-39D0-3620EED45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4" name="Rectangle 215">
              <a:extLst>
                <a:ext uri="{FF2B5EF4-FFF2-40B4-BE49-F238E27FC236}">
                  <a16:creationId xmlns:a16="http://schemas.microsoft.com/office/drawing/2014/main" id="{1147787E-DE34-52FF-2DDF-4755C08C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1" name="Rectangle 222">
              <a:extLst>
                <a:ext uri="{FF2B5EF4-FFF2-40B4-BE49-F238E27FC236}">
                  <a16:creationId xmlns:a16="http://schemas.microsoft.com/office/drawing/2014/main" id="{D482CDCB-8D91-C381-C105-1EF296BA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8" name="Rectangle 229">
              <a:extLst>
                <a:ext uri="{FF2B5EF4-FFF2-40B4-BE49-F238E27FC236}">
                  <a16:creationId xmlns:a16="http://schemas.microsoft.com/office/drawing/2014/main" id="{C2F7376C-E28F-70DE-D41A-49B100CA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5" name="Rectangle 237">
              <a:extLst>
                <a:ext uri="{FF2B5EF4-FFF2-40B4-BE49-F238E27FC236}">
                  <a16:creationId xmlns:a16="http://schemas.microsoft.com/office/drawing/2014/main" id="{59A22C93-3420-ADD0-6736-A6F7D0EE5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5" name="Rectangle 216">
              <a:extLst>
                <a:ext uri="{FF2B5EF4-FFF2-40B4-BE49-F238E27FC236}">
                  <a16:creationId xmlns:a16="http://schemas.microsoft.com/office/drawing/2014/main" id="{8478417F-996B-85B4-F8A9-71DDFBC06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2" name="Rectangle 223">
              <a:extLst>
                <a:ext uri="{FF2B5EF4-FFF2-40B4-BE49-F238E27FC236}">
                  <a16:creationId xmlns:a16="http://schemas.microsoft.com/office/drawing/2014/main" id="{CE82DD60-941B-1513-DFCE-4438B7DD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9" name="Rectangle 230">
              <a:extLst>
                <a:ext uri="{FF2B5EF4-FFF2-40B4-BE49-F238E27FC236}">
                  <a16:creationId xmlns:a16="http://schemas.microsoft.com/office/drawing/2014/main" id="{9AAFFFD3-2B52-1D95-A8F0-C292C2635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6" name="Rectangle 238">
              <a:extLst>
                <a:ext uri="{FF2B5EF4-FFF2-40B4-BE49-F238E27FC236}">
                  <a16:creationId xmlns:a16="http://schemas.microsoft.com/office/drawing/2014/main" id="{E9FFCEB5-80E0-7973-D6EF-398D5774E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6" name="Rectangle 217">
              <a:extLst>
                <a:ext uri="{FF2B5EF4-FFF2-40B4-BE49-F238E27FC236}">
                  <a16:creationId xmlns:a16="http://schemas.microsoft.com/office/drawing/2014/main" id="{A38FD397-7A76-E9D1-0300-206003F3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3" name="Rectangle 224">
              <a:extLst>
                <a:ext uri="{FF2B5EF4-FFF2-40B4-BE49-F238E27FC236}">
                  <a16:creationId xmlns:a16="http://schemas.microsoft.com/office/drawing/2014/main" id="{D4C3687F-023C-5FC9-79DE-E1BFD0EA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0" name="Rectangle 231">
              <a:extLst>
                <a:ext uri="{FF2B5EF4-FFF2-40B4-BE49-F238E27FC236}">
                  <a16:creationId xmlns:a16="http://schemas.microsoft.com/office/drawing/2014/main" id="{23A3360C-77AB-33E6-F209-3F11FD32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7" name="Rectangle 239">
              <a:extLst>
                <a:ext uri="{FF2B5EF4-FFF2-40B4-BE49-F238E27FC236}">
                  <a16:creationId xmlns:a16="http://schemas.microsoft.com/office/drawing/2014/main" id="{69F8D601-B72B-6DFE-EB42-2261E4136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7" name="Rectangle 218">
              <a:extLst>
                <a:ext uri="{FF2B5EF4-FFF2-40B4-BE49-F238E27FC236}">
                  <a16:creationId xmlns:a16="http://schemas.microsoft.com/office/drawing/2014/main" id="{46EB6D87-F592-3EA4-5F11-CF7A4FA2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54" name="Rectangle 225">
              <a:extLst>
                <a:ext uri="{FF2B5EF4-FFF2-40B4-BE49-F238E27FC236}">
                  <a16:creationId xmlns:a16="http://schemas.microsoft.com/office/drawing/2014/main" id="{B3B7BA49-CCA8-47BB-8F49-F5ABCB2D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1" name="Rectangle 232">
              <a:extLst>
                <a:ext uri="{FF2B5EF4-FFF2-40B4-BE49-F238E27FC236}">
                  <a16:creationId xmlns:a16="http://schemas.microsoft.com/office/drawing/2014/main" id="{449BC09F-9A2C-AB13-BDD3-11C5A2B3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8" name="Rectangle 240">
              <a:extLst>
                <a:ext uri="{FF2B5EF4-FFF2-40B4-BE49-F238E27FC236}">
                  <a16:creationId xmlns:a16="http://schemas.microsoft.com/office/drawing/2014/main" id="{3CACD167-64EA-A8FE-9CA1-C25379093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1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23" name="矩形 622"/>
          <p:cNvSpPr/>
          <p:nvPr/>
        </p:nvSpPr>
        <p:spPr>
          <a:xfrm>
            <a:off x="395536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2534503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4673470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6812436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395536" y="2845964"/>
            <a:ext cx="8424936" cy="435360"/>
            <a:chOff x="395536" y="3025736"/>
            <a:chExt cx="8424936" cy="435360"/>
          </a:xfrm>
          <a:solidFill>
            <a:srgbClr val="73BC44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395536" y="4604923"/>
            <a:ext cx="8424936" cy="435360"/>
            <a:chOff x="395536" y="4692464"/>
            <a:chExt cx="8424936" cy="435360"/>
          </a:xfrm>
          <a:solidFill>
            <a:srgbClr val="73BC44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395536" y="332655"/>
            <a:ext cx="8424936" cy="734467"/>
          </a:xfrm>
          <a:prstGeom prst="round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2462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4596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6738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68B93BC-DBD9-729A-3D83-52C73EE4E75F}"/>
              </a:ext>
            </a:extLst>
          </p:cNvPr>
          <p:cNvGrpSpPr/>
          <p:nvPr/>
        </p:nvGrpSpPr>
        <p:grpSpPr>
          <a:xfrm>
            <a:off x="498034" y="1754523"/>
            <a:ext cx="8239669" cy="1101003"/>
            <a:chOff x="498034" y="1754523"/>
            <a:chExt cx="8239669" cy="1101003"/>
          </a:xfrm>
        </p:grpSpPr>
        <p:sp>
          <p:nvSpPr>
            <p:cNvPr id="4" name="Rectangle 80">
              <a:extLst>
                <a:ext uri="{FF2B5EF4-FFF2-40B4-BE49-F238E27FC236}">
                  <a16:creationId xmlns:a16="http://schemas.microsoft.com/office/drawing/2014/main" id="{86E6ACEE-2D76-A453-F1D8-E1ED18BA8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4" name="Rectangle 87">
              <a:extLst>
                <a:ext uri="{FF2B5EF4-FFF2-40B4-BE49-F238E27FC236}">
                  <a16:creationId xmlns:a16="http://schemas.microsoft.com/office/drawing/2014/main" id="{E29DC1CF-507E-26B2-7ED3-6C58AE88E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1" name="Rectangle 94">
              <a:extLst>
                <a:ext uri="{FF2B5EF4-FFF2-40B4-BE49-F238E27FC236}">
                  <a16:creationId xmlns:a16="http://schemas.microsoft.com/office/drawing/2014/main" id="{B3EC3266-E79E-3652-C53F-32A7FB524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29" name="Rectangle 101">
              <a:extLst>
                <a:ext uri="{FF2B5EF4-FFF2-40B4-BE49-F238E27FC236}">
                  <a16:creationId xmlns:a16="http://schemas.microsoft.com/office/drawing/2014/main" id="{A3FCD90C-3586-CE88-2155-1ED891EC3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6" name="Rectangle 109">
              <a:extLst>
                <a:ext uri="{FF2B5EF4-FFF2-40B4-BE49-F238E27FC236}">
                  <a16:creationId xmlns:a16="http://schemas.microsoft.com/office/drawing/2014/main" id="{494B4B89-6ABD-9D4E-46CC-1D750AE3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43" name="Rectangle 116">
              <a:extLst>
                <a:ext uri="{FF2B5EF4-FFF2-40B4-BE49-F238E27FC236}">
                  <a16:creationId xmlns:a16="http://schemas.microsoft.com/office/drawing/2014/main" id="{7504B6AD-966D-8FE4-3B27-A31FBA808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8" name="Rectangle 81">
              <a:extLst>
                <a:ext uri="{FF2B5EF4-FFF2-40B4-BE49-F238E27FC236}">
                  <a16:creationId xmlns:a16="http://schemas.microsoft.com/office/drawing/2014/main" id="{44A16180-EEAC-25E5-49FF-22BD32EBC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CBCB2D91-F619-7A7C-CE2A-0D444CC02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2" name="Rectangle 95">
              <a:extLst>
                <a:ext uri="{FF2B5EF4-FFF2-40B4-BE49-F238E27FC236}">
                  <a16:creationId xmlns:a16="http://schemas.microsoft.com/office/drawing/2014/main" id="{8DA2ECE8-26B2-3DEB-95D4-DFEF1B761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0" name="Rectangle 103">
              <a:extLst>
                <a:ext uri="{FF2B5EF4-FFF2-40B4-BE49-F238E27FC236}">
                  <a16:creationId xmlns:a16="http://schemas.microsoft.com/office/drawing/2014/main" id="{2F709286-2DD5-8D20-CB61-384B7490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37" name="Rectangle 110">
              <a:extLst>
                <a:ext uri="{FF2B5EF4-FFF2-40B4-BE49-F238E27FC236}">
                  <a16:creationId xmlns:a16="http://schemas.microsoft.com/office/drawing/2014/main" id="{6130B154-7B8F-4D5F-FAE2-6A45F86EA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44" name="Rectangle 117">
              <a:extLst>
                <a:ext uri="{FF2B5EF4-FFF2-40B4-BE49-F238E27FC236}">
                  <a16:creationId xmlns:a16="http://schemas.microsoft.com/office/drawing/2014/main" id="{715D545B-A968-091B-C239-605B9E0DF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9" name="Rectangle 82">
              <a:extLst>
                <a:ext uri="{FF2B5EF4-FFF2-40B4-BE49-F238E27FC236}">
                  <a16:creationId xmlns:a16="http://schemas.microsoft.com/office/drawing/2014/main" id="{AC67614E-5BB2-C3BC-A35F-D480BCE02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6" name="Rectangle 89">
              <a:extLst>
                <a:ext uri="{FF2B5EF4-FFF2-40B4-BE49-F238E27FC236}">
                  <a16:creationId xmlns:a16="http://schemas.microsoft.com/office/drawing/2014/main" id="{2D8FDA4E-B45C-D658-8E26-137876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3" name="Rectangle 96">
              <a:extLst>
                <a:ext uri="{FF2B5EF4-FFF2-40B4-BE49-F238E27FC236}">
                  <a16:creationId xmlns:a16="http://schemas.microsoft.com/office/drawing/2014/main" id="{2466A967-41BC-B928-4C33-4320BC4E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31" name="Rectangle 104">
              <a:extLst>
                <a:ext uri="{FF2B5EF4-FFF2-40B4-BE49-F238E27FC236}">
                  <a16:creationId xmlns:a16="http://schemas.microsoft.com/office/drawing/2014/main" id="{D7C50564-6E88-F061-F75B-96CD54CF2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38" name="Rectangle 111">
              <a:extLst>
                <a:ext uri="{FF2B5EF4-FFF2-40B4-BE49-F238E27FC236}">
                  <a16:creationId xmlns:a16="http://schemas.microsoft.com/office/drawing/2014/main" id="{D421A5DA-62BD-6CE7-D1FF-880C54A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45" name="Rectangle 118">
              <a:extLst>
                <a:ext uri="{FF2B5EF4-FFF2-40B4-BE49-F238E27FC236}">
                  <a16:creationId xmlns:a16="http://schemas.microsoft.com/office/drawing/2014/main" id="{31BE6F61-7724-31FC-4BC1-1AEBF6634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" name="Rectangle 83">
              <a:extLst>
                <a:ext uri="{FF2B5EF4-FFF2-40B4-BE49-F238E27FC236}">
                  <a16:creationId xmlns:a16="http://schemas.microsoft.com/office/drawing/2014/main" id="{702E3AE1-CF4A-F763-AE26-EFE4DC15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7" name="Rectangle 90">
              <a:extLst>
                <a:ext uri="{FF2B5EF4-FFF2-40B4-BE49-F238E27FC236}">
                  <a16:creationId xmlns:a16="http://schemas.microsoft.com/office/drawing/2014/main" id="{D951A8D0-754E-DCB9-4C8D-1E1656294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1B57FC4-B4A2-EE05-93FC-7754904D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05">
              <a:extLst>
                <a:ext uri="{FF2B5EF4-FFF2-40B4-BE49-F238E27FC236}">
                  <a16:creationId xmlns:a16="http://schemas.microsoft.com/office/drawing/2014/main" id="{085A77D0-DB37-9C32-62E0-31CF1D45C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9" name="Rectangle 112">
              <a:extLst>
                <a:ext uri="{FF2B5EF4-FFF2-40B4-BE49-F238E27FC236}">
                  <a16:creationId xmlns:a16="http://schemas.microsoft.com/office/drawing/2014/main" id="{207D7E28-EDC2-EC1F-43CD-478A62BF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46" name="Rectangle 119">
              <a:extLst>
                <a:ext uri="{FF2B5EF4-FFF2-40B4-BE49-F238E27FC236}">
                  <a16:creationId xmlns:a16="http://schemas.microsoft.com/office/drawing/2014/main" id="{D6643142-3949-948B-6BF2-A26820F23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1" name="Rectangle 84">
              <a:extLst>
                <a:ext uri="{FF2B5EF4-FFF2-40B4-BE49-F238E27FC236}">
                  <a16:creationId xmlns:a16="http://schemas.microsoft.com/office/drawing/2014/main" id="{4D385FC0-1D2B-6A2B-D6D7-C6A46697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8" name="Rectangle 91">
              <a:extLst>
                <a:ext uri="{FF2B5EF4-FFF2-40B4-BE49-F238E27FC236}">
                  <a16:creationId xmlns:a16="http://schemas.microsoft.com/office/drawing/2014/main" id="{650DC59A-7E50-0210-6193-6EFD33E6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25" name="Rectangle 98">
              <a:extLst>
                <a:ext uri="{FF2B5EF4-FFF2-40B4-BE49-F238E27FC236}">
                  <a16:creationId xmlns:a16="http://schemas.microsoft.com/office/drawing/2014/main" id="{FA745249-A5D0-CFE9-20EB-E28D3D68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3" name="Rectangle 106">
              <a:extLst>
                <a:ext uri="{FF2B5EF4-FFF2-40B4-BE49-F238E27FC236}">
                  <a16:creationId xmlns:a16="http://schemas.microsoft.com/office/drawing/2014/main" id="{7D0EA889-B175-066A-B1F3-E37ECB728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0" name="Rectangle 113">
              <a:extLst>
                <a:ext uri="{FF2B5EF4-FFF2-40B4-BE49-F238E27FC236}">
                  <a16:creationId xmlns:a16="http://schemas.microsoft.com/office/drawing/2014/main" id="{BCE6813D-AF84-63DE-2C5F-21B2C0DB6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47" name="Rectangle 120">
              <a:extLst>
                <a:ext uri="{FF2B5EF4-FFF2-40B4-BE49-F238E27FC236}">
                  <a16:creationId xmlns:a16="http://schemas.microsoft.com/office/drawing/2014/main" id="{4AB73338-8454-F5DC-5D31-956391C16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2" name="Rectangle 85">
              <a:extLst>
                <a:ext uri="{FF2B5EF4-FFF2-40B4-BE49-F238E27FC236}">
                  <a16:creationId xmlns:a16="http://schemas.microsoft.com/office/drawing/2014/main" id="{FC19632F-3ED5-30D2-465D-38681095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9" name="Rectangle 92">
              <a:extLst>
                <a:ext uri="{FF2B5EF4-FFF2-40B4-BE49-F238E27FC236}">
                  <a16:creationId xmlns:a16="http://schemas.microsoft.com/office/drawing/2014/main" id="{7419BCF0-0491-9763-E1E7-A0482E002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26" name="Rectangle 99">
              <a:extLst>
                <a:ext uri="{FF2B5EF4-FFF2-40B4-BE49-F238E27FC236}">
                  <a16:creationId xmlns:a16="http://schemas.microsoft.com/office/drawing/2014/main" id="{E890DEF8-C610-5311-98BD-AAF4987C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" name="Rectangle 107">
              <a:extLst>
                <a:ext uri="{FF2B5EF4-FFF2-40B4-BE49-F238E27FC236}">
                  <a16:creationId xmlns:a16="http://schemas.microsoft.com/office/drawing/2014/main" id="{80658B76-BA00-2095-CEC8-79154578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41" name="Rectangle 114">
              <a:extLst>
                <a:ext uri="{FF2B5EF4-FFF2-40B4-BE49-F238E27FC236}">
                  <a16:creationId xmlns:a16="http://schemas.microsoft.com/office/drawing/2014/main" id="{CCFC9BD8-007A-C144-15FB-55B99D590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48" name="Rectangle 121">
              <a:extLst>
                <a:ext uri="{FF2B5EF4-FFF2-40B4-BE49-F238E27FC236}">
                  <a16:creationId xmlns:a16="http://schemas.microsoft.com/office/drawing/2014/main" id="{913E3803-BA6C-8100-6FD1-A5D316295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3" name="Rectangle 86">
              <a:extLst>
                <a:ext uri="{FF2B5EF4-FFF2-40B4-BE49-F238E27FC236}">
                  <a16:creationId xmlns:a16="http://schemas.microsoft.com/office/drawing/2014/main" id="{54DEF35D-C77A-A8D0-8202-3D4F19871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0" name="Rectangle 93">
              <a:extLst>
                <a:ext uri="{FF2B5EF4-FFF2-40B4-BE49-F238E27FC236}">
                  <a16:creationId xmlns:a16="http://schemas.microsoft.com/office/drawing/2014/main" id="{7B97C6CF-6E7D-F2DA-B930-687CE622E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28" name="Rectangle 100">
              <a:extLst>
                <a:ext uri="{FF2B5EF4-FFF2-40B4-BE49-F238E27FC236}">
                  <a16:creationId xmlns:a16="http://schemas.microsoft.com/office/drawing/2014/main" id="{89B46870-DC80-1FD4-99B0-7C36E6EC1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5" name="Rectangle 108">
              <a:extLst>
                <a:ext uri="{FF2B5EF4-FFF2-40B4-BE49-F238E27FC236}">
                  <a16:creationId xmlns:a16="http://schemas.microsoft.com/office/drawing/2014/main" id="{4533DE11-7628-4D84-7F4E-B456AD6E4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42" name="Rectangle 115">
              <a:extLst>
                <a:ext uri="{FF2B5EF4-FFF2-40B4-BE49-F238E27FC236}">
                  <a16:creationId xmlns:a16="http://schemas.microsoft.com/office/drawing/2014/main" id="{313BF04F-B7EA-9510-FDB0-AA52AD2B2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9" name="Rectangle 122">
              <a:extLst>
                <a:ext uri="{FF2B5EF4-FFF2-40B4-BE49-F238E27FC236}">
                  <a16:creationId xmlns:a16="http://schemas.microsoft.com/office/drawing/2014/main" id="{29351A4F-3D46-A7A1-C93E-B1069F6B3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51" name="Rectangle 79">
              <a:extLst>
                <a:ext uri="{FF2B5EF4-FFF2-40B4-BE49-F238E27FC236}">
                  <a16:creationId xmlns:a16="http://schemas.microsoft.com/office/drawing/2014/main" id="{60F69A8A-820A-4117-C69D-F385E8377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8" name="Rectangle 86">
              <a:extLst>
                <a:ext uri="{FF2B5EF4-FFF2-40B4-BE49-F238E27FC236}">
                  <a16:creationId xmlns:a16="http://schemas.microsoft.com/office/drawing/2014/main" id="{3B34E5CC-F39C-E8B2-14FF-E6D00E217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3" name="Rectangle 93">
              <a:extLst>
                <a:ext uri="{FF2B5EF4-FFF2-40B4-BE49-F238E27FC236}">
                  <a16:creationId xmlns:a16="http://schemas.microsoft.com/office/drawing/2014/main" id="{0B5F627B-19D9-C51C-933F-C1C8C3A44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0" name="Rectangle 100">
              <a:extLst>
                <a:ext uri="{FF2B5EF4-FFF2-40B4-BE49-F238E27FC236}">
                  <a16:creationId xmlns:a16="http://schemas.microsoft.com/office/drawing/2014/main" id="{E23D7B19-9F7C-9B1D-68CD-C15B9A52A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7" name="Rectangle 108">
              <a:extLst>
                <a:ext uri="{FF2B5EF4-FFF2-40B4-BE49-F238E27FC236}">
                  <a16:creationId xmlns:a16="http://schemas.microsoft.com/office/drawing/2014/main" id="{B8996313-4DD9-7365-0093-E12DE9532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34" name="Rectangle 115">
              <a:extLst>
                <a:ext uri="{FF2B5EF4-FFF2-40B4-BE49-F238E27FC236}">
                  <a16:creationId xmlns:a16="http://schemas.microsoft.com/office/drawing/2014/main" id="{916FAB7C-8408-66A5-E48E-005F4A246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2" name="Rectangle 80">
              <a:extLst>
                <a:ext uri="{FF2B5EF4-FFF2-40B4-BE49-F238E27FC236}">
                  <a16:creationId xmlns:a16="http://schemas.microsoft.com/office/drawing/2014/main" id="{3B09F5CB-5BAC-9FF3-69FE-361256142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9" name="Rectangle 87">
              <a:extLst>
                <a:ext uri="{FF2B5EF4-FFF2-40B4-BE49-F238E27FC236}">
                  <a16:creationId xmlns:a16="http://schemas.microsoft.com/office/drawing/2014/main" id="{9C66820B-7604-3D74-61AC-7665DC47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4" name="Rectangle 94">
              <a:extLst>
                <a:ext uri="{FF2B5EF4-FFF2-40B4-BE49-F238E27FC236}">
                  <a16:creationId xmlns:a16="http://schemas.microsoft.com/office/drawing/2014/main" id="{152A69BB-4D86-F4F6-301E-99BAC8CD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1" name="Rectangle 101">
              <a:extLst>
                <a:ext uri="{FF2B5EF4-FFF2-40B4-BE49-F238E27FC236}">
                  <a16:creationId xmlns:a16="http://schemas.microsoft.com/office/drawing/2014/main" id="{7AA8EB6F-EE8D-33DA-686A-27C979996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8" name="Rectangle 109">
              <a:extLst>
                <a:ext uri="{FF2B5EF4-FFF2-40B4-BE49-F238E27FC236}">
                  <a16:creationId xmlns:a16="http://schemas.microsoft.com/office/drawing/2014/main" id="{D7460B56-AD00-FBBC-AB2F-56904631C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5" name="Rectangle 116">
              <a:extLst>
                <a:ext uri="{FF2B5EF4-FFF2-40B4-BE49-F238E27FC236}">
                  <a16:creationId xmlns:a16="http://schemas.microsoft.com/office/drawing/2014/main" id="{E82320EF-2E0F-E545-6C14-4AE1E3004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3" name="Rectangle 81">
              <a:extLst>
                <a:ext uri="{FF2B5EF4-FFF2-40B4-BE49-F238E27FC236}">
                  <a16:creationId xmlns:a16="http://schemas.microsoft.com/office/drawing/2014/main" id="{90C1CF78-9847-0452-877F-8B3475C18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0" name="Rectangle 88">
              <a:extLst>
                <a:ext uri="{FF2B5EF4-FFF2-40B4-BE49-F238E27FC236}">
                  <a16:creationId xmlns:a16="http://schemas.microsoft.com/office/drawing/2014/main" id="{DD1C36BD-A095-1CBA-28E7-291E2A8F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5" name="Rectangle 95">
              <a:extLst>
                <a:ext uri="{FF2B5EF4-FFF2-40B4-BE49-F238E27FC236}">
                  <a16:creationId xmlns:a16="http://schemas.microsoft.com/office/drawing/2014/main" id="{DEC6DD8B-CD4D-2698-1A90-4017493B2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2" name="Rectangle 102">
              <a:extLst>
                <a:ext uri="{FF2B5EF4-FFF2-40B4-BE49-F238E27FC236}">
                  <a16:creationId xmlns:a16="http://schemas.microsoft.com/office/drawing/2014/main" id="{522CF927-89DA-C144-64B3-88B4E1B7E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9" name="Rectangle 110">
              <a:extLst>
                <a:ext uri="{FF2B5EF4-FFF2-40B4-BE49-F238E27FC236}">
                  <a16:creationId xmlns:a16="http://schemas.microsoft.com/office/drawing/2014/main" id="{06DB5CC9-4582-FB2A-41C4-D5DE0CBA5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6" name="Rectangle 117">
              <a:extLst>
                <a:ext uri="{FF2B5EF4-FFF2-40B4-BE49-F238E27FC236}">
                  <a16:creationId xmlns:a16="http://schemas.microsoft.com/office/drawing/2014/main" id="{05B57EF0-BD4F-39FE-FE20-551CD5E89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4" name="Rectangle 82">
              <a:extLst>
                <a:ext uri="{FF2B5EF4-FFF2-40B4-BE49-F238E27FC236}">
                  <a16:creationId xmlns:a16="http://schemas.microsoft.com/office/drawing/2014/main" id="{1452CAB0-CBD5-2262-FCDB-48EE73B47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1" name="Rectangle 89">
              <a:extLst>
                <a:ext uri="{FF2B5EF4-FFF2-40B4-BE49-F238E27FC236}">
                  <a16:creationId xmlns:a16="http://schemas.microsoft.com/office/drawing/2014/main" id="{B5A82F2D-1F75-4C8A-91B0-98D2DFF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6" name="Rectangle 96">
              <a:extLst>
                <a:ext uri="{FF2B5EF4-FFF2-40B4-BE49-F238E27FC236}">
                  <a16:creationId xmlns:a16="http://schemas.microsoft.com/office/drawing/2014/main" id="{6D83ECE5-5760-1926-AC39-D78E4EC90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3" name="Rectangle 103">
              <a:extLst>
                <a:ext uri="{FF2B5EF4-FFF2-40B4-BE49-F238E27FC236}">
                  <a16:creationId xmlns:a16="http://schemas.microsoft.com/office/drawing/2014/main" id="{D44C42EB-18DE-3EDA-F0FB-0D9495BEE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0" name="Rectangle 111">
              <a:extLst>
                <a:ext uri="{FF2B5EF4-FFF2-40B4-BE49-F238E27FC236}">
                  <a16:creationId xmlns:a16="http://schemas.microsoft.com/office/drawing/2014/main" id="{F5393537-910E-D85B-A091-90BDE8A1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65" name="Rectangle 118">
              <a:extLst>
                <a:ext uri="{FF2B5EF4-FFF2-40B4-BE49-F238E27FC236}">
                  <a16:creationId xmlns:a16="http://schemas.microsoft.com/office/drawing/2014/main" id="{CF6C852A-146D-01D9-6D60-55E3AA43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5" name="Rectangle 83">
              <a:extLst>
                <a:ext uri="{FF2B5EF4-FFF2-40B4-BE49-F238E27FC236}">
                  <a16:creationId xmlns:a16="http://schemas.microsoft.com/office/drawing/2014/main" id="{7C025274-A7E1-8888-613D-CF5498768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2" name="Rectangle 90">
              <a:extLst>
                <a:ext uri="{FF2B5EF4-FFF2-40B4-BE49-F238E27FC236}">
                  <a16:creationId xmlns:a16="http://schemas.microsoft.com/office/drawing/2014/main" id="{946927FC-6079-6F2A-B267-DC9E15DA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7" name="Rectangle 97">
              <a:extLst>
                <a:ext uri="{FF2B5EF4-FFF2-40B4-BE49-F238E27FC236}">
                  <a16:creationId xmlns:a16="http://schemas.microsoft.com/office/drawing/2014/main" id="{EEBA98B9-7F79-8EE3-1A20-B28F433C3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4" name="Rectangle 105">
              <a:extLst>
                <a:ext uri="{FF2B5EF4-FFF2-40B4-BE49-F238E27FC236}">
                  <a16:creationId xmlns:a16="http://schemas.microsoft.com/office/drawing/2014/main" id="{A66BCBF5-C0AD-8D9E-2FEE-8F1DFB18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1" name="Rectangle 112">
              <a:extLst>
                <a:ext uri="{FF2B5EF4-FFF2-40B4-BE49-F238E27FC236}">
                  <a16:creationId xmlns:a16="http://schemas.microsoft.com/office/drawing/2014/main" id="{E0C3A254-E8B9-AC50-CD2F-C0F0A73FC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94" name="Rectangle 119">
              <a:extLst>
                <a:ext uri="{FF2B5EF4-FFF2-40B4-BE49-F238E27FC236}">
                  <a16:creationId xmlns:a16="http://schemas.microsoft.com/office/drawing/2014/main" id="{21DD0D90-CBFF-17BC-07B0-419E9BBBB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6" name="Rectangle 84">
              <a:extLst>
                <a:ext uri="{FF2B5EF4-FFF2-40B4-BE49-F238E27FC236}">
                  <a16:creationId xmlns:a16="http://schemas.microsoft.com/office/drawing/2014/main" id="{1A39D7B3-60B4-4CDE-FE55-A6E9613BE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3" name="Rectangle 91">
              <a:extLst>
                <a:ext uri="{FF2B5EF4-FFF2-40B4-BE49-F238E27FC236}">
                  <a16:creationId xmlns:a16="http://schemas.microsoft.com/office/drawing/2014/main" id="{1F475626-53CF-35D7-1C93-96B884ED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18" name="Rectangle 98">
              <a:extLst>
                <a:ext uri="{FF2B5EF4-FFF2-40B4-BE49-F238E27FC236}">
                  <a16:creationId xmlns:a16="http://schemas.microsoft.com/office/drawing/2014/main" id="{BDD4242B-36B0-EC84-E924-4E766919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5" name="Rectangle 106">
              <a:extLst>
                <a:ext uri="{FF2B5EF4-FFF2-40B4-BE49-F238E27FC236}">
                  <a16:creationId xmlns:a16="http://schemas.microsoft.com/office/drawing/2014/main" id="{75386FB2-A7BC-5DBE-BE5C-07B4AB23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32" name="Rectangle 113">
              <a:extLst>
                <a:ext uri="{FF2B5EF4-FFF2-40B4-BE49-F238E27FC236}">
                  <a16:creationId xmlns:a16="http://schemas.microsoft.com/office/drawing/2014/main" id="{2F31B9FA-EF07-EECC-7629-18B61E767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27" name="Rectangle 120">
              <a:extLst>
                <a:ext uri="{FF2B5EF4-FFF2-40B4-BE49-F238E27FC236}">
                  <a16:creationId xmlns:a16="http://schemas.microsoft.com/office/drawing/2014/main" id="{87FA99FC-219C-A15B-7BFF-701614A21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7" name="Rectangle 85">
              <a:extLst>
                <a:ext uri="{FF2B5EF4-FFF2-40B4-BE49-F238E27FC236}">
                  <a16:creationId xmlns:a16="http://schemas.microsoft.com/office/drawing/2014/main" id="{5F42D487-14E3-BBDA-F214-2D2DEE7B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2" name="Rectangle 92">
              <a:extLst>
                <a:ext uri="{FF2B5EF4-FFF2-40B4-BE49-F238E27FC236}">
                  <a16:creationId xmlns:a16="http://schemas.microsoft.com/office/drawing/2014/main" id="{2DF0A1CB-9265-D7B0-033E-685D254F7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9" name="Rectangle 99">
              <a:extLst>
                <a:ext uri="{FF2B5EF4-FFF2-40B4-BE49-F238E27FC236}">
                  <a16:creationId xmlns:a16="http://schemas.microsoft.com/office/drawing/2014/main" id="{B5867A98-DAD3-B450-8DE6-E25473B96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26" name="Rectangle 107">
              <a:extLst>
                <a:ext uri="{FF2B5EF4-FFF2-40B4-BE49-F238E27FC236}">
                  <a16:creationId xmlns:a16="http://schemas.microsoft.com/office/drawing/2014/main" id="{FBE93611-629D-957F-9B03-DCDCBBF44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33" name="Rectangle 114">
              <a:extLst>
                <a:ext uri="{FF2B5EF4-FFF2-40B4-BE49-F238E27FC236}">
                  <a16:creationId xmlns:a16="http://schemas.microsoft.com/office/drawing/2014/main" id="{F030DFEF-0E7E-3FC3-F63F-E01CF3F0C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628" name="Rectangle 121">
              <a:extLst>
                <a:ext uri="{FF2B5EF4-FFF2-40B4-BE49-F238E27FC236}">
                  <a16:creationId xmlns:a16="http://schemas.microsoft.com/office/drawing/2014/main" id="{7F761C6B-86E1-F3CD-85A7-39DDB3215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743" name="Rectangle 79">
              <a:extLst>
                <a:ext uri="{FF2B5EF4-FFF2-40B4-BE49-F238E27FC236}">
                  <a16:creationId xmlns:a16="http://schemas.microsoft.com/office/drawing/2014/main" id="{7BE19873-3638-8EB1-78BA-1D1CC3C13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4" name="Rectangle 86">
              <a:extLst>
                <a:ext uri="{FF2B5EF4-FFF2-40B4-BE49-F238E27FC236}">
                  <a16:creationId xmlns:a16="http://schemas.microsoft.com/office/drawing/2014/main" id="{15F5B419-F2A0-FBF3-A685-BC523E264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1" name="Rectangle 93">
              <a:extLst>
                <a:ext uri="{FF2B5EF4-FFF2-40B4-BE49-F238E27FC236}">
                  <a16:creationId xmlns:a16="http://schemas.microsoft.com/office/drawing/2014/main" id="{47773F3F-4016-6E61-0FFC-90C8B5B7D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9" name="Rectangle 100">
              <a:extLst>
                <a:ext uri="{FF2B5EF4-FFF2-40B4-BE49-F238E27FC236}">
                  <a16:creationId xmlns:a16="http://schemas.microsoft.com/office/drawing/2014/main" id="{B8F90396-A9E4-FC09-FCB3-2A9A84FB1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76" name="Rectangle 108">
              <a:extLst>
                <a:ext uri="{FF2B5EF4-FFF2-40B4-BE49-F238E27FC236}">
                  <a16:creationId xmlns:a16="http://schemas.microsoft.com/office/drawing/2014/main" id="{1A4D3A8F-BB75-C63C-89FA-5BE2AEE2B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3" name="Rectangle 115">
              <a:extLst>
                <a:ext uri="{FF2B5EF4-FFF2-40B4-BE49-F238E27FC236}">
                  <a16:creationId xmlns:a16="http://schemas.microsoft.com/office/drawing/2014/main" id="{5BA0F609-C663-995A-DC2E-32170D34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786" name="Rectangle 80">
              <a:extLst>
                <a:ext uri="{FF2B5EF4-FFF2-40B4-BE49-F238E27FC236}">
                  <a16:creationId xmlns:a16="http://schemas.microsoft.com/office/drawing/2014/main" id="{9EC552C2-3BFA-C3E4-C8C5-391A63989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5" name="Rectangle 87">
              <a:extLst>
                <a:ext uri="{FF2B5EF4-FFF2-40B4-BE49-F238E27FC236}">
                  <a16:creationId xmlns:a16="http://schemas.microsoft.com/office/drawing/2014/main" id="{73A88CD3-FB79-D554-4279-0C764635D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2" name="Rectangle 94">
              <a:extLst>
                <a:ext uri="{FF2B5EF4-FFF2-40B4-BE49-F238E27FC236}">
                  <a16:creationId xmlns:a16="http://schemas.microsoft.com/office/drawing/2014/main" id="{B01A234B-A6DC-4230-5000-A66F64199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0" name="Rectangle 101">
              <a:extLst>
                <a:ext uri="{FF2B5EF4-FFF2-40B4-BE49-F238E27FC236}">
                  <a16:creationId xmlns:a16="http://schemas.microsoft.com/office/drawing/2014/main" id="{07816AC2-FED4-4828-503B-00792D70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7" name="Rectangle 109">
              <a:extLst>
                <a:ext uri="{FF2B5EF4-FFF2-40B4-BE49-F238E27FC236}">
                  <a16:creationId xmlns:a16="http://schemas.microsoft.com/office/drawing/2014/main" id="{BBDBCB89-0669-7A62-A835-92FC19F8B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4" name="Rectangle 116">
              <a:extLst>
                <a:ext uri="{FF2B5EF4-FFF2-40B4-BE49-F238E27FC236}">
                  <a16:creationId xmlns:a16="http://schemas.microsoft.com/office/drawing/2014/main" id="{3496D095-315F-D60E-D2FB-2605FF61C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829" name="Rectangle 81">
              <a:extLst>
                <a:ext uri="{FF2B5EF4-FFF2-40B4-BE49-F238E27FC236}">
                  <a16:creationId xmlns:a16="http://schemas.microsoft.com/office/drawing/2014/main" id="{1A930A78-9960-DCFC-52EB-63779E26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6" name="Rectangle 88">
              <a:extLst>
                <a:ext uri="{FF2B5EF4-FFF2-40B4-BE49-F238E27FC236}">
                  <a16:creationId xmlns:a16="http://schemas.microsoft.com/office/drawing/2014/main" id="{4429E4C3-36EE-78A8-50A5-9E7D51840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3" name="Rectangle 95">
              <a:extLst>
                <a:ext uri="{FF2B5EF4-FFF2-40B4-BE49-F238E27FC236}">
                  <a16:creationId xmlns:a16="http://schemas.microsoft.com/office/drawing/2014/main" id="{61DF3BD4-DF12-4903-580A-8F552DCD8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1" name="Rectangle 102">
              <a:extLst>
                <a:ext uri="{FF2B5EF4-FFF2-40B4-BE49-F238E27FC236}">
                  <a16:creationId xmlns:a16="http://schemas.microsoft.com/office/drawing/2014/main" id="{48E15819-E0BE-AF7D-E5C9-58E6715BD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8" name="Rectangle 110">
              <a:extLst>
                <a:ext uri="{FF2B5EF4-FFF2-40B4-BE49-F238E27FC236}">
                  <a16:creationId xmlns:a16="http://schemas.microsoft.com/office/drawing/2014/main" id="{09FC9FFC-F882-50FF-924B-1AB1F161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5" name="Rectangle 117">
              <a:extLst>
                <a:ext uri="{FF2B5EF4-FFF2-40B4-BE49-F238E27FC236}">
                  <a16:creationId xmlns:a16="http://schemas.microsoft.com/office/drawing/2014/main" id="{A420989E-15BA-F5C7-D44D-663BD39AE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830" name="Rectangle 82">
              <a:extLst>
                <a:ext uri="{FF2B5EF4-FFF2-40B4-BE49-F238E27FC236}">
                  <a16:creationId xmlns:a16="http://schemas.microsoft.com/office/drawing/2014/main" id="{4E7D23B3-AD0D-DEFD-0633-3DBD459B4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7" name="Rectangle 89">
              <a:extLst>
                <a:ext uri="{FF2B5EF4-FFF2-40B4-BE49-F238E27FC236}">
                  <a16:creationId xmlns:a16="http://schemas.microsoft.com/office/drawing/2014/main" id="{36C4C31F-D2E8-6A00-005C-C6BB2C52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4" name="Rectangle 96">
              <a:extLst>
                <a:ext uri="{FF2B5EF4-FFF2-40B4-BE49-F238E27FC236}">
                  <a16:creationId xmlns:a16="http://schemas.microsoft.com/office/drawing/2014/main" id="{DD8F1A2A-FB07-7A04-DD88-FAD72755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2" name="Rectangle 103">
              <a:extLst>
                <a:ext uri="{FF2B5EF4-FFF2-40B4-BE49-F238E27FC236}">
                  <a16:creationId xmlns:a16="http://schemas.microsoft.com/office/drawing/2014/main" id="{DD30B55C-20F4-67B8-3226-0291FAB72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9" name="Rectangle 111">
              <a:extLst>
                <a:ext uri="{FF2B5EF4-FFF2-40B4-BE49-F238E27FC236}">
                  <a16:creationId xmlns:a16="http://schemas.microsoft.com/office/drawing/2014/main" id="{EBDDCDA9-48A0-1CF4-1F1D-5AAE36D79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6" name="Rectangle 118">
              <a:extLst>
                <a:ext uri="{FF2B5EF4-FFF2-40B4-BE49-F238E27FC236}">
                  <a16:creationId xmlns:a16="http://schemas.microsoft.com/office/drawing/2014/main" id="{4741F120-9CB9-5681-9101-D2CEF78B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831" name="Rectangle 83">
              <a:extLst>
                <a:ext uri="{FF2B5EF4-FFF2-40B4-BE49-F238E27FC236}">
                  <a16:creationId xmlns:a16="http://schemas.microsoft.com/office/drawing/2014/main" id="{6BE4797D-124C-8023-EC74-7B799A881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8" name="Rectangle 90">
              <a:extLst>
                <a:ext uri="{FF2B5EF4-FFF2-40B4-BE49-F238E27FC236}">
                  <a16:creationId xmlns:a16="http://schemas.microsoft.com/office/drawing/2014/main" id="{EB9E8477-7434-19E1-1B25-59028ED6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5" name="Rectangle 97">
              <a:extLst>
                <a:ext uri="{FF2B5EF4-FFF2-40B4-BE49-F238E27FC236}">
                  <a16:creationId xmlns:a16="http://schemas.microsoft.com/office/drawing/2014/main" id="{47496386-D286-2678-DA3E-DBA83B8A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3" name="Rectangle 104">
              <a:extLst>
                <a:ext uri="{FF2B5EF4-FFF2-40B4-BE49-F238E27FC236}">
                  <a16:creationId xmlns:a16="http://schemas.microsoft.com/office/drawing/2014/main" id="{8EA0D3C9-5416-9AF3-2A85-3F96916E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0" name="Rectangle 112">
              <a:extLst>
                <a:ext uri="{FF2B5EF4-FFF2-40B4-BE49-F238E27FC236}">
                  <a16:creationId xmlns:a16="http://schemas.microsoft.com/office/drawing/2014/main" id="{F71855F0-8134-1F42-11F4-438F3AAA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7" name="Rectangle 119">
              <a:extLst>
                <a:ext uri="{FF2B5EF4-FFF2-40B4-BE49-F238E27FC236}">
                  <a16:creationId xmlns:a16="http://schemas.microsoft.com/office/drawing/2014/main" id="{AB2A8EE8-BEF3-BD8B-A6B4-7C017A98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2" name="Rectangle 84">
              <a:extLst>
                <a:ext uri="{FF2B5EF4-FFF2-40B4-BE49-F238E27FC236}">
                  <a16:creationId xmlns:a16="http://schemas.microsoft.com/office/drawing/2014/main" id="{AE812B83-2422-B4FF-C2BC-C3B1CBCDD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59" name="Rectangle 91">
              <a:extLst>
                <a:ext uri="{FF2B5EF4-FFF2-40B4-BE49-F238E27FC236}">
                  <a16:creationId xmlns:a16="http://schemas.microsoft.com/office/drawing/2014/main" id="{A2A3F0D0-07E2-45BD-6E43-0ECBF3007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66" name="Rectangle 98">
              <a:extLst>
                <a:ext uri="{FF2B5EF4-FFF2-40B4-BE49-F238E27FC236}">
                  <a16:creationId xmlns:a16="http://schemas.microsoft.com/office/drawing/2014/main" id="{AAC5EFF7-F9F0-8532-8070-FF5F3DD4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4" name="Rectangle 106">
              <a:extLst>
                <a:ext uri="{FF2B5EF4-FFF2-40B4-BE49-F238E27FC236}">
                  <a16:creationId xmlns:a16="http://schemas.microsoft.com/office/drawing/2014/main" id="{D8125175-B7B8-1824-B23B-8933B0488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1" name="Rectangle 113">
              <a:extLst>
                <a:ext uri="{FF2B5EF4-FFF2-40B4-BE49-F238E27FC236}">
                  <a16:creationId xmlns:a16="http://schemas.microsoft.com/office/drawing/2014/main" id="{350B1278-202F-B8BE-FC32-EF8226D5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8" name="Rectangle 120">
              <a:extLst>
                <a:ext uri="{FF2B5EF4-FFF2-40B4-BE49-F238E27FC236}">
                  <a16:creationId xmlns:a16="http://schemas.microsoft.com/office/drawing/2014/main" id="{1B11C1DE-9D50-3110-CAA9-0D69B84C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53" name="Rectangle 85">
              <a:extLst>
                <a:ext uri="{FF2B5EF4-FFF2-40B4-BE49-F238E27FC236}">
                  <a16:creationId xmlns:a16="http://schemas.microsoft.com/office/drawing/2014/main" id="{B7DC3F18-7E91-BFCD-6950-3019923EE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0" name="Rectangle 92">
              <a:extLst>
                <a:ext uri="{FF2B5EF4-FFF2-40B4-BE49-F238E27FC236}">
                  <a16:creationId xmlns:a16="http://schemas.microsoft.com/office/drawing/2014/main" id="{4349675C-3EA5-1F94-9720-99B7E70AF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68" name="Rectangle 99">
              <a:extLst>
                <a:ext uri="{FF2B5EF4-FFF2-40B4-BE49-F238E27FC236}">
                  <a16:creationId xmlns:a16="http://schemas.microsoft.com/office/drawing/2014/main" id="{DA4EFEE6-FEFC-1D8D-C65D-3454E773F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75" name="Rectangle 107">
              <a:extLst>
                <a:ext uri="{FF2B5EF4-FFF2-40B4-BE49-F238E27FC236}">
                  <a16:creationId xmlns:a16="http://schemas.microsoft.com/office/drawing/2014/main" id="{0FF5D209-7718-DDA3-B32F-91C6BAB0F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2" name="Rectangle 114">
              <a:extLst>
                <a:ext uri="{FF2B5EF4-FFF2-40B4-BE49-F238E27FC236}">
                  <a16:creationId xmlns:a16="http://schemas.microsoft.com/office/drawing/2014/main" id="{85B28B5A-D63D-E1A2-0D90-2BF0F5E9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89" name="Rectangle 121">
              <a:extLst>
                <a:ext uri="{FF2B5EF4-FFF2-40B4-BE49-F238E27FC236}">
                  <a16:creationId xmlns:a16="http://schemas.microsoft.com/office/drawing/2014/main" id="{6BB95F97-E6CC-6F28-0F00-A12748817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1" name="Rectangle 205">
              <a:extLst>
                <a:ext uri="{FF2B5EF4-FFF2-40B4-BE49-F238E27FC236}">
                  <a16:creationId xmlns:a16="http://schemas.microsoft.com/office/drawing/2014/main" id="{862A4688-8548-C791-0E77-4F07A2857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8" name="Rectangle 212">
              <a:extLst>
                <a:ext uri="{FF2B5EF4-FFF2-40B4-BE49-F238E27FC236}">
                  <a16:creationId xmlns:a16="http://schemas.microsoft.com/office/drawing/2014/main" id="{544CADC1-82B3-EBFF-2D43-11E566C0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05" name="Rectangle 219">
              <a:extLst>
                <a:ext uri="{FF2B5EF4-FFF2-40B4-BE49-F238E27FC236}">
                  <a16:creationId xmlns:a16="http://schemas.microsoft.com/office/drawing/2014/main" id="{0FB3DDBE-779C-2259-05A6-D96798E6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2" name="Rectangle 226">
              <a:extLst>
                <a:ext uri="{FF2B5EF4-FFF2-40B4-BE49-F238E27FC236}">
                  <a16:creationId xmlns:a16="http://schemas.microsoft.com/office/drawing/2014/main" id="{99B350B5-B08D-6005-41B7-02DEB17A8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3" name="Rectangle 234">
              <a:extLst>
                <a:ext uri="{FF2B5EF4-FFF2-40B4-BE49-F238E27FC236}">
                  <a16:creationId xmlns:a16="http://schemas.microsoft.com/office/drawing/2014/main" id="{061EE736-3053-FCB5-66B8-A342F1BBB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90" name="Rectangle 241">
              <a:extLst>
                <a:ext uri="{FF2B5EF4-FFF2-40B4-BE49-F238E27FC236}">
                  <a16:creationId xmlns:a16="http://schemas.microsoft.com/office/drawing/2014/main" id="{31896596-C331-BD8B-74EA-263B2BD3C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2" name="Rectangle 206">
              <a:extLst>
                <a:ext uri="{FF2B5EF4-FFF2-40B4-BE49-F238E27FC236}">
                  <a16:creationId xmlns:a16="http://schemas.microsoft.com/office/drawing/2014/main" id="{0AA5028A-61EC-424F-41BC-D85800F7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99" name="Rectangle 213">
              <a:extLst>
                <a:ext uri="{FF2B5EF4-FFF2-40B4-BE49-F238E27FC236}">
                  <a16:creationId xmlns:a16="http://schemas.microsoft.com/office/drawing/2014/main" id="{E388FE48-78CA-0CEE-09A9-0D828EE3B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6" name="Rectangle 220">
              <a:extLst>
                <a:ext uri="{FF2B5EF4-FFF2-40B4-BE49-F238E27FC236}">
                  <a16:creationId xmlns:a16="http://schemas.microsoft.com/office/drawing/2014/main" id="{01AE8DC7-1AA1-C09B-3DA0-85424F45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3" name="Rectangle 228">
              <a:extLst>
                <a:ext uri="{FF2B5EF4-FFF2-40B4-BE49-F238E27FC236}">
                  <a16:creationId xmlns:a16="http://schemas.microsoft.com/office/drawing/2014/main" id="{79EEFC62-6B50-2D6B-D709-0EA0BFB94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4" name="Rectangle 235">
              <a:extLst>
                <a:ext uri="{FF2B5EF4-FFF2-40B4-BE49-F238E27FC236}">
                  <a16:creationId xmlns:a16="http://schemas.microsoft.com/office/drawing/2014/main" id="{165C886C-39EF-E2DD-4FB6-2B34428C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91" name="Rectangle 242">
              <a:extLst>
                <a:ext uri="{FF2B5EF4-FFF2-40B4-BE49-F238E27FC236}">
                  <a16:creationId xmlns:a16="http://schemas.microsoft.com/office/drawing/2014/main" id="{A26D0AC2-287F-0CCD-DFE8-04B386437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3" name="Rectangle 207">
              <a:extLst>
                <a:ext uri="{FF2B5EF4-FFF2-40B4-BE49-F238E27FC236}">
                  <a16:creationId xmlns:a16="http://schemas.microsoft.com/office/drawing/2014/main" id="{41ECCD44-1FEB-B876-B944-EB6D8B923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0" name="Rectangle 214">
              <a:extLst>
                <a:ext uri="{FF2B5EF4-FFF2-40B4-BE49-F238E27FC236}">
                  <a16:creationId xmlns:a16="http://schemas.microsoft.com/office/drawing/2014/main" id="{676E7906-CBFE-5B6D-0A5B-BC3447C9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7" name="Rectangle 221">
              <a:extLst>
                <a:ext uri="{FF2B5EF4-FFF2-40B4-BE49-F238E27FC236}">
                  <a16:creationId xmlns:a16="http://schemas.microsoft.com/office/drawing/2014/main" id="{40A1F005-03E7-C8C4-BEF4-814B698A7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4" name="Rectangle 229">
              <a:extLst>
                <a:ext uri="{FF2B5EF4-FFF2-40B4-BE49-F238E27FC236}">
                  <a16:creationId xmlns:a16="http://schemas.microsoft.com/office/drawing/2014/main" id="{CD6F070F-0ECA-43FC-9694-3506F7C5D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5" name="Rectangle 236">
              <a:extLst>
                <a:ext uri="{FF2B5EF4-FFF2-40B4-BE49-F238E27FC236}">
                  <a16:creationId xmlns:a16="http://schemas.microsoft.com/office/drawing/2014/main" id="{C57EF5FD-6C27-71CB-9E83-63DDEC1A3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92" name="Rectangle 243">
              <a:extLst>
                <a:ext uri="{FF2B5EF4-FFF2-40B4-BE49-F238E27FC236}">
                  <a16:creationId xmlns:a16="http://schemas.microsoft.com/office/drawing/2014/main" id="{8065F717-F869-FAB5-8272-FC11D05C9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4" name="Rectangle 208">
              <a:extLst>
                <a:ext uri="{FF2B5EF4-FFF2-40B4-BE49-F238E27FC236}">
                  <a16:creationId xmlns:a16="http://schemas.microsoft.com/office/drawing/2014/main" id="{DE688C5F-74C4-D3B4-A889-9354F60AF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1" name="Rectangle 215">
              <a:extLst>
                <a:ext uri="{FF2B5EF4-FFF2-40B4-BE49-F238E27FC236}">
                  <a16:creationId xmlns:a16="http://schemas.microsoft.com/office/drawing/2014/main" id="{7900EF5B-9086-04E1-778B-6EE93921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8" name="Rectangle 222">
              <a:extLst>
                <a:ext uri="{FF2B5EF4-FFF2-40B4-BE49-F238E27FC236}">
                  <a16:creationId xmlns:a16="http://schemas.microsoft.com/office/drawing/2014/main" id="{573FD2D8-7766-2C55-3A34-CFCCF61A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5" name="Rectangle 230">
              <a:extLst>
                <a:ext uri="{FF2B5EF4-FFF2-40B4-BE49-F238E27FC236}">
                  <a16:creationId xmlns:a16="http://schemas.microsoft.com/office/drawing/2014/main" id="{BE719140-48EB-7B07-3520-41F67DF0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6" name="Rectangle 237">
              <a:extLst>
                <a:ext uri="{FF2B5EF4-FFF2-40B4-BE49-F238E27FC236}">
                  <a16:creationId xmlns:a16="http://schemas.microsoft.com/office/drawing/2014/main" id="{6B03577E-F2A6-237F-F30F-DD04DF2FD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3" name="Rectangle 244">
              <a:extLst>
                <a:ext uri="{FF2B5EF4-FFF2-40B4-BE49-F238E27FC236}">
                  <a16:creationId xmlns:a16="http://schemas.microsoft.com/office/drawing/2014/main" id="{0E2032B4-36EC-9387-AEE9-ABBC6D5B2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5" name="Rectangle 209">
              <a:extLst>
                <a:ext uri="{FF2B5EF4-FFF2-40B4-BE49-F238E27FC236}">
                  <a16:creationId xmlns:a16="http://schemas.microsoft.com/office/drawing/2014/main" id="{82695752-32A4-2832-7C84-EFD01324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2" name="Rectangle 216">
              <a:extLst>
                <a:ext uri="{FF2B5EF4-FFF2-40B4-BE49-F238E27FC236}">
                  <a16:creationId xmlns:a16="http://schemas.microsoft.com/office/drawing/2014/main" id="{3F4BCAB6-4B67-748A-B2C8-ABAB3837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9" name="Rectangle 223">
              <a:extLst>
                <a:ext uri="{FF2B5EF4-FFF2-40B4-BE49-F238E27FC236}">
                  <a16:creationId xmlns:a16="http://schemas.microsoft.com/office/drawing/2014/main" id="{A0EAEAC0-F66D-2276-926E-C83321FEF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0" name="Rectangle 231">
              <a:extLst>
                <a:ext uri="{FF2B5EF4-FFF2-40B4-BE49-F238E27FC236}">
                  <a16:creationId xmlns:a16="http://schemas.microsoft.com/office/drawing/2014/main" id="{D617D5FB-84EE-3D42-6C5F-50053D9C0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7" name="Rectangle 238">
              <a:extLst>
                <a:ext uri="{FF2B5EF4-FFF2-40B4-BE49-F238E27FC236}">
                  <a16:creationId xmlns:a16="http://schemas.microsoft.com/office/drawing/2014/main" id="{4FCC2281-73AB-6326-2A11-C16A4E8C6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4" name="Rectangle 245">
              <a:extLst>
                <a:ext uri="{FF2B5EF4-FFF2-40B4-BE49-F238E27FC236}">
                  <a16:creationId xmlns:a16="http://schemas.microsoft.com/office/drawing/2014/main" id="{68D19207-A333-E59F-2D36-411681B5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6" name="Rectangle 210">
              <a:extLst>
                <a:ext uri="{FF2B5EF4-FFF2-40B4-BE49-F238E27FC236}">
                  <a16:creationId xmlns:a16="http://schemas.microsoft.com/office/drawing/2014/main" id="{49770E00-C56F-5129-D58B-510884BC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03" name="Rectangle 217">
              <a:extLst>
                <a:ext uri="{FF2B5EF4-FFF2-40B4-BE49-F238E27FC236}">
                  <a16:creationId xmlns:a16="http://schemas.microsoft.com/office/drawing/2014/main" id="{98349960-E2FF-0B3C-E0A5-BB6513E86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10" name="Rectangle 224">
              <a:extLst>
                <a:ext uri="{FF2B5EF4-FFF2-40B4-BE49-F238E27FC236}">
                  <a16:creationId xmlns:a16="http://schemas.microsoft.com/office/drawing/2014/main" id="{30C7D466-AB15-AB18-3B57-B7D02BE5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1" name="Rectangle 232">
              <a:extLst>
                <a:ext uri="{FF2B5EF4-FFF2-40B4-BE49-F238E27FC236}">
                  <a16:creationId xmlns:a16="http://schemas.microsoft.com/office/drawing/2014/main" id="{C530862D-CCD0-B3EC-D8E7-D543D9504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88" name="Rectangle 239">
              <a:extLst>
                <a:ext uri="{FF2B5EF4-FFF2-40B4-BE49-F238E27FC236}">
                  <a16:creationId xmlns:a16="http://schemas.microsoft.com/office/drawing/2014/main" id="{E6D8E636-B839-547C-6305-5F095E35F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5" name="Rectangle 246">
              <a:extLst>
                <a:ext uri="{FF2B5EF4-FFF2-40B4-BE49-F238E27FC236}">
                  <a16:creationId xmlns:a16="http://schemas.microsoft.com/office/drawing/2014/main" id="{33962776-E500-1B70-F7E4-79F4DDF1A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97" name="Rectangle 211">
              <a:extLst>
                <a:ext uri="{FF2B5EF4-FFF2-40B4-BE49-F238E27FC236}">
                  <a16:creationId xmlns:a16="http://schemas.microsoft.com/office/drawing/2014/main" id="{43DEB219-60AF-25D0-44AE-2117B4E44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04" name="Rectangle 218">
              <a:extLst>
                <a:ext uri="{FF2B5EF4-FFF2-40B4-BE49-F238E27FC236}">
                  <a16:creationId xmlns:a16="http://schemas.microsoft.com/office/drawing/2014/main" id="{8F1FEB8D-7F8C-0B03-D877-20E276195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1" name="Rectangle 225">
              <a:extLst>
                <a:ext uri="{FF2B5EF4-FFF2-40B4-BE49-F238E27FC236}">
                  <a16:creationId xmlns:a16="http://schemas.microsoft.com/office/drawing/2014/main" id="{5495C166-58A9-F148-4903-4869D1F6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2" name="Rectangle 233">
              <a:extLst>
                <a:ext uri="{FF2B5EF4-FFF2-40B4-BE49-F238E27FC236}">
                  <a16:creationId xmlns:a16="http://schemas.microsoft.com/office/drawing/2014/main" id="{2640E90D-87F8-D10B-BCD3-C08250D99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89" name="Rectangle 240">
              <a:extLst>
                <a:ext uri="{FF2B5EF4-FFF2-40B4-BE49-F238E27FC236}">
                  <a16:creationId xmlns:a16="http://schemas.microsoft.com/office/drawing/2014/main" id="{E581803A-7297-3C13-4A13-1426C284A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6" name="Rectangle 247">
              <a:extLst>
                <a:ext uri="{FF2B5EF4-FFF2-40B4-BE49-F238E27FC236}">
                  <a16:creationId xmlns:a16="http://schemas.microsoft.com/office/drawing/2014/main" id="{E6652409-8D44-614A-875B-F7222633B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032F3C6-E5AB-E915-35B8-0F28555FD0DD}"/>
              </a:ext>
            </a:extLst>
          </p:cNvPr>
          <p:cNvGrpSpPr/>
          <p:nvPr/>
        </p:nvGrpSpPr>
        <p:grpSpPr>
          <a:xfrm>
            <a:off x="498034" y="3503282"/>
            <a:ext cx="8239669" cy="1105758"/>
            <a:chOff x="498034" y="3503282"/>
            <a:chExt cx="8239669" cy="1105758"/>
          </a:xfrm>
        </p:grpSpPr>
        <p:sp>
          <p:nvSpPr>
            <p:cNvPr id="1298" name="Rectangle 79">
              <a:extLst>
                <a:ext uri="{FF2B5EF4-FFF2-40B4-BE49-F238E27FC236}">
                  <a16:creationId xmlns:a16="http://schemas.microsoft.com/office/drawing/2014/main" id="{18DA30DC-15D2-6365-AF99-5FD2206DE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5" name="Rectangle 86">
              <a:extLst>
                <a:ext uri="{FF2B5EF4-FFF2-40B4-BE49-F238E27FC236}">
                  <a16:creationId xmlns:a16="http://schemas.microsoft.com/office/drawing/2014/main" id="{472389DC-D7A8-652C-B828-0A1E45D7E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2" name="Rectangle 93">
              <a:extLst>
                <a:ext uri="{FF2B5EF4-FFF2-40B4-BE49-F238E27FC236}">
                  <a16:creationId xmlns:a16="http://schemas.microsoft.com/office/drawing/2014/main" id="{63AB2097-0A14-3918-6ACB-85E7C4316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9" name="Rectangle 100">
              <a:extLst>
                <a:ext uri="{FF2B5EF4-FFF2-40B4-BE49-F238E27FC236}">
                  <a16:creationId xmlns:a16="http://schemas.microsoft.com/office/drawing/2014/main" id="{2E1C50C7-2A68-6B7D-7D61-8263AA16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6" name="Rectangle 108">
              <a:extLst>
                <a:ext uri="{FF2B5EF4-FFF2-40B4-BE49-F238E27FC236}">
                  <a16:creationId xmlns:a16="http://schemas.microsoft.com/office/drawing/2014/main" id="{CAF7FC05-D56F-7FE0-C0E2-4C38A8EE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3" name="Rectangle 115">
              <a:extLst>
                <a:ext uri="{FF2B5EF4-FFF2-40B4-BE49-F238E27FC236}">
                  <a16:creationId xmlns:a16="http://schemas.microsoft.com/office/drawing/2014/main" id="{CAEF9D8C-751C-48AA-B00E-6FB83CBA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99" name="Rectangle 80">
              <a:extLst>
                <a:ext uri="{FF2B5EF4-FFF2-40B4-BE49-F238E27FC236}">
                  <a16:creationId xmlns:a16="http://schemas.microsoft.com/office/drawing/2014/main" id="{751007B4-37E4-9CFD-562B-D9969E21E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6" name="Rectangle 87">
              <a:extLst>
                <a:ext uri="{FF2B5EF4-FFF2-40B4-BE49-F238E27FC236}">
                  <a16:creationId xmlns:a16="http://schemas.microsoft.com/office/drawing/2014/main" id="{75DDB77A-3B68-6EBA-E0A9-68D81AC2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3" name="Rectangle 94">
              <a:extLst>
                <a:ext uri="{FF2B5EF4-FFF2-40B4-BE49-F238E27FC236}">
                  <a16:creationId xmlns:a16="http://schemas.microsoft.com/office/drawing/2014/main" id="{D45E1703-C4F6-0399-3676-69E27007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0" name="Rectangle 101">
              <a:extLst>
                <a:ext uri="{FF2B5EF4-FFF2-40B4-BE49-F238E27FC236}">
                  <a16:creationId xmlns:a16="http://schemas.microsoft.com/office/drawing/2014/main" id="{8A55CD2D-48DC-710F-5B4B-BB6EF3AC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7" name="Rectangle 109">
              <a:extLst>
                <a:ext uri="{FF2B5EF4-FFF2-40B4-BE49-F238E27FC236}">
                  <a16:creationId xmlns:a16="http://schemas.microsoft.com/office/drawing/2014/main" id="{A3209479-3378-B90B-623B-956CB73D9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4" name="Rectangle 116">
              <a:extLst>
                <a:ext uri="{FF2B5EF4-FFF2-40B4-BE49-F238E27FC236}">
                  <a16:creationId xmlns:a16="http://schemas.microsoft.com/office/drawing/2014/main" id="{FE711F83-D79F-064B-C90B-054FEC10B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0" name="Rectangle 81">
              <a:extLst>
                <a:ext uri="{FF2B5EF4-FFF2-40B4-BE49-F238E27FC236}">
                  <a16:creationId xmlns:a16="http://schemas.microsoft.com/office/drawing/2014/main" id="{3D6CC7AD-96F3-1E75-4908-B701E9D27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7" name="Rectangle 88">
              <a:extLst>
                <a:ext uri="{FF2B5EF4-FFF2-40B4-BE49-F238E27FC236}">
                  <a16:creationId xmlns:a16="http://schemas.microsoft.com/office/drawing/2014/main" id="{663061D1-BEF0-9D6C-B5A4-C1FFCC4FE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4" name="Rectangle 95">
              <a:extLst>
                <a:ext uri="{FF2B5EF4-FFF2-40B4-BE49-F238E27FC236}">
                  <a16:creationId xmlns:a16="http://schemas.microsoft.com/office/drawing/2014/main" id="{C13D20AB-8A64-AA63-56F1-21F773D06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1" name="Rectangle 102">
              <a:extLst>
                <a:ext uri="{FF2B5EF4-FFF2-40B4-BE49-F238E27FC236}">
                  <a16:creationId xmlns:a16="http://schemas.microsoft.com/office/drawing/2014/main" id="{F45AF496-1BFB-9A83-368B-F3C6D640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8" name="Rectangle 110">
              <a:extLst>
                <a:ext uri="{FF2B5EF4-FFF2-40B4-BE49-F238E27FC236}">
                  <a16:creationId xmlns:a16="http://schemas.microsoft.com/office/drawing/2014/main" id="{0C758E4E-A650-ED38-252E-42CD56AC5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5" name="Rectangle 117">
              <a:extLst>
                <a:ext uri="{FF2B5EF4-FFF2-40B4-BE49-F238E27FC236}">
                  <a16:creationId xmlns:a16="http://schemas.microsoft.com/office/drawing/2014/main" id="{7B1B431A-C97C-2AA0-3BA2-08A212F26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1" name="Rectangle 82">
              <a:extLst>
                <a:ext uri="{FF2B5EF4-FFF2-40B4-BE49-F238E27FC236}">
                  <a16:creationId xmlns:a16="http://schemas.microsoft.com/office/drawing/2014/main" id="{84814269-BD8F-00FA-F8C3-D46749AF9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8" name="Rectangle 89">
              <a:extLst>
                <a:ext uri="{FF2B5EF4-FFF2-40B4-BE49-F238E27FC236}">
                  <a16:creationId xmlns:a16="http://schemas.microsoft.com/office/drawing/2014/main" id="{416E6DAF-C840-21F0-DCC9-B28B0CD0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5" name="Rectangle 96">
              <a:extLst>
                <a:ext uri="{FF2B5EF4-FFF2-40B4-BE49-F238E27FC236}">
                  <a16:creationId xmlns:a16="http://schemas.microsoft.com/office/drawing/2014/main" id="{285129CE-9B5E-3917-3972-64136ECE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2" name="Rectangle 104">
              <a:extLst>
                <a:ext uri="{FF2B5EF4-FFF2-40B4-BE49-F238E27FC236}">
                  <a16:creationId xmlns:a16="http://schemas.microsoft.com/office/drawing/2014/main" id="{74DDFC10-AD67-AACB-7EE2-E9CFA3ED9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9" name="Rectangle 111">
              <a:extLst>
                <a:ext uri="{FF2B5EF4-FFF2-40B4-BE49-F238E27FC236}">
                  <a16:creationId xmlns:a16="http://schemas.microsoft.com/office/drawing/2014/main" id="{077A5195-8EF0-A843-6CB4-7283E684C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77" name="Rectangle 118">
              <a:extLst>
                <a:ext uri="{FF2B5EF4-FFF2-40B4-BE49-F238E27FC236}">
                  <a16:creationId xmlns:a16="http://schemas.microsoft.com/office/drawing/2014/main" id="{384C30E7-8D66-4F4C-0651-CEFEEEC6D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2" name="Rectangle 83">
              <a:extLst>
                <a:ext uri="{FF2B5EF4-FFF2-40B4-BE49-F238E27FC236}">
                  <a16:creationId xmlns:a16="http://schemas.microsoft.com/office/drawing/2014/main" id="{9FD6BE39-7C2C-5713-9752-60096050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9" name="Rectangle 90">
              <a:extLst>
                <a:ext uri="{FF2B5EF4-FFF2-40B4-BE49-F238E27FC236}">
                  <a16:creationId xmlns:a16="http://schemas.microsoft.com/office/drawing/2014/main" id="{AB14B027-DB69-05F0-09CC-50EE63F1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6" name="Rectangle 97">
              <a:extLst>
                <a:ext uri="{FF2B5EF4-FFF2-40B4-BE49-F238E27FC236}">
                  <a16:creationId xmlns:a16="http://schemas.microsoft.com/office/drawing/2014/main" id="{24ECB62C-C66F-35A2-AEA9-F6F3E8E2D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3" name="Rectangle 105">
              <a:extLst>
                <a:ext uri="{FF2B5EF4-FFF2-40B4-BE49-F238E27FC236}">
                  <a16:creationId xmlns:a16="http://schemas.microsoft.com/office/drawing/2014/main" id="{0A688A9B-F97A-A0CF-B973-2B193D1D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0" name="Rectangle 112">
              <a:extLst>
                <a:ext uri="{FF2B5EF4-FFF2-40B4-BE49-F238E27FC236}">
                  <a16:creationId xmlns:a16="http://schemas.microsoft.com/office/drawing/2014/main" id="{62D27567-FAF9-F374-442D-7B47F7011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0" name="Rectangle 119">
              <a:extLst>
                <a:ext uri="{FF2B5EF4-FFF2-40B4-BE49-F238E27FC236}">
                  <a16:creationId xmlns:a16="http://schemas.microsoft.com/office/drawing/2014/main" id="{F4871ADD-C951-1972-4269-2DC86E4FF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3" name="Rectangle 84">
              <a:extLst>
                <a:ext uri="{FF2B5EF4-FFF2-40B4-BE49-F238E27FC236}">
                  <a16:creationId xmlns:a16="http://schemas.microsoft.com/office/drawing/2014/main" id="{410EEF9D-976D-8691-B296-E3120B2C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0" name="Rectangle 91">
              <a:extLst>
                <a:ext uri="{FF2B5EF4-FFF2-40B4-BE49-F238E27FC236}">
                  <a16:creationId xmlns:a16="http://schemas.microsoft.com/office/drawing/2014/main" id="{90581568-3EB7-EEB4-F1FD-7996D6FC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7" name="Rectangle 98">
              <a:extLst>
                <a:ext uri="{FF2B5EF4-FFF2-40B4-BE49-F238E27FC236}">
                  <a16:creationId xmlns:a16="http://schemas.microsoft.com/office/drawing/2014/main" id="{9DEDBAF5-F459-EE63-3863-B086AC8EF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4" name="Rectangle 106">
              <a:extLst>
                <a:ext uri="{FF2B5EF4-FFF2-40B4-BE49-F238E27FC236}">
                  <a16:creationId xmlns:a16="http://schemas.microsoft.com/office/drawing/2014/main" id="{737C5944-7D02-A931-DDB5-34F661B18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1" name="Rectangle 113">
              <a:extLst>
                <a:ext uri="{FF2B5EF4-FFF2-40B4-BE49-F238E27FC236}">
                  <a16:creationId xmlns:a16="http://schemas.microsoft.com/office/drawing/2014/main" id="{0532F833-6D4F-9CDD-87DF-368C857E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1" name="Rectangle 120">
              <a:extLst>
                <a:ext uri="{FF2B5EF4-FFF2-40B4-BE49-F238E27FC236}">
                  <a16:creationId xmlns:a16="http://schemas.microsoft.com/office/drawing/2014/main" id="{4A5F15D3-9327-31EE-54CA-2D06EB52B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4" name="Rectangle 85">
              <a:extLst>
                <a:ext uri="{FF2B5EF4-FFF2-40B4-BE49-F238E27FC236}">
                  <a16:creationId xmlns:a16="http://schemas.microsoft.com/office/drawing/2014/main" id="{2A4F26ED-B166-1391-B6BC-D3E22C5D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1" name="Rectangle 92">
              <a:extLst>
                <a:ext uri="{FF2B5EF4-FFF2-40B4-BE49-F238E27FC236}">
                  <a16:creationId xmlns:a16="http://schemas.microsoft.com/office/drawing/2014/main" id="{589D21B6-B2BC-6386-848B-050B0001D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18" name="Rectangle 99">
              <a:extLst>
                <a:ext uri="{FF2B5EF4-FFF2-40B4-BE49-F238E27FC236}">
                  <a16:creationId xmlns:a16="http://schemas.microsoft.com/office/drawing/2014/main" id="{97ECB5F9-112C-C5AC-08DA-7D830CE4E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D3B8CC98-DA31-4706-F38B-D31C21E8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2" name="Rectangle 114">
              <a:extLst>
                <a:ext uri="{FF2B5EF4-FFF2-40B4-BE49-F238E27FC236}">
                  <a16:creationId xmlns:a16="http://schemas.microsoft.com/office/drawing/2014/main" id="{D8DE9526-CC21-6364-6C18-4D2DFAB7A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2" name="Rectangle 121">
              <a:extLst>
                <a:ext uri="{FF2B5EF4-FFF2-40B4-BE49-F238E27FC236}">
                  <a16:creationId xmlns:a16="http://schemas.microsoft.com/office/drawing/2014/main" id="{A6AC64B1-5851-AF07-1CE9-C25C8C93D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4" name="Rectangle 205">
              <a:extLst>
                <a:ext uri="{FF2B5EF4-FFF2-40B4-BE49-F238E27FC236}">
                  <a16:creationId xmlns:a16="http://schemas.microsoft.com/office/drawing/2014/main" id="{A53B6F30-EB90-2052-2B04-04C405944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1" name="Rectangle 212">
              <a:extLst>
                <a:ext uri="{FF2B5EF4-FFF2-40B4-BE49-F238E27FC236}">
                  <a16:creationId xmlns:a16="http://schemas.microsoft.com/office/drawing/2014/main" id="{7078EF5B-EE7E-A4FD-807E-08ACB747A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8" name="Rectangle 219">
              <a:extLst>
                <a:ext uri="{FF2B5EF4-FFF2-40B4-BE49-F238E27FC236}">
                  <a16:creationId xmlns:a16="http://schemas.microsoft.com/office/drawing/2014/main" id="{4C5D0117-E4CB-041A-E2E6-68631869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55" name="Rectangle 226">
              <a:extLst>
                <a:ext uri="{FF2B5EF4-FFF2-40B4-BE49-F238E27FC236}">
                  <a16:creationId xmlns:a16="http://schemas.microsoft.com/office/drawing/2014/main" id="{9E0624D8-4902-5B1D-8277-213940C2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04" name="Rectangle 234">
              <a:extLst>
                <a:ext uri="{FF2B5EF4-FFF2-40B4-BE49-F238E27FC236}">
                  <a16:creationId xmlns:a16="http://schemas.microsoft.com/office/drawing/2014/main" id="{6FDCC19E-A557-EAA9-AD6B-CB83D1CF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1" name="Rectangle 241">
              <a:extLst>
                <a:ext uri="{FF2B5EF4-FFF2-40B4-BE49-F238E27FC236}">
                  <a16:creationId xmlns:a16="http://schemas.microsoft.com/office/drawing/2014/main" id="{925857AA-AD01-55FB-42C9-879E454C8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25" name="Rectangle 206">
              <a:extLst>
                <a:ext uri="{FF2B5EF4-FFF2-40B4-BE49-F238E27FC236}">
                  <a16:creationId xmlns:a16="http://schemas.microsoft.com/office/drawing/2014/main" id="{9BE02519-6747-6C17-B53F-06FC78484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2" name="Rectangle 213">
              <a:extLst>
                <a:ext uri="{FF2B5EF4-FFF2-40B4-BE49-F238E27FC236}">
                  <a16:creationId xmlns:a16="http://schemas.microsoft.com/office/drawing/2014/main" id="{475778CE-39D3-A028-190F-7C577203D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9" name="Rectangle 220">
              <a:extLst>
                <a:ext uri="{FF2B5EF4-FFF2-40B4-BE49-F238E27FC236}">
                  <a16:creationId xmlns:a16="http://schemas.microsoft.com/office/drawing/2014/main" id="{8A54DE4A-75AE-2574-B141-FC9CC64C7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98" name="Rectangle 227">
              <a:extLst>
                <a:ext uri="{FF2B5EF4-FFF2-40B4-BE49-F238E27FC236}">
                  <a16:creationId xmlns:a16="http://schemas.microsoft.com/office/drawing/2014/main" id="{5DDFA4A1-B628-6E3F-B279-289A328CE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5" name="Rectangle 235">
              <a:extLst>
                <a:ext uri="{FF2B5EF4-FFF2-40B4-BE49-F238E27FC236}">
                  <a16:creationId xmlns:a16="http://schemas.microsoft.com/office/drawing/2014/main" id="{AB00280D-C1E7-89FE-0CF0-C4425F9D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2" name="Rectangle 242">
              <a:extLst>
                <a:ext uri="{FF2B5EF4-FFF2-40B4-BE49-F238E27FC236}">
                  <a16:creationId xmlns:a16="http://schemas.microsoft.com/office/drawing/2014/main" id="{4C7871B7-1A6E-54F2-3A44-F47FC67BB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6" name="Rectangle 207">
              <a:extLst>
                <a:ext uri="{FF2B5EF4-FFF2-40B4-BE49-F238E27FC236}">
                  <a16:creationId xmlns:a16="http://schemas.microsoft.com/office/drawing/2014/main" id="{5106A30A-B684-149F-BE9B-0565677C7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3" name="Rectangle 214">
              <a:extLst>
                <a:ext uri="{FF2B5EF4-FFF2-40B4-BE49-F238E27FC236}">
                  <a16:creationId xmlns:a16="http://schemas.microsoft.com/office/drawing/2014/main" id="{1FE7821D-86E8-1385-D3E6-69E0179C7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0" name="Rectangle 221">
              <a:extLst>
                <a:ext uri="{FF2B5EF4-FFF2-40B4-BE49-F238E27FC236}">
                  <a16:creationId xmlns:a16="http://schemas.microsoft.com/office/drawing/2014/main" id="{F01303D9-76AA-6DA0-FE4B-5171B4E7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99" name="Rectangle 228">
              <a:extLst>
                <a:ext uri="{FF2B5EF4-FFF2-40B4-BE49-F238E27FC236}">
                  <a16:creationId xmlns:a16="http://schemas.microsoft.com/office/drawing/2014/main" id="{86B266ED-D030-A2E4-9295-19EB1F07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6" name="Rectangle 236">
              <a:extLst>
                <a:ext uri="{FF2B5EF4-FFF2-40B4-BE49-F238E27FC236}">
                  <a16:creationId xmlns:a16="http://schemas.microsoft.com/office/drawing/2014/main" id="{5186D11B-8887-502C-5047-1B9F6827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3" name="Rectangle 243">
              <a:extLst>
                <a:ext uri="{FF2B5EF4-FFF2-40B4-BE49-F238E27FC236}">
                  <a16:creationId xmlns:a16="http://schemas.microsoft.com/office/drawing/2014/main" id="{24D569B1-6D56-2D8F-80F3-C1755247F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7" name="Rectangle 208">
              <a:extLst>
                <a:ext uri="{FF2B5EF4-FFF2-40B4-BE49-F238E27FC236}">
                  <a16:creationId xmlns:a16="http://schemas.microsoft.com/office/drawing/2014/main" id="{C0B4658C-A4AB-5C0D-3D99-BD2A23C19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4" name="Rectangle 215">
              <a:extLst>
                <a:ext uri="{FF2B5EF4-FFF2-40B4-BE49-F238E27FC236}">
                  <a16:creationId xmlns:a16="http://schemas.microsoft.com/office/drawing/2014/main" id="{93619913-18AD-2C4E-8BA3-2AC22EA04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3" name="Rectangle 222">
              <a:extLst>
                <a:ext uri="{FF2B5EF4-FFF2-40B4-BE49-F238E27FC236}">
                  <a16:creationId xmlns:a16="http://schemas.microsoft.com/office/drawing/2014/main" id="{28AFCFF3-273D-9263-A741-494499BF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0" name="Rectangle 229">
              <a:extLst>
                <a:ext uri="{FF2B5EF4-FFF2-40B4-BE49-F238E27FC236}">
                  <a16:creationId xmlns:a16="http://schemas.microsoft.com/office/drawing/2014/main" id="{151B8A87-FA64-54B1-0422-4DB50B0E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7" name="Rectangle 237">
              <a:extLst>
                <a:ext uri="{FF2B5EF4-FFF2-40B4-BE49-F238E27FC236}">
                  <a16:creationId xmlns:a16="http://schemas.microsoft.com/office/drawing/2014/main" id="{ED81848E-7226-0B3A-CB50-693D1B72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4" name="Rectangle 244">
              <a:extLst>
                <a:ext uri="{FF2B5EF4-FFF2-40B4-BE49-F238E27FC236}">
                  <a16:creationId xmlns:a16="http://schemas.microsoft.com/office/drawing/2014/main" id="{AB1C817D-F3E1-1786-5028-953BC521D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8" name="Rectangle 209">
              <a:extLst>
                <a:ext uri="{FF2B5EF4-FFF2-40B4-BE49-F238E27FC236}">
                  <a16:creationId xmlns:a16="http://schemas.microsoft.com/office/drawing/2014/main" id="{3D695CDB-84E8-5829-EE4E-38C1B8B8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5" name="Rectangle 216">
              <a:extLst>
                <a:ext uri="{FF2B5EF4-FFF2-40B4-BE49-F238E27FC236}">
                  <a16:creationId xmlns:a16="http://schemas.microsoft.com/office/drawing/2014/main" id="{8A7D8634-411F-6B9B-83CA-E7307D9B0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6" name="Rectangle 223">
              <a:extLst>
                <a:ext uri="{FF2B5EF4-FFF2-40B4-BE49-F238E27FC236}">
                  <a16:creationId xmlns:a16="http://schemas.microsoft.com/office/drawing/2014/main" id="{DCCE13B5-A9F0-EA78-078B-BF95AE832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1" name="Rectangle 230">
              <a:extLst>
                <a:ext uri="{FF2B5EF4-FFF2-40B4-BE49-F238E27FC236}">
                  <a16:creationId xmlns:a16="http://schemas.microsoft.com/office/drawing/2014/main" id="{72B70995-301E-694D-597D-327CD4CB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8" name="Rectangle 238">
              <a:extLst>
                <a:ext uri="{FF2B5EF4-FFF2-40B4-BE49-F238E27FC236}">
                  <a16:creationId xmlns:a16="http://schemas.microsoft.com/office/drawing/2014/main" id="{0839A09C-0861-A65C-7FA5-DF28A3E4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5" name="Rectangle 245">
              <a:extLst>
                <a:ext uri="{FF2B5EF4-FFF2-40B4-BE49-F238E27FC236}">
                  <a16:creationId xmlns:a16="http://schemas.microsoft.com/office/drawing/2014/main" id="{AD4051C7-ACD5-F06E-DCCE-7748472FB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9" name="Rectangle 210">
              <a:extLst>
                <a:ext uri="{FF2B5EF4-FFF2-40B4-BE49-F238E27FC236}">
                  <a16:creationId xmlns:a16="http://schemas.microsoft.com/office/drawing/2014/main" id="{FD0FE086-F208-F38C-7141-A3134ABF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6" name="Rectangle 217">
              <a:extLst>
                <a:ext uri="{FF2B5EF4-FFF2-40B4-BE49-F238E27FC236}">
                  <a16:creationId xmlns:a16="http://schemas.microsoft.com/office/drawing/2014/main" id="{996BC9B1-FF09-AE61-7B54-1F99D8EAB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9" name="Rectangle 224">
              <a:extLst>
                <a:ext uri="{FF2B5EF4-FFF2-40B4-BE49-F238E27FC236}">
                  <a16:creationId xmlns:a16="http://schemas.microsoft.com/office/drawing/2014/main" id="{6BD37E11-8957-D9D3-E511-D2D38E458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2" name="Rectangle 231">
              <a:extLst>
                <a:ext uri="{FF2B5EF4-FFF2-40B4-BE49-F238E27FC236}">
                  <a16:creationId xmlns:a16="http://schemas.microsoft.com/office/drawing/2014/main" id="{8600676E-5727-A81C-67D1-6D40AC49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09" name="Rectangle 239">
              <a:extLst>
                <a:ext uri="{FF2B5EF4-FFF2-40B4-BE49-F238E27FC236}">
                  <a16:creationId xmlns:a16="http://schemas.microsoft.com/office/drawing/2014/main" id="{FFE26697-EBD1-D03C-5D00-C0A8FC9DE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16" name="Rectangle 246">
              <a:extLst>
                <a:ext uri="{FF2B5EF4-FFF2-40B4-BE49-F238E27FC236}">
                  <a16:creationId xmlns:a16="http://schemas.microsoft.com/office/drawing/2014/main" id="{3D89CC53-8D82-B010-A247-73EF5136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30" name="Rectangle 211">
              <a:extLst>
                <a:ext uri="{FF2B5EF4-FFF2-40B4-BE49-F238E27FC236}">
                  <a16:creationId xmlns:a16="http://schemas.microsoft.com/office/drawing/2014/main" id="{8B5F3216-6480-A755-D6FC-1DCFFE8A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7" name="Rectangle 218">
              <a:extLst>
                <a:ext uri="{FF2B5EF4-FFF2-40B4-BE49-F238E27FC236}">
                  <a16:creationId xmlns:a16="http://schemas.microsoft.com/office/drawing/2014/main" id="{A68EE8B5-A062-A775-1F19-0D9F9FE06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12" name="Rectangle 225">
              <a:extLst>
                <a:ext uri="{FF2B5EF4-FFF2-40B4-BE49-F238E27FC236}">
                  <a16:creationId xmlns:a16="http://schemas.microsoft.com/office/drawing/2014/main" id="{9C4D04A8-5E86-7A76-668E-F6EDBDA5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03" name="Rectangle 233">
              <a:extLst>
                <a:ext uri="{FF2B5EF4-FFF2-40B4-BE49-F238E27FC236}">
                  <a16:creationId xmlns:a16="http://schemas.microsoft.com/office/drawing/2014/main" id="{32F2ADF8-CB74-24C7-085A-DF6192CA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0" name="Rectangle 240">
              <a:extLst>
                <a:ext uri="{FF2B5EF4-FFF2-40B4-BE49-F238E27FC236}">
                  <a16:creationId xmlns:a16="http://schemas.microsoft.com/office/drawing/2014/main" id="{7B67B648-5450-EE57-3328-7961D282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17" name="Rectangle 247">
              <a:extLst>
                <a:ext uri="{FF2B5EF4-FFF2-40B4-BE49-F238E27FC236}">
                  <a16:creationId xmlns:a16="http://schemas.microsoft.com/office/drawing/2014/main" id="{6D71C7DE-B4C3-2A3B-83A0-E1E53B11D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19" name="Rectangle 79">
              <a:extLst>
                <a:ext uri="{FF2B5EF4-FFF2-40B4-BE49-F238E27FC236}">
                  <a16:creationId xmlns:a16="http://schemas.microsoft.com/office/drawing/2014/main" id="{4E34B04C-A866-9626-9558-014DBA7D9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6" name="Rectangle 86">
              <a:extLst>
                <a:ext uri="{FF2B5EF4-FFF2-40B4-BE49-F238E27FC236}">
                  <a16:creationId xmlns:a16="http://schemas.microsoft.com/office/drawing/2014/main" id="{5E7BA282-8607-EE81-AA3D-59FF81E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3" name="Rectangle 93">
              <a:extLst>
                <a:ext uri="{FF2B5EF4-FFF2-40B4-BE49-F238E27FC236}">
                  <a16:creationId xmlns:a16="http://schemas.microsoft.com/office/drawing/2014/main" id="{20344769-C56C-B1A1-024E-A0308A36E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0" name="Rectangle 100">
              <a:extLst>
                <a:ext uri="{FF2B5EF4-FFF2-40B4-BE49-F238E27FC236}">
                  <a16:creationId xmlns:a16="http://schemas.microsoft.com/office/drawing/2014/main" id="{BD107665-BBC8-A2B8-5A0A-30870C27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7" name="Rectangle 108">
              <a:extLst>
                <a:ext uri="{FF2B5EF4-FFF2-40B4-BE49-F238E27FC236}">
                  <a16:creationId xmlns:a16="http://schemas.microsoft.com/office/drawing/2014/main" id="{7742767C-4D07-8189-4EA7-6C697E46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54" name="Rectangle 115">
              <a:extLst>
                <a:ext uri="{FF2B5EF4-FFF2-40B4-BE49-F238E27FC236}">
                  <a16:creationId xmlns:a16="http://schemas.microsoft.com/office/drawing/2014/main" id="{0040A555-EE78-2908-3D06-887921CA9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0" name="Rectangle 80">
              <a:extLst>
                <a:ext uri="{FF2B5EF4-FFF2-40B4-BE49-F238E27FC236}">
                  <a16:creationId xmlns:a16="http://schemas.microsoft.com/office/drawing/2014/main" id="{7DC296AA-D313-DF0C-5E15-2C25B6B75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7" name="Rectangle 87">
              <a:extLst>
                <a:ext uri="{FF2B5EF4-FFF2-40B4-BE49-F238E27FC236}">
                  <a16:creationId xmlns:a16="http://schemas.microsoft.com/office/drawing/2014/main" id="{30BA551D-562A-C5A3-52A6-2F78A92D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4" name="Rectangle 94">
              <a:extLst>
                <a:ext uri="{FF2B5EF4-FFF2-40B4-BE49-F238E27FC236}">
                  <a16:creationId xmlns:a16="http://schemas.microsoft.com/office/drawing/2014/main" id="{30AE8DA9-4446-A6F1-BD6D-2CEA4D7A2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1" name="Rectangle 102">
              <a:extLst>
                <a:ext uri="{FF2B5EF4-FFF2-40B4-BE49-F238E27FC236}">
                  <a16:creationId xmlns:a16="http://schemas.microsoft.com/office/drawing/2014/main" id="{83696316-2F52-E99A-DB2F-3A6897128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8" name="Rectangle 109">
              <a:extLst>
                <a:ext uri="{FF2B5EF4-FFF2-40B4-BE49-F238E27FC236}">
                  <a16:creationId xmlns:a16="http://schemas.microsoft.com/office/drawing/2014/main" id="{FFEB076C-5A4B-634D-9361-1F9D7446E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5" name="Rectangle 116">
              <a:extLst>
                <a:ext uri="{FF2B5EF4-FFF2-40B4-BE49-F238E27FC236}">
                  <a16:creationId xmlns:a16="http://schemas.microsoft.com/office/drawing/2014/main" id="{FF44B2CC-74B2-B316-E53D-1DBF3681F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1" name="Rectangle 81">
              <a:extLst>
                <a:ext uri="{FF2B5EF4-FFF2-40B4-BE49-F238E27FC236}">
                  <a16:creationId xmlns:a16="http://schemas.microsoft.com/office/drawing/2014/main" id="{4961BC67-8237-488B-FDD8-82947F2B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8" name="Rectangle 88">
              <a:extLst>
                <a:ext uri="{FF2B5EF4-FFF2-40B4-BE49-F238E27FC236}">
                  <a16:creationId xmlns:a16="http://schemas.microsoft.com/office/drawing/2014/main" id="{4D6C56FF-79A9-1D11-844F-E702F340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5" name="Rectangle 95">
              <a:extLst>
                <a:ext uri="{FF2B5EF4-FFF2-40B4-BE49-F238E27FC236}">
                  <a16:creationId xmlns:a16="http://schemas.microsoft.com/office/drawing/2014/main" id="{E56B33DC-7F02-BEB9-EAEE-8DAAB34A0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2" name="Rectangle 103">
              <a:extLst>
                <a:ext uri="{FF2B5EF4-FFF2-40B4-BE49-F238E27FC236}">
                  <a16:creationId xmlns:a16="http://schemas.microsoft.com/office/drawing/2014/main" id="{8D47D3DE-D30D-947B-D362-48FC9D90E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9" name="Rectangle 110">
              <a:extLst>
                <a:ext uri="{FF2B5EF4-FFF2-40B4-BE49-F238E27FC236}">
                  <a16:creationId xmlns:a16="http://schemas.microsoft.com/office/drawing/2014/main" id="{E700937A-32AF-9487-CD3E-523732C50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6" name="Rectangle 117">
              <a:extLst>
                <a:ext uri="{FF2B5EF4-FFF2-40B4-BE49-F238E27FC236}">
                  <a16:creationId xmlns:a16="http://schemas.microsoft.com/office/drawing/2014/main" id="{80683894-27F0-C23C-8D25-0E91209C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2" name="Rectangle 82">
              <a:extLst>
                <a:ext uri="{FF2B5EF4-FFF2-40B4-BE49-F238E27FC236}">
                  <a16:creationId xmlns:a16="http://schemas.microsoft.com/office/drawing/2014/main" id="{1E2B66DA-273E-BFFE-9411-8073A41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29" name="Rectangle 89">
              <a:extLst>
                <a:ext uri="{FF2B5EF4-FFF2-40B4-BE49-F238E27FC236}">
                  <a16:creationId xmlns:a16="http://schemas.microsoft.com/office/drawing/2014/main" id="{024648C8-748F-BF40-5976-78F1F964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6" name="Rectangle 96">
              <a:extLst>
                <a:ext uri="{FF2B5EF4-FFF2-40B4-BE49-F238E27FC236}">
                  <a16:creationId xmlns:a16="http://schemas.microsoft.com/office/drawing/2014/main" id="{7CD6B668-EBE0-248E-A126-7C29A945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3" name="Rectangle 104">
              <a:extLst>
                <a:ext uri="{FF2B5EF4-FFF2-40B4-BE49-F238E27FC236}">
                  <a16:creationId xmlns:a16="http://schemas.microsoft.com/office/drawing/2014/main" id="{D70F534D-DA6B-EFA2-9D91-5EF9F0417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0" name="Rectangle 111">
              <a:extLst>
                <a:ext uri="{FF2B5EF4-FFF2-40B4-BE49-F238E27FC236}">
                  <a16:creationId xmlns:a16="http://schemas.microsoft.com/office/drawing/2014/main" id="{E2674D3D-99FB-F5F2-BBEF-3734A1BF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7" name="Rectangle 118">
              <a:extLst>
                <a:ext uri="{FF2B5EF4-FFF2-40B4-BE49-F238E27FC236}">
                  <a16:creationId xmlns:a16="http://schemas.microsoft.com/office/drawing/2014/main" id="{65BE4A2F-CBA1-BCF4-DA55-DCFC9F2E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3" name="Rectangle 83">
              <a:extLst>
                <a:ext uri="{FF2B5EF4-FFF2-40B4-BE49-F238E27FC236}">
                  <a16:creationId xmlns:a16="http://schemas.microsoft.com/office/drawing/2014/main" id="{A7A5FAF4-F95B-5F16-9C86-243BA9C8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0" name="Rectangle 90">
              <a:extLst>
                <a:ext uri="{FF2B5EF4-FFF2-40B4-BE49-F238E27FC236}">
                  <a16:creationId xmlns:a16="http://schemas.microsoft.com/office/drawing/2014/main" id="{F8738138-DE27-0500-D359-2A37C001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7" name="Rectangle 97">
              <a:extLst>
                <a:ext uri="{FF2B5EF4-FFF2-40B4-BE49-F238E27FC236}">
                  <a16:creationId xmlns:a16="http://schemas.microsoft.com/office/drawing/2014/main" id="{93854D95-005B-7761-AA1F-A618219A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4" name="Rectangle 105">
              <a:extLst>
                <a:ext uri="{FF2B5EF4-FFF2-40B4-BE49-F238E27FC236}">
                  <a16:creationId xmlns:a16="http://schemas.microsoft.com/office/drawing/2014/main" id="{3BD097DC-9AE9-1F68-A771-102D01D1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1" name="Rectangle 112">
              <a:extLst>
                <a:ext uri="{FF2B5EF4-FFF2-40B4-BE49-F238E27FC236}">
                  <a16:creationId xmlns:a16="http://schemas.microsoft.com/office/drawing/2014/main" id="{27EE15EF-8545-73F9-5FA2-506E385D2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58" name="Rectangle 119">
              <a:extLst>
                <a:ext uri="{FF2B5EF4-FFF2-40B4-BE49-F238E27FC236}">
                  <a16:creationId xmlns:a16="http://schemas.microsoft.com/office/drawing/2014/main" id="{E431D6FD-8FA5-A0DC-E7F0-1ABE500D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4" name="Rectangle 84">
              <a:extLst>
                <a:ext uri="{FF2B5EF4-FFF2-40B4-BE49-F238E27FC236}">
                  <a16:creationId xmlns:a16="http://schemas.microsoft.com/office/drawing/2014/main" id="{98EE95BE-D98D-A072-22E5-3BDA93130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1" name="Rectangle 91">
              <a:extLst>
                <a:ext uri="{FF2B5EF4-FFF2-40B4-BE49-F238E27FC236}">
                  <a16:creationId xmlns:a16="http://schemas.microsoft.com/office/drawing/2014/main" id="{3BCB3C45-8B1F-EB2D-BC6E-BDC2A70AF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38" name="Rectangle 98">
              <a:extLst>
                <a:ext uri="{FF2B5EF4-FFF2-40B4-BE49-F238E27FC236}">
                  <a16:creationId xmlns:a16="http://schemas.microsoft.com/office/drawing/2014/main" id="{019A4A4A-6D9D-2946-C818-0B6AC93D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45" name="Rectangle 106">
              <a:extLst>
                <a:ext uri="{FF2B5EF4-FFF2-40B4-BE49-F238E27FC236}">
                  <a16:creationId xmlns:a16="http://schemas.microsoft.com/office/drawing/2014/main" id="{A83F40A4-2F6C-B937-340E-04127C9C4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52" name="Rectangle 113">
              <a:extLst>
                <a:ext uri="{FF2B5EF4-FFF2-40B4-BE49-F238E27FC236}">
                  <a16:creationId xmlns:a16="http://schemas.microsoft.com/office/drawing/2014/main" id="{A1E20058-E2F9-FBD2-7370-FB96A7643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59" name="Rectangle 120">
              <a:extLst>
                <a:ext uri="{FF2B5EF4-FFF2-40B4-BE49-F238E27FC236}">
                  <a16:creationId xmlns:a16="http://schemas.microsoft.com/office/drawing/2014/main" id="{1A9A8E31-7E65-CCFC-1231-6ABC0CD94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25" name="Rectangle 85">
              <a:extLst>
                <a:ext uri="{FF2B5EF4-FFF2-40B4-BE49-F238E27FC236}">
                  <a16:creationId xmlns:a16="http://schemas.microsoft.com/office/drawing/2014/main" id="{AA3A8604-2C2D-18A1-8E7A-48DA13A8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2" name="Rectangle 92">
              <a:extLst>
                <a:ext uri="{FF2B5EF4-FFF2-40B4-BE49-F238E27FC236}">
                  <a16:creationId xmlns:a16="http://schemas.microsoft.com/office/drawing/2014/main" id="{58709E02-9653-DA42-C302-8323AAAF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39" name="Rectangle 99">
              <a:extLst>
                <a:ext uri="{FF2B5EF4-FFF2-40B4-BE49-F238E27FC236}">
                  <a16:creationId xmlns:a16="http://schemas.microsoft.com/office/drawing/2014/main" id="{7AB8C124-55E5-2A90-C0AB-78646C01B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46" name="Rectangle 107">
              <a:extLst>
                <a:ext uri="{FF2B5EF4-FFF2-40B4-BE49-F238E27FC236}">
                  <a16:creationId xmlns:a16="http://schemas.microsoft.com/office/drawing/2014/main" id="{ADE26613-C8A0-FF88-C8EE-FF05CA5B7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53" name="Rectangle 114">
              <a:extLst>
                <a:ext uri="{FF2B5EF4-FFF2-40B4-BE49-F238E27FC236}">
                  <a16:creationId xmlns:a16="http://schemas.microsoft.com/office/drawing/2014/main" id="{2AE80EA8-DF7D-1A3B-906F-25E2E53AD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0" name="Rectangle 121">
              <a:extLst>
                <a:ext uri="{FF2B5EF4-FFF2-40B4-BE49-F238E27FC236}">
                  <a16:creationId xmlns:a16="http://schemas.microsoft.com/office/drawing/2014/main" id="{CC2D2EC3-52D2-3F67-D64E-3B87961DD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2" name="Rectangle 205">
              <a:extLst>
                <a:ext uri="{FF2B5EF4-FFF2-40B4-BE49-F238E27FC236}">
                  <a16:creationId xmlns:a16="http://schemas.microsoft.com/office/drawing/2014/main" id="{DA1BB4B3-8151-1DA9-960E-24212B60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9" name="Rectangle 212">
              <a:extLst>
                <a:ext uri="{FF2B5EF4-FFF2-40B4-BE49-F238E27FC236}">
                  <a16:creationId xmlns:a16="http://schemas.microsoft.com/office/drawing/2014/main" id="{7055870F-5D15-DFCA-4B97-B48CFAFBA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76" name="Rectangle 219">
              <a:extLst>
                <a:ext uri="{FF2B5EF4-FFF2-40B4-BE49-F238E27FC236}">
                  <a16:creationId xmlns:a16="http://schemas.microsoft.com/office/drawing/2014/main" id="{A08AA746-3FA7-690C-FC7C-5AAEF684C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3" name="Rectangle 226">
              <a:extLst>
                <a:ext uri="{FF2B5EF4-FFF2-40B4-BE49-F238E27FC236}">
                  <a16:creationId xmlns:a16="http://schemas.microsoft.com/office/drawing/2014/main" id="{A5A3DB1C-B17E-E563-313A-25C64B2F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0" name="Rectangle 234">
              <a:extLst>
                <a:ext uri="{FF2B5EF4-FFF2-40B4-BE49-F238E27FC236}">
                  <a16:creationId xmlns:a16="http://schemas.microsoft.com/office/drawing/2014/main" id="{8474F7E4-16A0-EA2E-3776-C4DEC572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7" name="Rectangle 241">
              <a:extLst>
                <a:ext uri="{FF2B5EF4-FFF2-40B4-BE49-F238E27FC236}">
                  <a16:creationId xmlns:a16="http://schemas.microsoft.com/office/drawing/2014/main" id="{01C414F6-90E5-57AE-C931-AB2EC538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3" name="Rectangle 206">
              <a:extLst>
                <a:ext uri="{FF2B5EF4-FFF2-40B4-BE49-F238E27FC236}">
                  <a16:creationId xmlns:a16="http://schemas.microsoft.com/office/drawing/2014/main" id="{0B693855-4A9B-2FB8-441B-D803A6754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70" name="Rectangle 213">
              <a:extLst>
                <a:ext uri="{FF2B5EF4-FFF2-40B4-BE49-F238E27FC236}">
                  <a16:creationId xmlns:a16="http://schemas.microsoft.com/office/drawing/2014/main" id="{F4CC8FE2-CFBE-56FB-4AE4-2626E2599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7" name="Rectangle 220">
              <a:extLst>
                <a:ext uri="{FF2B5EF4-FFF2-40B4-BE49-F238E27FC236}">
                  <a16:creationId xmlns:a16="http://schemas.microsoft.com/office/drawing/2014/main" id="{42F7F711-B3DE-23F2-CF55-333ADFBF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4" name="Rectangle 227">
              <a:extLst>
                <a:ext uri="{FF2B5EF4-FFF2-40B4-BE49-F238E27FC236}">
                  <a16:creationId xmlns:a16="http://schemas.microsoft.com/office/drawing/2014/main" id="{69BC5612-49DE-FFBF-8082-26532EA9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1" name="Rectangle 235">
              <a:extLst>
                <a:ext uri="{FF2B5EF4-FFF2-40B4-BE49-F238E27FC236}">
                  <a16:creationId xmlns:a16="http://schemas.microsoft.com/office/drawing/2014/main" id="{9A969261-4DB3-9B1C-6512-2FCEE9BC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8" name="Rectangle 242">
              <a:extLst>
                <a:ext uri="{FF2B5EF4-FFF2-40B4-BE49-F238E27FC236}">
                  <a16:creationId xmlns:a16="http://schemas.microsoft.com/office/drawing/2014/main" id="{EDDF102D-74C1-85B1-F0B7-E95B95EFE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4" name="Rectangle 207">
              <a:extLst>
                <a:ext uri="{FF2B5EF4-FFF2-40B4-BE49-F238E27FC236}">
                  <a16:creationId xmlns:a16="http://schemas.microsoft.com/office/drawing/2014/main" id="{AB85EF12-13AF-3611-74BC-5B6D3EEB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71" name="Rectangle 214">
              <a:extLst>
                <a:ext uri="{FF2B5EF4-FFF2-40B4-BE49-F238E27FC236}">
                  <a16:creationId xmlns:a16="http://schemas.microsoft.com/office/drawing/2014/main" id="{640A9D0E-5AC5-7045-23EC-3F60BFEA5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8" name="Rectangle 221">
              <a:extLst>
                <a:ext uri="{FF2B5EF4-FFF2-40B4-BE49-F238E27FC236}">
                  <a16:creationId xmlns:a16="http://schemas.microsoft.com/office/drawing/2014/main" id="{404735C2-6F7C-AC60-4E04-B0E276C9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5" name="Rectangle 228">
              <a:extLst>
                <a:ext uri="{FF2B5EF4-FFF2-40B4-BE49-F238E27FC236}">
                  <a16:creationId xmlns:a16="http://schemas.microsoft.com/office/drawing/2014/main" id="{850E9998-A37C-2A5A-D352-994749FF9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2" name="Rectangle 236">
              <a:extLst>
                <a:ext uri="{FF2B5EF4-FFF2-40B4-BE49-F238E27FC236}">
                  <a16:creationId xmlns:a16="http://schemas.microsoft.com/office/drawing/2014/main" id="{C6AF9365-C72C-A3EB-8294-F91F1AC0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9" name="Rectangle 243">
              <a:extLst>
                <a:ext uri="{FF2B5EF4-FFF2-40B4-BE49-F238E27FC236}">
                  <a16:creationId xmlns:a16="http://schemas.microsoft.com/office/drawing/2014/main" id="{287627BE-0C68-0A56-FF24-7EB06C64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5" name="Rectangle 208">
              <a:extLst>
                <a:ext uri="{FF2B5EF4-FFF2-40B4-BE49-F238E27FC236}">
                  <a16:creationId xmlns:a16="http://schemas.microsoft.com/office/drawing/2014/main" id="{7F24B7D0-EFAF-1F07-DF05-7DEB1EC58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72" name="Rectangle 215">
              <a:extLst>
                <a:ext uri="{FF2B5EF4-FFF2-40B4-BE49-F238E27FC236}">
                  <a16:creationId xmlns:a16="http://schemas.microsoft.com/office/drawing/2014/main" id="{F136613C-9E2D-161B-2D44-D7C0FB3D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9" name="Rectangle 222">
              <a:extLst>
                <a:ext uri="{FF2B5EF4-FFF2-40B4-BE49-F238E27FC236}">
                  <a16:creationId xmlns:a16="http://schemas.microsoft.com/office/drawing/2014/main" id="{43E66EE3-EE50-BA51-0A21-2498D5F17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6" name="Rectangle 229">
              <a:extLst>
                <a:ext uri="{FF2B5EF4-FFF2-40B4-BE49-F238E27FC236}">
                  <a16:creationId xmlns:a16="http://schemas.microsoft.com/office/drawing/2014/main" id="{05250B05-008A-19F6-1A4B-D8F6057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3" name="Rectangle 237">
              <a:extLst>
                <a:ext uri="{FF2B5EF4-FFF2-40B4-BE49-F238E27FC236}">
                  <a16:creationId xmlns:a16="http://schemas.microsoft.com/office/drawing/2014/main" id="{53E6E260-A3D7-F7FF-BC2A-FD2E270C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0" name="Rectangle 244">
              <a:extLst>
                <a:ext uri="{FF2B5EF4-FFF2-40B4-BE49-F238E27FC236}">
                  <a16:creationId xmlns:a16="http://schemas.microsoft.com/office/drawing/2014/main" id="{5829E6FA-69F4-C968-100B-DCEE25018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6" name="Rectangle 209">
              <a:extLst>
                <a:ext uri="{FF2B5EF4-FFF2-40B4-BE49-F238E27FC236}">
                  <a16:creationId xmlns:a16="http://schemas.microsoft.com/office/drawing/2014/main" id="{DB45D5A6-4742-9810-AE2E-940DD5E3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3" name="Rectangle 216">
              <a:extLst>
                <a:ext uri="{FF2B5EF4-FFF2-40B4-BE49-F238E27FC236}">
                  <a16:creationId xmlns:a16="http://schemas.microsoft.com/office/drawing/2014/main" id="{CFD521F8-CAE5-6467-805B-C98C2FBA0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0" name="Rectangle 223">
              <a:extLst>
                <a:ext uri="{FF2B5EF4-FFF2-40B4-BE49-F238E27FC236}">
                  <a16:creationId xmlns:a16="http://schemas.microsoft.com/office/drawing/2014/main" id="{2DB1AA40-62CC-0121-DC46-CFD0B4B4D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7" name="Rectangle 231">
              <a:extLst>
                <a:ext uri="{FF2B5EF4-FFF2-40B4-BE49-F238E27FC236}">
                  <a16:creationId xmlns:a16="http://schemas.microsoft.com/office/drawing/2014/main" id="{FE4006FD-2A41-2A7F-4192-190CC717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4" name="Rectangle 238">
              <a:extLst>
                <a:ext uri="{FF2B5EF4-FFF2-40B4-BE49-F238E27FC236}">
                  <a16:creationId xmlns:a16="http://schemas.microsoft.com/office/drawing/2014/main" id="{DA01F875-DA18-9B5D-40C6-AF7BB38D0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1" name="Rectangle 245">
              <a:extLst>
                <a:ext uri="{FF2B5EF4-FFF2-40B4-BE49-F238E27FC236}">
                  <a16:creationId xmlns:a16="http://schemas.microsoft.com/office/drawing/2014/main" id="{F83F4681-F7C0-C28D-755C-88A8053AE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7" name="Rectangle 210">
              <a:extLst>
                <a:ext uri="{FF2B5EF4-FFF2-40B4-BE49-F238E27FC236}">
                  <a16:creationId xmlns:a16="http://schemas.microsoft.com/office/drawing/2014/main" id="{85600F3A-CCDE-EC8C-5076-9A97C7354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74" name="Rectangle 217">
              <a:extLst>
                <a:ext uri="{FF2B5EF4-FFF2-40B4-BE49-F238E27FC236}">
                  <a16:creationId xmlns:a16="http://schemas.microsoft.com/office/drawing/2014/main" id="{78268BF6-63DD-D594-0989-C26D5A4DD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1" name="Rectangle 224">
              <a:extLst>
                <a:ext uri="{FF2B5EF4-FFF2-40B4-BE49-F238E27FC236}">
                  <a16:creationId xmlns:a16="http://schemas.microsoft.com/office/drawing/2014/main" id="{52E4B61D-C090-9701-3F93-4068DD16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88" name="Rectangle 232">
              <a:extLst>
                <a:ext uri="{FF2B5EF4-FFF2-40B4-BE49-F238E27FC236}">
                  <a16:creationId xmlns:a16="http://schemas.microsoft.com/office/drawing/2014/main" id="{20074580-AFC1-75B8-5D34-2839AD40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795" name="Rectangle 239">
              <a:extLst>
                <a:ext uri="{FF2B5EF4-FFF2-40B4-BE49-F238E27FC236}">
                  <a16:creationId xmlns:a16="http://schemas.microsoft.com/office/drawing/2014/main" id="{C847BE99-6828-CA62-F015-E64CB5A2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2" name="Rectangle 246">
              <a:extLst>
                <a:ext uri="{FF2B5EF4-FFF2-40B4-BE49-F238E27FC236}">
                  <a16:creationId xmlns:a16="http://schemas.microsoft.com/office/drawing/2014/main" id="{B3AEDDCE-34C0-BF7E-80D8-57843CE48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68" name="Rectangle 211">
              <a:extLst>
                <a:ext uri="{FF2B5EF4-FFF2-40B4-BE49-F238E27FC236}">
                  <a16:creationId xmlns:a16="http://schemas.microsoft.com/office/drawing/2014/main" id="{80B941E1-066A-CFE9-26D2-4C6162C1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75" name="Rectangle 218">
              <a:extLst>
                <a:ext uri="{FF2B5EF4-FFF2-40B4-BE49-F238E27FC236}">
                  <a16:creationId xmlns:a16="http://schemas.microsoft.com/office/drawing/2014/main" id="{17F11EA1-AA33-8713-EFC2-8C458983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2" name="Rectangle 225">
              <a:extLst>
                <a:ext uri="{FF2B5EF4-FFF2-40B4-BE49-F238E27FC236}">
                  <a16:creationId xmlns:a16="http://schemas.microsoft.com/office/drawing/2014/main" id="{C44A3EA4-3DC8-3914-365F-39F883F6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89" name="Rectangle 233">
              <a:extLst>
                <a:ext uri="{FF2B5EF4-FFF2-40B4-BE49-F238E27FC236}">
                  <a16:creationId xmlns:a16="http://schemas.microsoft.com/office/drawing/2014/main" id="{E8E10D3A-3623-EBF6-0D45-2C4BA4D2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796" name="Rectangle 240">
              <a:extLst>
                <a:ext uri="{FF2B5EF4-FFF2-40B4-BE49-F238E27FC236}">
                  <a16:creationId xmlns:a16="http://schemas.microsoft.com/office/drawing/2014/main" id="{25260E73-D66B-5EFE-BD5C-2212D2DE3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03" name="Rectangle 247">
              <a:extLst>
                <a:ext uri="{FF2B5EF4-FFF2-40B4-BE49-F238E27FC236}">
                  <a16:creationId xmlns:a16="http://schemas.microsoft.com/office/drawing/2014/main" id="{0688AAB8-5746-95CD-4A4B-D1FF99435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07DAC4-248A-D2CB-B5A1-A08F9A75D7EA}"/>
              </a:ext>
            </a:extLst>
          </p:cNvPr>
          <p:cNvGrpSpPr/>
          <p:nvPr/>
        </p:nvGrpSpPr>
        <p:grpSpPr>
          <a:xfrm>
            <a:off x="498034" y="5262764"/>
            <a:ext cx="8239669" cy="1092421"/>
            <a:chOff x="498034" y="5262764"/>
            <a:chExt cx="8239669" cy="1092421"/>
          </a:xfrm>
        </p:grpSpPr>
        <p:sp>
          <p:nvSpPr>
            <p:cNvPr id="1805" name="Rectangle 79">
              <a:extLst>
                <a:ext uri="{FF2B5EF4-FFF2-40B4-BE49-F238E27FC236}">
                  <a16:creationId xmlns:a16="http://schemas.microsoft.com/office/drawing/2014/main" id="{883A76C9-9E84-17FA-26B5-7666331A5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2" name="Rectangle 86">
              <a:extLst>
                <a:ext uri="{FF2B5EF4-FFF2-40B4-BE49-F238E27FC236}">
                  <a16:creationId xmlns:a16="http://schemas.microsoft.com/office/drawing/2014/main" id="{527C6EB7-5882-3B1A-5397-C65B9F43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19" name="Rectangle 93">
              <a:extLst>
                <a:ext uri="{FF2B5EF4-FFF2-40B4-BE49-F238E27FC236}">
                  <a16:creationId xmlns:a16="http://schemas.microsoft.com/office/drawing/2014/main" id="{A9F5B490-C0A6-1CDE-111B-96601E19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26" name="Rectangle 100">
              <a:extLst>
                <a:ext uri="{FF2B5EF4-FFF2-40B4-BE49-F238E27FC236}">
                  <a16:creationId xmlns:a16="http://schemas.microsoft.com/office/drawing/2014/main" id="{FF321F75-A2CE-D003-86C0-D3EF52919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3" name="Rectangle 108">
              <a:extLst>
                <a:ext uri="{FF2B5EF4-FFF2-40B4-BE49-F238E27FC236}">
                  <a16:creationId xmlns:a16="http://schemas.microsoft.com/office/drawing/2014/main" id="{9584C3CB-2876-1AA0-264D-F1C21F4E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40" name="Rectangle 115">
              <a:extLst>
                <a:ext uri="{FF2B5EF4-FFF2-40B4-BE49-F238E27FC236}">
                  <a16:creationId xmlns:a16="http://schemas.microsoft.com/office/drawing/2014/main" id="{3DAB5E9F-5DE2-DF2E-5CE9-134731DD8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06" name="Rectangle 80">
              <a:extLst>
                <a:ext uri="{FF2B5EF4-FFF2-40B4-BE49-F238E27FC236}">
                  <a16:creationId xmlns:a16="http://schemas.microsoft.com/office/drawing/2014/main" id="{EFFCDD34-3CF3-D8ED-98AA-A311D36A7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3" name="Rectangle 87">
              <a:extLst>
                <a:ext uri="{FF2B5EF4-FFF2-40B4-BE49-F238E27FC236}">
                  <a16:creationId xmlns:a16="http://schemas.microsoft.com/office/drawing/2014/main" id="{BFCB2183-4815-CD16-A778-E8C0273D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0" name="Rectangle 94">
              <a:extLst>
                <a:ext uri="{FF2B5EF4-FFF2-40B4-BE49-F238E27FC236}">
                  <a16:creationId xmlns:a16="http://schemas.microsoft.com/office/drawing/2014/main" id="{EC363F94-BE4C-1C1C-171B-0BF68479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7" name="Rectangle 101">
              <a:extLst>
                <a:ext uri="{FF2B5EF4-FFF2-40B4-BE49-F238E27FC236}">
                  <a16:creationId xmlns:a16="http://schemas.microsoft.com/office/drawing/2014/main" id="{CB336068-00A4-1E4E-8F70-22475F7D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4" name="Rectangle 109">
              <a:extLst>
                <a:ext uri="{FF2B5EF4-FFF2-40B4-BE49-F238E27FC236}">
                  <a16:creationId xmlns:a16="http://schemas.microsoft.com/office/drawing/2014/main" id="{7359EFD2-4D9C-5EA0-EBFC-A549CB17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1" name="Rectangle 116">
              <a:extLst>
                <a:ext uri="{FF2B5EF4-FFF2-40B4-BE49-F238E27FC236}">
                  <a16:creationId xmlns:a16="http://schemas.microsoft.com/office/drawing/2014/main" id="{7BE2A0A5-1F23-0E2B-0F9F-7F9F21A6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07" name="Rectangle 81">
              <a:extLst>
                <a:ext uri="{FF2B5EF4-FFF2-40B4-BE49-F238E27FC236}">
                  <a16:creationId xmlns:a16="http://schemas.microsoft.com/office/drawing/2014/main" id="{AF98EB41-CDA8-B17E-C823-6A15A7812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4" name="Rectangle 88">
              <a:extLst>
                <a:ext uri="{FF2B5EF4-FFF2-40B4-BE49-F238E27FC236}">
                  <a16:creationId xmlns:a16="http://schemas.microsoft.com/office/drawing/2014/main" id="{806E7F0A-CA01-2863-2272-CDC53311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1" name="Rectangle 95">
              <a:extLst>
                <a:ext uri="{FF2B5EF4-FFF2-40B4-BE49-F238E27FC236}">
                  <a16:creationId xmlns:a16="http://schemas.microsoft.com/office/drawing/2014/main" id="{033FD96B-ACFF-1697-D603-8906486B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8" name="Rectangle 102">
              <a:extLst>
                <a:ext uri="{FF2B5EF4-FFF2-40B4-BE49-F238E27FC236}">
                  <a16:creationId xmlns:a16="http://schemas.microsoft.com/office/drawing/2014/main" id="{243A10C6-8C34-394B-794E-09E4A4BFC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5" name="Rectangle 110">
              <a:extLst>
                <a:ext uri="{FF2B5EF4-FFF2-40B4-BE49-F238E27FC236}">
                  <a16:creationId xmlns:a16="http://schemas.microsoft.com/office/drawing/2014/main" id="{FFE611E8-34B2-2414-A39C-5C5E05BC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2" name="Rectangle 117">
              <a:extLst>
                <a:ext uri="{FF2B5EF4-FFF2-40B4-BE49-F238E27FC236}">
                  <a16:creationId xmlns:a16="http://schemas.microsoft.com/office/drawing/2014/main" id="{CD12F197-18B3-9327-7B0D-D69EBFF40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08" name="Rectangle 82">
              <a:extLst>
                <a:ext uri="{FF2B5EF4-FFF2-40B4-BE49-F238E27FC236}">
                  <a16:creationId xmlns:a16="http://schemas.microsoft.com/office/drawing/2014/main" id="{E87D34EE-DFB7-D38B-981D-7BF4A3B31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5" name="Rectangle 89">
              <a:extLst>
                <a:ext uri="{FF2B5EF4-FFF2-40B4-BE49-F238E27FC236}">
                  <a16:creationId xmlns:a16="http://schemas.microsoft.com/office/drawing/2014/main" id="{8AD75B32-9044-D5BB-C88C-A79F5B7EA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2" name="Rectangle 96">
              <a:extLst>
                <a:ext uri="{FF2B5EF4-FFF2-40B4-BE49-F238E27FC236}">
                  <a16:creationId xmlns:a16="http://schemas.microsoft.com/office/drawing/2014/main" id="{9EB17F74-3B0D-E555-F20B-0D7B26C79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9" name="Rectangle 103">
              <a:extLst>
                <a:ext uri="{FF2B5EF4-FFF2-40B4-BE49-F238E27FC236}">
                  <a16:creationId xmlns:a16="http://schemas.microsoft.com/office/drawing/2014/main" id="{0679C297-7506-6B1B-DB63-AAB0E3C7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6" name="Rectangle 111">
              <a:extLst>
                <a:ext uri="{FF2B5EF4-FFF2-40B4-BE49-F238E27FC236}">
                  <a16:creationId xmlns:a16="http://schemas.microsoft.com/office/drawing/2014/main" id="{DA83F48F-46E8-CFF3-C5D2-FB9E83A0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3" name="Rectangle 118">
              <a:extLst>
                <a:ext uri="{FF2B5EF4-FFF2-40B4-BE49-F238E27FC236}">
                  <a16:creationId xmlns:a16="http://schemas.microsoft.com/office/drawing/2014/main" id="{1D5DCBB7-9B4D-109B-6692-F087F62BE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09" name="Rectangle 83">
              <a:extLst>
                <a:ext uri="{FF2B5EF4-FFF2-40B4-BE49-F238E27FC236}">
                  <a16:creationId xmlns:a16="http://schemas.microsoft.com/office/drawing/2014/main" id="{68090C05-382D-2114-151B-802FB3D80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6" name="Rectangle 90">
              <a:extLst>
                <a:ext uri="{FF2B5EF4-FFF2-40B4-BE49-F238E27FC236}">
                  <a16:creationId xmlns:a16="http://schemas.microsoft.com/office/drawing/2014/main" id="{E3AF9072-4F49-0B9D-FB63-FC0EC44C7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3" name="Rectangle 97">
              <a:extLst>
                <a:ext uri="{FF2B5EF4-FFF2-40B4-BE49-F238E27FC236}">
                  <a16:creationId xmlns:a16="http://schemas.microsoft.com/office/drawing/2014/main" id="{C750F3C2-C9F9-2709-5778-271D9AB4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0" name="Rectangle 104">
              <a:extLst>
                <a:ext uri="{FF2B5EF4-FFF2-40B4-BE49-F238E27FC236}">
                  <a16:creationId xmlns:a16="http://schemas.microsoft.com/office/drawing/2014/main" id="{67528038-8B90-E846-DE6A-0B1F996F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7" name="Rectangle 112">
              <a:extLst>
                <a:ext uri="{FF2B5EF4-FFF2-40B4-BE49-F238E27FC236}">
                  <a16:creationId xmlns:a16="http://schemas.microsoft.com/office/drawing/2014/main" id="{419503FE-52A9-A973-163B-D918CADD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4" name="Rectangle 119">
              <a:extLst>
                <a:ext uri="{FF2B5EF4-FFF2-40B4-BE49-F238E27FC236}">
                  <a16:creationId xmlns:a16="http://schemas.microsoft.com/office/drawing/2014/main" id="{BC3B9850-A6D2-5488-FCB3-B7D1FF670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0" name="Rectangle 84">
              <a:extLst>
                <a:ext uri="{FF2B5EF4-FFF2-40B4-BE49-F238E27FC236}">
                  <a16:creationId xmlns:a16="http://schemas.microsoft.com/office/drawing/2014/main" id="{68FC952F-B592-ED00-67B1-6ED093C57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7" name="Rectangle 91">
              <a:extLst>
                <a:ext uri="{FF2B5EF4-FFF2-40B4-BE49-F238E27FC236}">
                  <a16:creationId xmlns:a16="http://schemas.microsoft.com/office/drawing/2014/main" id="{21F4247B-8B67-B6AC-5506-23B1A36C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24" name="Rectangle 98">
              <a:extLst>
                <a:ext uri="{FF2B5EF4-FFF2-40B4-BE49-F238E27FC236}">
                  <a16:creationId xmlns:a16="http://schemas.microsoft.com/office/drawing/2014/main" id="{D07165CC-B7CA-C867-40AD-D7F5A15C1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1" name="Rectangle 105">
              <a:extLst>
                <a:ext uri="{FF2B5EF4-FFF2-40B4-BE49-F238E27FC236}">
                  <a16:creationId xmlns:a16="http://schemas.microsoft.com/office/drawing/2014/main" id="{AC37419B-E3F3-CC96-580E-4B405F58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38" name="Rectangle 113">
              <a:extLst>
                <a:ext uri="{FF2B5EF4-FFF2-40B4-BE49-F238E27FC236}">
                  <a16:creationId xmlns:a16="http://schemas.microsoft.com/office/drawing/2014/main" id="{9177AB4A-C761-8CBE-2AC1-E807CA7C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45" name="Rectangle 120">
              <a:extLst>
                <a:ext uri="{FF2B5EF4-FFF2-40B4-BE49-F238E27FC236}">
                  <a16:creationId xmlns:a16="http://schemas.microsoft.com/office/drawing/2014/main" id="{B605DC8C-A387-AF63-5207-C4E99D515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1" name="Rectangle 85">
              <a:extLst>
                <a:ext uri="{FF2B5EF4-FFF2-40B4-BE49-F238E27FC236}">
                  <a16:creationId xmlns:a16="http://schemas.microsoft.com/office/drawing/2014/main" id="{F95AECF6-8432-5486-6526-936AC5715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18" name="Rectangle 92">
              <a:extLst>
                <a:ext uri="{FF2B5EF4-FFF2-40B4-BE49-F238E27FC236}">
                  <a16:creationId xmlns:a16="http://schemas.microsoft.com/office/drawing/2014/main" id="{D37DE218-7437-A17B-9894-8B4B16B24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25" name="Rectangle 99">
              <a:extLst>
                <a:ext uri="{FF2B5EF4-FFF2-40B4-BE49-F238E27FC236}">
                  <a16:creationId xmlns:a16="http://schemas.microsoft.com/office/drawing/2014/main" id="{CD3131F0-2212-7A61-0306-9C334F610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2" name="Rectangle 106">
              <a:extLst>
                <a:ext uri="{FF2B5EF4-FFF2-40B4-BE49-F238E27FC236}">
                  <a16:creationId xmlns:a16="http://schemas.microsoft.com/office/drawing/2014/main" id="{19BDA97C-6A1B-4A1A-8D5E-E71EF9A45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39" name="Rectangle 114">
              <a:extLst>
                <a:ext uri="{FF2B5EF4-FFF2-40B4-BE49-F238E27FC236}">
                  <a16:creationId xmlns:a16="http://schemas.microsoft.com/office/drawing/2014/main" id="{FB5B4D38-AED5-F1B2-9EEE-7C3E8152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46" name="Rectangle 121">
              <a:extLst>
                <a:ext uri="{FF2B5EF4-FFF2-40B4-BE49-F238E27FC236}">
                  <a16:creationId xmlns:a16="http://schemas.microsoft.com/office/drawing/2014/main" id="{2563FEE3-ABE6-9341-9086-6CA0E5F39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48" name="Rectangle 205">
              <a:extLst>
                <a:ext uri="{FF2B5EF4-FFF2-40B4-BE49-F238E27FC236}">
                  <a16:creationId xmlns:a16="http://schemas.microsoft.com/office/drawing/2014/main" id="{D4FD9D3E-B4C2-8743-DB9C-D5D7DD776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5" name="Rectangle 212">
              <a:extLst>
                <a:ext uri="{FF2B5EF4-FFF2-40B4-BE49-F238E27FC236}">
                  <a16:creationId xmlns:a16="http://schemas.microsoft.com/office/drawing/2014/main" id="{49D13276-F0C2-4B29-2F81-4F520446F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2" name="Rectangle 219">
              <a:extLst>
                <a:ext uri="{FF2B5EF4-FFF2-40B4-BE49-F238E27FC236}">
                  <a16:creationId xmlns:a16="http://schemas.microsoft.com/office/drawing/2014/main" id="{17758EA4-423C-39BD-E65E-E2E59894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9" name="Rectangle 226">
              <a:extLst>
                <a:ext uri="{FF2B5EF4-FFF2-40B4-BE49-F238E27FC236}">
                  <a16:creationId xmlns:a16="http://schemas.microsoft.com/office/drawing/2014/main" id="{5FFE5FC1-3AC5-BAC7-6F59-0F119654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76" name="Rectangle 234">
              <a:extLst>
                <a:ext uri="{FF2B5EF4-FFF2-40B4-BE49-F238E27FC236}">
                  <a16:creationId xmlns:a16="http://schemas.microsoft.com/office/drawing/2014/main" id="{E2C8C939-3437-09E7-1454-28141122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83" name="Rectangle 241">
              <a:extLst>
                <a:ext uri="{FF2B5EF4-FFF2-40B4-BE49-F238E27FC236}">
                  <a16:creationId xmlns:a16="http://schemas.microsoft.com/office/drawing/2014/main" id="{684C58A9-4BB3-B43A-7DF1-305E4A453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49" name="Rectangle 206">
              <a:extLst>
                <a:ext uri="{FF2B5EF4-FFF2-40B4-BE49-F238E27FC236}">
                  <a16:creationId xmlns:a16="http://schemas.microsoft.com/office/drawing/2014/main" id="{CC3593C6-B5FC-D78A-C9C5-7664D3F0E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6" name="Rectangle 213">
              <a:extLst>
                <a:ext uri="{FF2B5EF4-FFF2-40B4-BE49-F238E27FC236}">
                  <a16:creationId xmlns:a16="http://schemas.microsoft.com/office/drawing/2014/main" id="{94B1D3C2-CE14-909C-AE73-1DE48802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3" name="Rectangle 220">
              <a:extLst>
                <a:ext uri="{FF2B5EF4-FFF2-40B4-BE49-F238E27FC236}">
                  <a16:creationId xmlns:a16="http://schemas.microsoft.com/office/drawing/2014/main" id="{1ADD8167-EBF4-DC65-45FB-21E62479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0" name="Rectangle 227">
              <a:extLst>
                <a:ext uri="{FF2B5EF4-FFF2-40B4-BE49-F238E27FC236}">
                  <a16:creationId xmlns:a16="http://schemas.microsoft.com/office/drawing/2014/main" id="{2321A47F-726B-7CD3-7F94-3DC0E1A8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7" name="Rectangle 235">
              <a:extLst>
                <a:ext uri="{FF2B5EF4-FFF2-40B4-BE49-F238E27FC236}">
                  <a16:creationId xmlns:a16="http://schemas.microsoft.com/office/drawing/2014/main" id="{D106164B-C565-D62B-84E3-5CFE16FC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4" name="Rectangle 242">
              <a:extLst>
                <a:ext uri="{FF2B5EF4-FFF2-40B4-BE49-F238E27FC236}">
                  <a16:creationId xmlns:a16="http://schemas.microsoft.com/office/drawing/2014/main" id="{DBB9D0CF-5ECC-C522-DC6A-A67BD33B2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0" name="Rectangle 207">
              <a:extLst>
                <a:ext uri="{FF2B5EF4-FFF2-40B4-BE49-F238E27FC236}">
                  <a16:creationId xmlns:a16="http://schemas.microsoft.com/office/drawing/2014/main" id="{31B61ED5-ECF4-4DF0-603C-7CDBA6E5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7" name="Rectangle 214">
              <a:extLst>
                <a:ext uri="{FF2B5EF4-FFF2-40B4-BE49-F238E27FC236}">
                  <a16:creationId xmlns:a16="http://schemas.microsoft.com/office/drawing/2014/main" id="{9A12763A-5CFA-7C55-3817-05FC35FFC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4" name="Rectangle 221">
              <a:extLst>
                <a:ext uri="{FF2B5EF4-FFF2-40B4-BE49-F238E27FC236}">
                  <a16:creationId xmlns:a16="http://schemas.microsoft.com/office/drawing/2014/main" id="{0352483A-49C1-BBC7-3A38-0FF85412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1" name="Rectangle 229">
              <a:extLst>
                <a:ext uri="{FF2B5EF4-FFF2-40B4-BE49-F238E27FC236}">
                  <a16:creationId xmlns:a16="http://schemas.microsoft.com/office/drawing/2014/main" id="{41667DA2-D912-4A5E-EDFB-71FED572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8" name="Rectangle 236">
              <a:extLst>
                <a:ext uri="{FF2B5EF4-FFF2-40B4-BE49-F238E27FC236}">
                  <a16:creationId xmlns:a16="http://schemas.microsoft.com/office/drawing/2014/main" id="{68EF5435-1285-3C41-E2AE-08AB7838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5" name="Rectangle 243">
              <a:extLst>
                <a:ext uri="{FF2B5EF4-FFF2-40B4-BE49-F238E27FC236}">
                  <a16:creationId xmlns:a16="http://schemas.microsoft.com/office/drawing/2014/main" id="{ABEFE7BF-ACAA-B7D8-E95B-6A4C2A62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1" name="Rectangle 208">
              <a:extLst>
                <a:ext uri="{FF2B5EF4-FFF2-40B4-BE49-F238E27FC236}">
                  <a16:creationId xmlns:a16="http://schemas.microsoft.com/office/drawing/2014/main" id="{8AC62249-2889-AAF9-1788-797BF891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8" name="Rectangle 215">
              <a:extLst>
                <a:ext uri="{FF2B5EF4-FFF2-40B4-BE49-F238E27FC236}">
                  <a16:creationId xmlns:a16="http://schemas.microsoft.com/office/drawing/2014/main" id="{B98FD626-E99B-208E-263A-A77DFBF3A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5" name="Rectangle 222">
              <a:extLst>
                <a:ext uri="{FF2B5EF4-FFF2-40B4-BE49-F238E27FC236}">
                  <a16:creationId xmlns:a16="http://schemas.microsoft.com/office/drawing/2014/main" id="{AA0FDB73-9281-8BE2-DC09-2B53445CA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2" name="Rectangle 230">
              <a:extLst>
                <a:ext uri="{FF2B5EF4-FFF2-40B4-BE49-F238E27FC236}">
                  <a16:creationId xmlns:a16="http://schemas.microsoft.com/office/drawing/2014/main" id="{973DDD10-0469-B783-7C2F-DC8A5E4B9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9" name="Rectangle 237">
              <a:extLst>
                <a:ext uri="{FF2B5EF4-FFF2-40B4-BE49-F238E27FC236}">
                  <a16:creationId xmlns:a16="http://schemas.microsoft.com/office/drawing/2014/main" id="{3A0C5043-216C-5716-B49F-0B42E4AB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6" name="Rectangle 244">
              <a:extLst>
                <a:ext uri="{FF2B5EF4-FFF2-40B4-BE49-F238E27FC236}">
                  <a16:creationId xmlns:a16="http://schemas.microsoft.com/office/drawing/2014/main" id="{105D9F7F-D302-CCF8-0E73-0229CB706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2" name="Rectangle 209">
              <a:extLst>
                <a:ext uri="{FF2B5EF4-FFF2-40B4-BE49-F238E27FC236}">
                  <a16:creationId xmlns:a16="http://schemas.microsoft.com/office/drawing/2014/main" id="{BF5BEA01-1078-BE90-A626-B59D66C2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59" name="Rectangle 216">
              <a:extLst>
                <a:ext uri="{FF2B5EF4-FFF2-40B4-BE49-F238E27FC236}">
                  <a16:creationId xmlns:a16="http://schemas.microsoft.com/office/drawing/2014/main" id="{B88C95BA-7D87-C929-1B32-B709CA07D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6" name="Rectangle 223">
              <a:extLst>
                <a:ext uri="{FF2B5EF4-FFF2-40B4-BE49-F238E27FC236}">
                  <a16:creationId xmlns:a16="http://schemas.microsoft.com/office/drawing/2014/main" id="{AD4787D9-A85E-4AC1-56EF-D8D16EAB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3" name="Rectangle 231">
              <a:extLst>
                <a:ext uri="{FF2B5EF4-FFF2-40B4-BE49-F238E27FC236}">
                  <a16:creationId xmlns:a16="http://schemas.microsoft.com/office/drawing/2014/main" id="{6CCC77A8-55B0-E5BE-3A12-E6DDB5676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0" name="Rectangle 238">
              <a:extLst>
                <a:ext uri="{FF2B5EF4-FFF2-40B4-BE49-F238E27FC236}">
                  <a16:creationId xmlns:a16="http://schemas.microsoft.com/office/drawing/2014/main" id="{DAE90D83-3257-4DCE-0866-9A2EBF8E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7" name="Rectangle 245">
              <a:extLst>
                <a:ext uri="{FF2B5EF4-FFF2-40B4-BE49-F238E27FC236}">
                  <a16:creationId xmlns:a16="http://schemas.microsoft.com/office/drawing/2014/main" id="{531984D1-2EEB-312D-D8C8-1A7DEF059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3" name="Rectangle 210">
              <a:extLst>
                <a:ext uri="{FF2B5EF4-FFF2-40B4-BE49-F238E27FC236}">
                  <a16:creationId xmlns:a16="http://schemas.microsoft.com/office/drawing/2014/main" id="{8E432367-575B-33FF-EE2C-6AD926E7A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0" name="Rectangle 217">
              <a:extLst>
                <a:ext uri="{FF2B5EF4-FFF2-40B4-BE49-F238E27FC236}">
                  <a16:creationId xmlns:a16="http://schemas.microsoft.com/office/drawing/2014/main" id="{7B2B3508-F797-749B-282F-AAF983BAA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67" name="Rectangle 224">
              <a:extLst>
                <a:ext uri="{FF2B5EF4-FFF2-40B4-BE49-F238E27FC236}">
                  <a16:creationId xmlns:a16="http://schemas.microsoft.com/office/drawing/2014/main" id="{E219F751-44F9-514E-D9E7-73B62919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74" name="Rectangle 232">
              <a:extLst>
                <a:ext uri="{FF2B5EF4-FFF2-40B4-BE49-F238E27FC236}">
                  <a16:creationId xmlns:a16="http://schemas.microsoft.com/office/drawing/2014/main" id="{F1F48062-0540-1A5C-7038-A9D40FFD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81" name="Rectangle 239">
              <a:extLst>
                <a:ext uri="{FF2B5EF4-FFF2-40B4-BE49-F238E27FC236}">
                  <a16:creationId xmlns:a16="http://schemas.microsoft.com/office/drawing/2014/main" id="{0F1F79BE-2F26-6C4E-FA10-E49206C2B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88" name="Rectangle 246">
              <a:extLst>
                <a:ext uri="{FF2B5EF4-FFF2-40B4-BE49-F238E27FC236}">
                  <a16:creationId xmlns:a16="http://schemas.microsoft.com/office/drawing/2014/main" id="{32FD0618-F454-7AE5-4264-DD6BFE65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54" name="Rectangle 211">
              <a:extLst>
                <a:ext uri="{FF2B5EF4-FFF2-40B4-BE49-F238E27FC236}">
                  <a16:creationId xmlns:a16="http://schemas.microsoft.com/office/drawing/2014/main" id="{DD1D04E4-CC13-2E7E-E5F7-46F960CCD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1" name="Rectangle 218">
              <a:extLst>
                <a:ext uri="{FF2B5EF4-FFF2-40B4-BE49-F238E27FC236}">
                  <a16:creationId xmlns:a16="http://schemas.microsoft.com/office/drawing/2014/main" id="{104210D3-1217-40CE-5A59-AEA2967F9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68" name="Rectangle 225">
              <a:extLst>
                <a:ext uri="{FF2B5EF4-FFF2-40B4-BE49-F238E27FC236}">
                  <a16:creationId xmlns:a16="http://schemas.microsoft.com/office/drawing/2014/main" id="{F1704C90-1218-7B71-AC21-4EAC25EDC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75" name="Rectangle 233">
              <a:extLst>
                <a:ext uri="{FF2B5EF4-FFF2-40B4-BE49-F238E27FC236}">
                  <a16:creationId xmlns:a16="http://schemas.microsoft.com/office/drawing/2014/main" id="{D642D837-9AD9-639E-28FC-10F86102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882" name="Rectangle 240">
              <a:extLst>
                <a:ext uri="{FF2B5EF4-FFF2-40B4-BE49-F238E27FC236}">
                  <a16:creationId xmlns:a16="http://schemas.microsoft.com/office/drawing/2014/main" id="{ABD51F06-C9DD-0108-8E67-81B3E8825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89" name="Rectangle 247">
              <a:extLst>
                <a:ext uri="{FF2B5EF4-FFF2-40B4-BE49-F238E27FC236}">
                  <a16:creationId xmlns:a16="http://schemas.microsoft.com/office/drawing/2014/main" id="{CFD72F6D-F82A-14B5-7113-676A9B202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1" name="Rectangle 79">
              <a:extLst>
                <a:ext uri="{FF2B5EF4-FFF2-40B4-BE49-F238E27FC236}">
                  <a16:creationId xmlns:a16="http://schemas.microsoft.com/office/drawing/2014/main" id="{67F44CCD-C533-96D7-731D-D81FEC6CC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8" name="Rectangle 86">
              <a:extLst>
                <a:ext uri="{FF2B5EF4-FFF2-40B4-BE49-F238E27FC236}">
                  <a16:creationId xmlns:a16="http://schemas.microsoft.com/office/drawing/2014/main" id="{3A3CA86E-B62E-E258-FFE8-A89912FC2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05" name="Rectangle 93">
              <a:extLst>
                <a:ext uri="{FF2B5EF4-FFF2-40B4-BE49-F238E27FC236}">
                  <a16:creationId xmlns:a16="http://schemas.microsoft.com/office/drawing/2014/main" id="{F0058650-BAA7-EE6F-7701-549DE89CB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2" name="Rectangle 100">
              <a:extLst>
                <a:ext uri="{FF2B5EF4-FFF2-40B4-BE49-F238E27FC236}">
                  <a16:creationId xmlns:a16="http://schemas.microsoft.com/office/drawing/2014/main" id="{597CCE8C-4D3A-E5E8-A09B-4E1818A20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9" name="Rectangle 108">
              <a:extLst>
                <a:ext uri="{FF2B5EF4-FFF2-40B4-BE49-F238E27FC236}">
                  <a16:creationId xmlns:a16="http://schemas.microsoft.com/office/drawing/2014/main" id="{59CB1A41-48B8-CE3A-FA0A-438DBDF0A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26" name="Rectangle 115">
              <a:extLst>
                <a:ext uri="{FF2B5EF4-FFF2-40B4-BE49-F238E27FC236}">
                  <a16:creationId xmlns:a16="http://schemas.microsoft.com/office/drawing/2014/main" id="{699C06F6-D394-1F06-A9EE-297719C9D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2" name="Rectangle 80">
              <a:extLst>
                <a:ext uri="{FF2B5EF4-FFF2-40B4-BE49-F238E27FC236}">
                  <a16:creationId xmlns:a16="http://schemas.microsoft.com/office/drawing/2014/main" id="{95B7B7AC-0961-F719-D77B-459F6CD77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9" name="Rectangle 87">
              <a:extLst>
                <a:ext uri="{FF2B5EF4-FFF2-40B4-BE49-F238E27FC236}">
                  <a16:creationId xmlns:a16="http://schemas.microsoft.com/office/drawing/2014/main" id="{1688138C-10D1-9802-60E1-8F20CF05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6" name="Rectangle 94">
              <a:extLst>
                <a:ext uri="{FF2B5EF4-FFF2-40B4-BE49-F238E27FC236}">
                  <a16:creationId xmlns:a16="http://schemas.microsoft.com/office/drawing/2014/main" id="{4EA1EF48-2A7E-75D8-47EA-C6CCFF8FD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3" name="Rectangle 101">
              <a:extLst>
                <a:ext uri="{FF2B5EF4-FFF2-40B4-BE49-F238E27FC236}">
                  <a16:creationId xmlns:a16="http://schemas.microsoft.com/office/drawing/2014/main" id="{62552675-5A5D-31F4-A99E-F42D84F4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0" name="Rectangle 109">
              <a:extLst>
                <a:ext uri="{FF2B5EF4-FFF2-40B4-BE49-F238E27FC236}">
                  <a16:creationId xmlns:a16="http://schemas.microsoft.com/office/drawing/2014/main" id="{DF3EB246-2F77-0E0B-EADB-CE67A54C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7" name="Rectangle 116">
              <a:extLst>
                <a:ext uri="{FF2B5EF4-FFF2-40B4-BE49-F238E27FC236}">
                  <a16:creationId xmlns:a16="http://schemas.microsoft.com/office/drawing/2014/main" id="{2868C49E-370B-8586-5E82-5EE41603F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3" name="Rectangle 81">
              <a:extLst>
                <a:ext uri="{FF2B5EF4-FFF2-40B4-BE49-F238E27FC236}">
                  <a16:creationId xmlns:a16="http://schemas.microsoft.com/office/drawing/2014/main" id="{A6688D92-451F-102E-1C43-6DAEFE27B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00" name="Rectangle 88">
              <a:extLst>
                <a:ext uri="{FF2B5EF4-FFF2-40B4-BE49-F238E27FC236}">
                  <a16:creationId xmlns:a16="http://schemas.microsoft.com/office/drawing/2014/main" id="{86157D1E-AF91-9A14-3B6D-890A45FDF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7" name="Rectangle 95">
              <a:extLst>
                <a:ext uri="{FF2B5EF4-FFF2-40B4-BE49-F238E27FC236}">
                  <a16:creationId xmlns:a16="http://schemas.microsoft.com/office/drawing/2014/main" id="{58A290F2-CA4F-0CF1-2333-A72F47C2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4" name="Rectangle 102">
              <a:extLst>
                <a:ext uri="{FF2B5EF4-FFF2-40B4-BE49-F238E27FC236}">
                  <a16:creationId xmlns:a16="http://schemas.microsoft.com/office/drawing/2014/main" id="{99D3CEB2-24E2-D53D-28EC-EA86ED1E2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1" name="Rectangle 110">
              <a:extLst>
                <a:ext uri="{FF2B5EF4-FFF2-40B4-BE49-F238E27FC236}">
                  <a16:creationId xmlns:a16="http://schemas.microsoft.com/office/drawing/2014/main" id="{CE7BBED4-F6DC-4750-2E51-4BA8D6FB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8" name="Rectangle 117">
              <a:extLst>
                <a:ext uri="{FF2B5EF4-FFF2-40B4-BE49-F238E27FC236}">
                  <a16:creationId xmlns:a16="http://schemas.microsoft.com/office/drawing/2014/main" id="{D788799A-89DA-DB54-43E2-1E48722CD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4" name="Rectangle 82">
              <a:extLst>
                <a:ext uri="{FF2B5EF4-FFF2-40B4-BE49-F238E27FC236}">
                  <a16:creationId xmlns:a16="http://schemas.microsoft.com/office/drawing/2014/main" id="{E256C227-4853-308C-6EF6-18B7A941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01" name="Rectangle 89">
              <a:extLst>
                <a:ext uri="{FF2B5EF4-FFF2-40B4-BE49-F238E27FC236}">
                  <a16:creationId xmlns:a16="http://schemas.microsoft.com/office/drawing/2014/main" id="{8EBC10A8-6F72-B62E-6451-D3C8679D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8" name="Rectangle 96">
              <a:extLst>
                <a:ext uri="{FF2B5EF4-FFF2-40B4-BE49-F238E27FC236}">
                  <a16:creationId xmlns:a16="http://schemas.microsoft.com/office/drawing/2014/main" id="{92A5DB25-8A98-AC64-A6D3-044A97794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5" name="Rectangle 103">
              <a:extLst>
                <a:ext uri="{FF2B5EF4-FFF2-40B4-BE49-F238E27FC236}">
                  <a16:creationId xmlns:a16="http://schemas.microsoft.com/office/drawing/2014/main" id="{8EC2C302-83D5-6B99-90A1-73619713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2" name="Rectangle 111">
              <a:extLst>
                <a:ext uri="{FF2B5EF4-FFF2-40B4-BE49-F238E27FC236}">
                  <a16:creationId xmlns:a16="http://schemas.microsoft.com/office/drawing/2014/main" id="{70A6D816-48B3-71F0-8434-B916F549B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9" name="Rectangle 118">
              <a:extLst>
                <a:ext uri="{FF2B5EF4-FFF2-40B4-BE49-F238E27FC236}">
                  <a16:creationId xmlns:a16="http://schemas.microsoft.com/office/drawing/2014/main" id="{8EAABEA2-6941-3667-756F-94518ED25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5" name="Rectangle 83">
              <a:extLst>
                <a:ext uri="{FF2B5EF4-FFF2-40B4-BE49-F238E27FC236}">
                  <a16:creationId xmlns:a16="http://schemas.microsoft.com/office/drawing/2014/main" id="{C20F4983-4BE9-A573-97E8-A81CF43A9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02" name="Rectangle 90">
              <a:extLst>
                <a:ext uri="{FF2B5EF4-FFF2-40B4-BE49-F238E27FC236}">
                  <a16:creationId xmlns:a16="http://schemas.microsoft.com/office/drawing/2014/main" id="{039D4296-6D91-7739-D4DE-075B9AF83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9" name="Rectangle 97">
              <a:extLst>
                <a:ext uri="{FF2B5EF4-FFF2-40B4-BE49-F238E27FC236}">
                  <a16:creationId xmlns:a16="http://schemas.microsoft.com/office/drawing/2014/main" id="{18B05C63-9A7B-5C11-68C6-0DAD00130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6" name="Rectangle 104">
              <a:extLst>
                <a:ext uri="{FF2B5EF4-FFF2-40B4-BE49-F238E27FC236}">
                  <a16:creationId xmlns:a16="http://schemas.microsoft.com/office/drawing/2014/main" id="{BA3FA114-9F4F-F988-DC66-0D134AAE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3" name="Rectangle 112">
              <a:extLst>
                <a:ext uri="{FF2B5EF4-FFF2-40B4-BE49-F238E27FC236}">
                  <a16:creationId xmlns:a16="http://schemas.microsoft.com/office/drawing/2014/main" id="{84BAA2FB-F1A8-0188-FEA6-6E1CB0359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0" name="Rectangle 119">
              <a:extLst>
                <a:ext uri="{FF2B5EF4-FFF2-40B4-BE49-F238E27FC236}">
                  <a16:creationId xmlns:a16="http://schemas.microsoft.com/office/drawing/2014/main" id="{2A1C42BE-67F0-E98C-4373-7427AD81E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6" name="Rectangle 84">
              <a:extLst>
                <a:ext uri="{FF2B5EF4-FFF2-40B4-BE49-F238E27FC236}">
                  <a16:creationId xmlns:a16="http://schemas.microsoft.com/office/drawing/2014/main" id="{FE2BF58D-D00B-002F-FB61-55815EFB9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03" name="Rectangle 91">
              <a:extLst>
                <a:ext uri="{FF2B5EF4-FFF2-40B4-BE49-F238E27FC236}">
                  <a16:creationId xmlns:a16="http://schemas.microsoft.com/office/drawing/2014/main" id="{9101E8D8-7CF5-3984-8FB8-DB1EE5B2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0" name="Rectangle 98">
              <a:extLst>
                <a:ext uri="{FF2B5EF4-FFF2-40B4-BE49-F238E27FC236}">
                  <a16:creationId xmlns:a16="http://schemas.microsoft.com/office/drawing/2014/main" id="{2F885611-6221-745E-DE7A-0D23D234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17" name="Rectangle 106">
              <a:extLst>
                <a:ext uri="{FF2B5EF4-FFF2-40B4-BE49-F238E27FC236}">
                  <a16:creationId xmlns:a16="http://schemas.microsoft.com/office/drawing/2014/main" id="{3AB1313B-CFA6-8B4A-6E3C-67091582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24" name="Rectangle 113">
              <a:extLst>
                <a:ext uri="{FF2B5EF4-FFF2-40B4-BE49-F238E27FC236}">
                  <a16:creationId xmlns:a16="http://schemas.microsoft.com/office/drawing/2014/main" id="{871B540F-9807-D895-9700-253CA8AE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1" name="Rectangle 120">
              <a:extLst>
                <a:ext uri="{FF2B5EF4-FFF2-40B4-BE49-F238E27FC236}">
                  <a16:creationId xmlns:a16="http://schemas.microsoft.com/office/drawing/2014/main" id="{4D71C838-90DA-FB60-6154-2E19F2391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97" name="Rectangle 85">
              <a:extLst>
                <a:ext uri="{FF2B5EF4-FFF2-40B4-BE49-F238E27FC236}">
                  <a16:creationId xmlns:a16="http://schemas.microsoft.com/office/drawing/2014/main" id="{52D52F77-DAB5-0E29-0E53-E2EC66B8D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04" name="Rectangle 92">
              <a:extLst>
                <a:ext uri="{FF2B5EF4-FFF2-40B4-BE49-F238E27FC236}">
                  <a16:creationId xmlns:a16="http://schemas.microsoft.com/office/drawing/2014/main" id="{19EE021F-DB39-A7F5-2916-BCB699D2B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1" name="Rectangle 99">
              <a:extLst>
                <a:ext uri="{FF2B5EF4-FFF2-40B4-BE49-F238E27FC236}">
                  <a16:creationId xmlns:a16="http://schemas.microsoft.com/office/drawing/2014/main" id="{7102FEDE-999D-2639-0846-6DBCEFCBB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18" name="Rectangle 107">
              <a:extLst>
                <a:ext uri="{FF2B5EF4-FFF2-40B4-BE49-F238E27FC236}">
                  <a16:creationId xmlns:a16="http://schemas.microsoft.com/office/drawing/2014/main" id="{8A980C2C-4674-3CD7-EF67-BA199AC8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25" name="Rectangle 114">
              <a:extLst>
                <a:ext uri="{FF2B5EF4-FFF2-40B4-BE49-F238E27FC236}">
                  <a16:creationId xmlns:a16="http://schemas.microsoft.com/office/drawing/2014/main" id="{4D812755-BBC2-1357-4778-D3DA7655F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32" name="Rectangle 121">
              <a:extLst>
                <a:ext uri="{FF2B5EF4-FFF2-40B4-BE49-F238E27FC236}">
                  <a16:creationId xmlns:a16="http://schemas.microsoft.com/office/drawing/2014/main" id="{7B042B4A-C0D7-C2CD-C1D9-1DAB06B8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34" name="Rectangle 205">
              <a:extLst>
                <a:ext uri="{FF2B5EF4-FFF2-40B4-BE49-F238E27FC236}">
                  <a16:creationId xmlns:a16="http://schemas.microsoft.com/office/drawing/2014/main" id="{D7567CF0-C73B-395C-87D2-D68B38F29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1" name="Rectangle 212">
              <a:extLst>
                <a:ext uri="{FF2B5EF4-FFF2-40B4-BE49-F238E27FC236}">
                  <a16:creationId xmlns:a16="http://schemas.microsoft.com/office/drawing/2014/main" id="{07710E2D-218B-EC83-2C99-A70300CF9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48" name="Rectangle 219">
              <a:extLst>
                <a:ext uri="{FF2B5EF4-FFF2-40B4-BE49-F238E27FC236}">
                  <a16:creationId xmlns:a16="http://schemas.microsoft.com/office/drawing/2014/main" id="{3553D82D-3AD8-B11B-7D8D-B36EC305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55" name="Rectangle 226">
              <a:extLst>
                <a:ext uri="{FF2B5EF4-FFF2-40B4-BE49-F238E27FC236}">
                  <a16:creationId xmlns:a16="http://schemas.microsoft.com/office/drawing/2014/main" id="{BCD22BA4-AFC2-D905-D6C1-3B6E0DFF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2" name="Rectangle 234">
              <a:extLst>
                <a:ext uri="{FF2B5EF4-FFF2-40B4-BE49-F238E27FC236}">
                  <a16:creationId xmlns:a16="http://schemas.microsoft.com/office/drawing/2014/main" id="{6CEBCCFE-C8D8-93AA-BE04-4CA94342B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9" name="Rectangle 241">
              <a:extLst>
                <a:ext uri="{FF2B5EF4-FFF2-40B4-BE49-F238E27FC236}">
                  <a16:creationId xmlns:a16="http://schemas.microsoft.com/office/drawing/2014/main" id="{0BCB9089-26E8-3949-D6F9-437FAF9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35" name="Rectangle 206">
              <a:extLst>
                <a:ext uri="{FF2B5EF4-FFF2-40B4-BE49-F238E27FC236}">
                  <a16:creationId xmlns:a16="http://schemas.microsoft.com/office/drawing/2014/main" id="{0E401E64-B6C7-649E-E153-F9CAEDE8A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2" name="Rectangle 213">
              <a:extLst>
                <a:ext uri="{FF2B5EF4-FFF2-40B4-BE49-F238E27FC236}">
                  <a16:creationId xmlns:a16="http://schemas.microsoft.com/office/drawing/2014/main" id="{D5586297-4BB8-74D1-CC98-D5C16F4A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49" name="Rectangle 220">
              <a:extLst>
                <a:ext uri="{FF2B5EF4-FFF2-40B4-BE49-F238E27FC236}">
                  <a16:creationId xmlns:a16="http://schemas.microsoft.com/office/drawing/2014/main" id="{ECD80AE1-B460-6E15-C3C5-ACD3FFBE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6" name="Rectangle 227">
              <a:extLst>
                <a:ext uri="{FF2B5EF4-FFF2-40B4-BE49-F238E27FC236}">
                  <a16:creationId xmlns:a16="http://schemas.microsoft.com/office/drawing/2014/main" id="{8092D9D7-10D7-9FAF-AD8B-F889CF5C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3" name="Rectangle 235">
              <a:extLst>
                <a:ext uri="{FF2B5EF4-FFF2-40B4-BE49-F238E27FC236}">
                  <a16:creationId xmlns:a16="http://schemas.microsoft.com/office/drawing/2014/main" id="{42A81AAB-6ABB-66B0-9EA6-39D81F3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0" name="Rectangle 242">
              <a:extLst>
                <a:ext uri="{FF2B5EF4-FFF2-40B4-BE49-F238E27FC236}">
                  <a16:creationId xmlns:a16="http://schemas.microsoft.com/office/drawing/2014/main" id="{643216CE-CD31-7B99-DC1E-1B6C7D761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6" name="Rectangle 207">
              <a:extLst>
                <a:ext uri="{FF2B5EF4-FFF2-40B4-BE49-F238E27FC236}">
                  <a16:creationId xmlns:a16="http://schemas.microsoft.com/office/drawing/2014/main" id="{192FA272-1F9F-01A3-EF1E-C92BBB858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3" name="Rectangle 214">
              <a:extLst>
                <a:ext uri="{FF2B5EF4-FFF2-40B4-BE49-F238E27FC236}">
                  <a16:creationId xmlns:a16="http://schemas.microsoft.com/office/drawing/2014/main" id="{616C44D3-6583-4B15-46B1-F5E2D8C38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0" name="Rectangle 221">
              <a:extLst>
                <a:ext uri="{FF2B5EF4-FFF2-40B4-BE49-F238E27FC236}">
                  <a16:creationId xmlns:a16="http://schemas.microsoft.com/office/drawing/2014/main" id="{89D176B0-26E4-AFEC-6FB3-25BD5548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7" name="Rectangle 228">
              <a:extLst>
                <a:ext uri="{FF2B5EF4-FFF2-40B4-BE49-F238E27FC236}">
                  <a16:creationId xmlns:a16="http://schemas.microsoft.com/office/drawing/2014/main" id="{9FE4B9BF-7425-9A02-EA0C-97330B328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4" name="Rectangle 236">
              <a:extLst>
                <a:ext uri="{FF2B5EF4-FFF2-40B4-BE49-F238E27FC236}">
                  <a16:creationId xmlns:a16="http://schemas.microsoft.com/office/drawing/2014/main" id="{78B4E6EC-99CA-6EEA-9468-0C0822C1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1" name="Rectangle 243">
              <a:extLst>
                <a:ext uri="{FF2B5EF4-FFF2-40B4-BE49-F238E27FC236}">
                  <a16:creationId xmlns:a16="http://schemas.microsoft.com/office/drawing/2014/main" id="{C9855A1A-A1B4-2C02-39D0-3620EED45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37" name="Rectangle 208">
              <a:extLst>
                <a:ext uri="{FF2B5EF4-FFF2-40B4-BE49-F238E27FC236}">
                  <a16:creationId xmlns:a16="http://schemas.microsoft.com/office/drawing/2014/main" id="{D51EF683-BBC4-DF74-6435-0A5B2968B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4" name="Rectangle 215">
              <a:extLst>
                <a:ext uri="{FF2B5EF4-FFF2-40B4-BE49-F238E27FC236}">
                  <a16:creationId xmlns:a16="http://schemas.microsoft.com/office/drawing/2014/main" id="{1147787E-DE34-52FF-2DDF-4755C08C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1" name="Rectangle 222">
              <a:extLst>
                <a:ext uri="{FF2B5EF4-FFF2-40B4-BE49-F238E27FC236}">
                  <a16:creationId xmlns:a16="http://schemas.microsoft.com/office/drawing/2014/main" id="{D482CDCB-8D91-C381-C105-1EF296BA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8" name="Rectangle 229">
              <a:extLst>
                <a:ext uri="{FF2B5EF4-FFF2-40B4-BE49-F238E27FC236}">
                  <a16:creationId xmlns:a16="http://schemas.microsoft.com/office/drawing/2014/main" id="{C2F7376C-E28F-70DE-D41A-49B100CA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5" name="Rectangle 237">
              <a:extLst>
                <a:ext uri="{FF2B5EF4-FFF2-40B4-BE49-F238E27FC236}">
                  <a16:creationId xmlns:a16="http://schemas.microsoft.com/office/drawing/2014/main" id="{59A22C93-3420-ADD0-6736-A6F7D0EE5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2" name="Rectangle 244">
              <a:extLst>
                <a:ext uri="{FF2B5EF4-FFF2-40B4-BE49-F238E27FC236}">
                  <a16:creationId xmlns:a16="http://schemas.microsoft.com/office/drawing/2014/main" id="{B3AC8629-1A16-D31B-67A1-164F928A4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38" name="Rectangle 209">
              <a:extLst>
                <a:ext uri="{FF2B5EF4-FFF2-40B4-BE49-F238E27FC236}">
                  <a16:creationId xmlns:a16="http://schemas.microsoft.com/office/drawing/2014/main" id="{F2536E3F-65F6-6A3A-8600-EB1FB5480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5" name="Rectangle 216">
              <a:extLst>
                <a:ext uri="{FF2B5EF4-FFF2-40B4-BE49-F238E27FC236}">
                  <a16:creationId xmlns:a16="http://schemas.microsoft.com/office/drawing/2014/main" id="{8478417F-996B-85B4-F8A9-71DDFBC06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2" name="Rectangle 223">
              <a:extLst>
                <a:ext uri="{FF2B5EF4-FFF2-40B4-BE49-F238E27FC236}">
                  <a16:creationId xmlns:a16="http://schemas.microsoft.com/office/drawing/2014/main" id="{CE82DD60-941B-1513-DFCE-4438B7DD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9" name="Rectangle 230">
              <a:extLst>
                <a:ext uri="{FF2B5EF4-FFF2-40B4-BE49-F238E27FC236}">
                  <a16:creationId xmlns:a16="http://schemas.microsoft.com/office/drawing/2014/main" id="{9AAFFFD3-2B52-1D95-A8F0-C292C2635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6" name="Rectangle 238">
              <a:extLst>
                <a:ext uri="{FF2B5EF4-FFF2-40B4-BE49-F238E27FC236}">
                  <a16:creationId xmlns:a16="http://schemas.microsoft.com/office/drawing/2014/main" id="{E9FFCEB5-80E0-7973-D6EF-398D5774E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3" name="Rectangle 245">
              <a:extLst>
                <a:ext uri="{FF2B5EF4-FFF2-40B4-BE49-F238E27FC236}">
                  <a16:creationId xmlns:a16="http://schemas.microsoft.com/office/drawing/2014/main" id="{0A802B98-7608-9B2C-DCC4-863E1ED3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39" name="Rectangle 210">
              <a:extLst>
                <a:ext uri="{FF2B5EF4-FFF2-40B4-BE49-F238E27FC236}">
                  <a16:creationId xmlns:a16="http://schemas.microsoft.com/office/drawing/2014/main" id="{5044E5A4-BB14-1A2E-24EA-44EB0C47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6" name="Rectangle 217">
              <a:extLst>
                <a:ext uri="{FF2B5EF4-FFF2-40B4-BE49-F238E27FC236}">
                  <a16:creationId xmlns:a16="http://schemas.microsoft.com/office/drawing/2014/main" id="{A38FD397-7A76-E9D1-0300-206003F3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53" name="Rectangle 224">
              <a:extLst>
                <a:ext uri="{FF2B5EF4-FFF2-40B4-BE49-F238E27FC236}">
                  <a16:creationId xmlns:a16="http://schemas.microsoft.com/office/drawing/2014/main" id="{D4C3687F-023C-5FC9-79DE-E1BFD0EA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0" name="Rectangle 231">
              <a:extLst>
                <a:ext uri="{FF2B5EF4-FFF2-40B4-BE49-F238E27FC236}">
                  <a16:creationId xmlns:a16="http://schemas.microsoft.com/office/drawing/2014/main" id="{23A3360C-77AB-33E6-F209-3F11FD32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67" name="Rectangle 239">
              <a:extLst>
                <a:ext uri="{FF2B5EF4-FFF2-40B4-BE49-F238E27FC236}">
                  <a16:creationId xmlns:a16="http://schemas.microsoft.com/office/drawing/2014/main" id="{69F8D601-B72B-6DFE-EB42-2261E4136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974" name="Rectangle 246">
              <a:extLst>
                <a:ext uri="{FF2B5EF4-FFF2-40B4-BE49-F238E27FC236}">
                  <a16:creationId xmlns:a16="http://schemas.microsoft.com/office/drawing/2014/main" id="{5B879185-DDA3-E8D0-BB7B-28BD2AB65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0" name="Rectangle 211">
              <a:extLst>
                <a:ext uri="{FF2B5EF4-FFF2-40B4-BE49-F238E27FC236}">
                  <a16:creationId xmlns:a16="http://schemas.microsoft.com/office/drawing/2014/main" id="{3922530E-E1F0-8278-12AF-263B91260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947" name="Rectangle 218">
              <a:extLst>
                <a:ext uri="{FF2B5EF4-FFF2-40B4-BE49-F238E27FC236}">
                  <a16:creationId xmlns:a16="http://schemas.microsoft.com/office/drawing/2014/main" id="{46EB6D87-F592-3EA4-5F11-CF7A4FA2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54" name="Rectangle 225">
              <a:extLst>
                <a:ext uri="{FF2B5EF4-FFF2-40B4-BE49-F238E27FC236}">
                  <a16:creationId xmlns:a16="http://schemas.microsoft.com/office/drawing/2014/main" id="{B3B7BA49-CCA8-47BB-8F49-F5ABCB2D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1" name="Rectangle 232">
              <a:extLst>
                <a:ext uri="{FF2B5EF4-FFF2-40B4-BE49-F238E27FC236}">
                  <a16:creationId xmlns:a16="http://schemas.microsoft.com/office/drawing/2014/main" id="{449BC09F-9A2C-AB13-BDD3-11C5A2B3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68" name="Rectangle 240">
              <a:extLst>
                <a:ext uri="{FF2B5EF4-FFF2-40B4-BE49-F238E27FC236}">
                  <a16:creationId xmlns:a16="http://schemas.microsoft.com/office/drawing/2014/main" id="{3CACD167-64EA-A8FE-9CA1-C25379093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975" name="Rectangle 247">
              <a:extLst>
                <a:ext uri="{FF2B5EF4-FFF2-40B4-BE49-F238E27FC236}">
                  <a16:creationId xmlns:a16="http://schemas.microsoft.com/office/drawing/2014/main" id="{B25A7DAB-6E14-6071-EB35-17217250F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grpSp>
        <p:nvGrpSpPr>
          <p:cNvPr id="2001" name="Group 2000">
            <a:extLst>
              <a:ext uri="{FF2B5EF4-FFF2-40B4-BE49-F238E27FC236}">
                <a16:creationId xmlns:a16="http://schemas.microsoft.com/office/drawing/2014/main" id="{26CB7230-45B1-B4E0-8A9D-700AED3BC1A4}"/>
              </a:ext>
            </a:extLst>
          </p:cNvPr>
          <p:cNvGrpSpPr/>
          <p:nvPr/>
        </p:nvGrpSpPr>
        <p:grpSpPr>
          <a:xfrm>
            <a:off x="460003" y="1594017"/>
            <a:ext cx="8318739" cy="153888"/>
            <a:chOff x="460003" y="1594017"/>
            <a:chExt cx="8318739" cy="153888"/>
          </a:xfrm>
        </p:grpSpPr>
        <p:sp>
          <p:nvSpPr>
            <p:cNvPr id="50" name="Rectangle 114">
              <a:extLst>
                <a:ext uri="{FF2B5EF4-FFF2-40B4-BE49-F238E27FC236}">
                  <a16:creationId xmlns:a16="http://schemas.microsoft.com/office/drawing/2014/main" id="{CEF737D5-6F58-733B-9686-F4105E117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90" name="Rectangle 115">
              <a:extLst>
                <a:ext uri="{FF2B5EF4-FFF2-40B4-BE49-F238E27FC236}">
                  <a16:creationId xmlns:a16="http://schemas.microsoft.com/office/drawing/2014/main" id="{0ADB3563-5DBF-215D-D48D-87A2B8D06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33" name="Rectangle 116">
              <a:extLst>
                <a:ext uri="{FF2B5EF4-FFF2-40B4-BE49-F238E27FC236}">
                  <a16:creationId xmlns:a16="http://schemas.microsoft.com/office/drawing/2014/main" id="{6AB49923-44B7-8CDD-FA42-4D51DC313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6" name="Rectangle 110">
              <a:extLst>
                <a:ext uri="{FF2B5EF4-FFF2-40B4-BE49-F238E27FC236}">
                  <a16:creationId xmlns:a16="http://schemas.microsoft.com/office/drawing/2014/main" id="{1B205E2A-1CB5-D864-EA45-F16B49B96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7" name="Rectangle 111">
              <a:extLst>
                <a:ext uri="{FF2B5EF4-FFF2-40B4-BE49-F238E27FC236}">
                  <a16:creationId xmlns:a16="http://schemas.microsoft.com/office/drawing/2014/main" id="{A15EAAC9-407B-547E-D5D0-8E111F579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8" name="Rectangle 112">
              <a:extLst>
                <a:ext uri="{FF2B5EF4-FFF2-40B4-BE49-F238E27FC236}">
                  <a16:creationId xmlns:a16="http://schemas.microsoft.com/office/drawing/2014/main" id="{5209FFDF-A703-3A4B-F0EC-870B179E3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9" name="Rectangle 113">
              <a:extLst>
                <a:ext uri="{FF2B5EF4-FFF2-40B4-BE49-F238E27FC236}">
                  <a16:creationId xmlns:a16="http://schemas.microsoft.com/office/drawing/2014/main" id="{78512592-2DB9-7F41-86A9-5DF5C5B55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0" name="Rectangle 112">
              <a:extLst>
                <a:ext uri="{FF2B5EF4-FFF2-40B4-BE49-F238E27FC236}">
                  <a16:creationId xmlns:a16="http://schemas.microsoft.com/office/drawing/2014/main" id="{0CB26DFD-B34D-1DD1-2F40-B774BC24D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1" name="Rectangle 113">
              <a:extLst>
                <a:ext uri="{FF2B5EF4-FFF2-40B4-BE49-F238E27FC236}">
                  <a16:creationId xmlns:a16="http://schemas.microsoft.com/office/drawing/2014/main" id="{CCAEA60D-0FA4-69E9-457C-33921FDCA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2" name="Rectangle 114">
              <a:extLst>
                <a:ext uri="{FF2B5EF4-FFF2-40B4-BE49-F238E27FC236}">
                  <a16:creationId xmlns:a16="http://schemas.microsoft.com/office/drawing/2014/main" id="{163E0D6E-9B0C-0780-86A2-2C667BE6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3" name="Rectangle 115">
              <a:extLst>
                <a:ext uri="{FF2B5EF4-FFF2-40B4-BE49-F238E27FC236}">
                  <a16:creationId xmlns:a16="http://schemas.microsoft.com/office/drawing/2014/main" id="{BF9F0D19-C027-6530-476D-B8F63D53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4" name="Rectangle 116">
              <a:extLst>
                <a:ext uri="{FF2B5EF4-FFF2-40B4-BE49-F238E27FC236}">
                  <a16:creationId xmlns:a16="http://schemas.microsoft.com/office/drawing/2014/main" id="{5E43C7DC-1389-CAFA-1FA7-018DD6073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5" name="Rectangle 110">
              <a:extLst>
                <a:ext uri="{FF2B5EF4-FFF2-40B4-BE49-F238E27FC236}">
                  <a16:creationId xmlns:a16="http://schemas.microsoft.com/office/drawing/2014/main" id="{9EF67B30-39FB-C3DB-9C09-0D2507C81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6" name="Rectangle 111">
              <a:extLst>
                <a:ext uri="{FF2B5EF4-FFF2-40B4-BE49-F238E27FC236}">
                  <a16:creationId xmlns:a16="http://schemas.microsoft.com/office/drawing/2014/main" id="{F9107B22-C387-5A04-C56E-6B7A9114F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7" name="Rectangle 110">
              <a:extLst>
                <a:ext uri="{FF2B5EF4-FFF2-40B4-BE49-F238E27FC236}">
                  <a16:creationId xmlns:a16="http://schemas.microsoft.com/office/drawing/2014/main" id="{FB10C97A-2D74-E6BF-FFDE-4FC2961AE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8" name="Rectangle 111">
              <a:extLst>
                <a:ext uri="{FF2B5EF4-FFF2-40B4-BE49-F238E27FC236}">
                  <a16:creationId xmlns:a16="http://schemas.microsoft.com/office/drawing/2014/main" id="{16906015-8DBA-CA1F-D1A6-53331E2C2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9" name="Rectangle 112">
              <a:extLst>
                <a:ext uri="{FF2B5EF4-FFF2-40B4-BE49-F238E27FC236}">
                  <a16:creationId xmlns:a16="http://schemas.microsoft.com/office/drawing/2014/main" id="{06AD3720-CDBB-4B7B-751C-CD0859D64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0" name="Rectangle 113">
              <a:extLst>
                <a:ext uri="{FF2B5EF4-FFF2-40B4-BE49-F238E27FC236}">
                  <a16:creationId xmlns:a16="http://schemas.microsoft.com/office/drawing/2014/main" id="{B841A90A-F7E6-A351-6090-7310C7C72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1" name="Rectangle 114">
              <a:extLst>
                <a:ext uri="{FF2B5EF4-FFF2-40B4-BE49-F238E27FC236}">
                  <a16:creationId xmlns:a16="http://schemas.microsoft.com/office/drawing/2014/main" id="{2493132A-C08E-C068-F0C9-75BE728A5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2" name="Rectangle 115">
              <a:extLst>
                <a:ext uri="{FF2B5EF4-FFF2-40B4-BE49-F238E27FC236}">
                  <a16:creationId xmlns:a16="http://schemas.microsoft.com/office/drawing/2014/main" id="{DAA9C932-4DE6-362B-2E57-55AF65CFA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3" name="Rectangle 116">
              <a:extLst>
                <a:ext uri="{FF2B5EF4-FFF2-40B4-BE49-F238E27FC236}">
                  <a16:creationId xmlns:a16="http://schemas.microsoft.com/office/drawing/2014/main" id="{B7C61DD5-2B64-0A6F-4516-2F275454C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4" name="Rectangle 115">
              <a:extLst>
                <a:ext uri="{FF2B5EF4-FFF2-40B4-BE49-F238E27FC236}">
                  <a16:creationId xmlns:a16="http://schemas.microsoft.com/office/drawing/2014/main" id="{3AC20E98-C1FF-629E-99E1-918E9B4C8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5" name="Rectangle 116">
              <a:extLst>
                <a:ext uri="{FF2B5EF4-FFF2-40B4-BE49-F238E27FC236}">
                  <a16:creationId xmlns:a16="http://schemas.microsoft.com/office/drawing/2014/main" id="{E89D5AF1-C6A9-7C85-EF07-BAD7B7E8F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6" name="Rectangle 110">
              <a:extLst>
                <a:ext uri="{FF2B5EF4-FFF2-40B4-BE49-F238E27FC236}">
                  <a16:creationId xmlns:a16="http://schemas.microsoft.com/office/drawing/2014/main" id="{31647D12-0C6B-9BA1-B104-C0DC7A2B3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7" name="Rectangle 111">
              <a:extLst>
                <a:ext uri="{FF2B5EF4-FFF2-40B4-BE49-F238E27FC236}">
                  <a16:creationId xmlns:a16="http://schemas.microsoft.com/office/drawing/2014/main" id="{7C5770C7-BD1B-43BD-B696-33BB0AB2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8" name="Rectangle 112">
              <a:extLst>
                <a:ext uri="{FF2B5EF4-FFF2-40B4-BE49-F238E27FC236}">
                  <a16:creationId xmlns:a16="http://schemas.microsoft.com/office/drawing/2014/main" id="{461360B9-C118-C474-94DF-052F86FC8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9" name="Rectangle 113">
              <a:extLst>
                <a:ext uri="{FF2B5EF4-FFF2-40B4-BE49-F238E27FC236}">
                  <a16:creationId xmlns:a16="http://schemas.microsoft.com/office/drawing/2014/main" id="{4F16C2D9-3BF7-6194-2A06-3AB63F715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0" name="Rectangle 114">
              <a:extLst>
                <a:ext uri="{FF2B5EF4-FFF2-40B4-BE49-F238E27FC236}">
                  <a16:creationId xmlns:a16="http://schemas.microsoft.com/office/drawing/2014/main" id="{AB7B494C-832E-9B7E-351B-6BA5AB094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2" name="Group 2001">
            <a:extLst>
              <a:ext uri="{FF2B5EF4-FFF2-40B4-BE49-F238E27FC236}">
                <a16:creationId xmlns:a16="http://schemas.microsoft.com/office/drawing/2014/main" id="{073728FF-44CC-9031-6230-9B3325C22AB7}"/>
              </a:ext>
            </a:extLst>
          </p:cNvPr>
          <p:cNvGrpSpPr/>
          <p:nvPr/>
        </p:nvGrpSpPr>
        <p:grpSpPr>
          <a:xfrm>
            <a:off x="460003" y="3319434"/>
            <a:ext cx="8318739" cy="153888"/>
            <a:chOff x="460003" y="1594017"/>
            <a:chExt cx="8318739" cy="153888"/>
          </a:xfrm>
        </p:grpSpPr>
        <p:sp>
          <p:nvSpPr>
            <p:cNvPr id="2003" name="Rectangle 114">
              <a:extLst>
                <a:ext uri="{FF2B5EF4-FFF2-40B4-BE49-F238E27FC236}">
                  <a16:creationId xmlns:a16="http://schemas.microsoft.com/office/drawing/2014/main" id="{4C139D70-9857-9544-EB3C-5591228FF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6" name="Rectangle 115">
              <a:extLst>
                <a:ext uri="{FF2B5EF4-FFF2-40B4-BE49-F238E27FC236}">
                  <a16:creationId xmlns:a16="http://schemas.microsoft.com/office/drawing/2014/main" id="{2546D2E7-E1F4-5751-52B8-B6578D72B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7" name="Rectangle 116">
              <a:extLst>
                <a:ext uri="{FF2B5EF4-FFF2-40B4-BE49-F238E27FC236}">
                  <a16:creationId xmlns:a16="http://schemas.microsoft.com/office/drawing/2014/main" id="{DA09C126-7281-FC1A-5915-32181075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8" name="Rectangle 110">
              <a:extLst>
                <a:ext uri="{FF2B5EF4-FFF2-40B4-BE49-F238E27FC236}">
                  <a16:creationId xmlns:a16="http://schemas.microsoft.com/office/drawing/2014/main" id="{514EF508-F07F-EB41-24D5-6F669BA8D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9" name="Rectangle 111">
              <a:extLst>
                <a:ext uri="{FF2B5EF4-FFF2-40B4-BE49-F238E27FC236}">
                  <a16:creationId xmlns:a16="http://schemas.microsoft.com/office/drawing/2014/main" id="{568C8D24-ACDB-90E1-D28D-5608A4272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0" name="Rectangle 112">
              <a:extLst>
                <a:ext uri="{FF2B5EF4-FFF2-40B4-BE49-F238E27FC236}">
                  <a16:creationId xmlns:a16="http://schemas.microsoft.com/office/drawing/2014/main" id="{2DD38296-FBFE-444D-8079-29E825A29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1" name="Rectangle 113">
              <a:extLst>
                <a:ext uri="{FF2B5EF4-FFF2-40B4-BE49-F238E27FC236}">
                  <a16:creationId xmlns:a16="http://schemas.microsoft.com/office/drawing/2014/main" id="{8E4AC74D-FAD5-0F3C-EA8A-8D0E8780D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2" name="Rectangle 112">
              <a:extLst>
                <a:ext uri="{FF2B5EF4-FFF2-40B4-BE49-F238E27FC236}">
                  <a16:creationId xmlns:a16="http://schemas.microsoft.com/office/drawing/2014/main" id="{0F5627E3-8AE2-5E2C-B130-DD8B42F65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3" name="Rectangle 113">
              <a:extLst>
                <a:ext uri="{FF2B5EF4-FFF2-40B4-BE49-F238E27FC236}">
                  <a16:creationId xmlns:a16="http://schemas.microsoft.com/office/drawing/2014/main" id="{DB5D684F-3DAA-56FD-8EF2-3BBF2AAA5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4" name="Rectangle 114">
              <a:extLst>
                <a:ext uri="{FF2B5EF4-FFF2-40B4-BE49-F238E27FC236}">
                  <a16:creationId xmlns:a16="http://schemas.microsoft.com/office/drawing/2014/main" id="{87BB6B93-A91B-61B7-9BDB-B9340C74F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5" name="Rectangle 115">
              <a:extLst>
                <a:ext uri="{FF2B5EF4-FFF2-40B4-BE49-F238E27FC236}">
                  <a16:creationId xmlns:a16="http://schemas.microsoft.com/office/drawing/2014/main" id="{36177B0D-2FE3-B29A-77B5-DAD68050F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6" name="Rectangle 116">
              <a:extLst>
                <a:ext uri="{FF2B5EF4-FFF2-40B4-BE49-F238E27FC236}">
                  <a16:creationId xmlns:a16="http://schemas.microsoft.com/office/drawing/2014/main" id="{5B95D2EE-C55F-0DB1-F190-6BCDB6309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7" name="Rectangle 110">
              <a:extLst>
                <a:ext uri="{FF2B5EF4-FFF2-40B4-BE49-F238E27FC236}">
                  <a16:creationId xmlns:a16="http://schemas.microsoft.com/office/drawing/2014/main" id="{173C634C-F4C2-86FC-5A5B-C1FFADF9B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8" name="Rectangle 111">
              <a:extLst>
                <a:ext uri="{FF2B5EF4-FFF2-40B4-BE49-F238E27FC236}">
                  <a16:creationId xmlns:a16="http://schemas.microsoft.com/office/drawing/2014/main" id="{BD06FC06-8788-07F0-6482-51B7480A4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9" name="Rectangle 110">
              <a:extLst>
                <a:ext uri="{FF2B5EF4-FFF2-40B4-BE49-F238E27FC236}">
                  <a16:creationId xmlns:a16="http://schemas.microsoft.com/office/drawing/2014/main" id="{1A9FA353-AB07-9A33-EAD0-F5BA36518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0" name="Rectangle 111">
              <a:extLst>
                <a:ext uri="{FF2B5EF4-FFF2-40B4-BE49-F238E27FC236}">
                  <a16:creationId xmlns:a16="http://schemas.microsoft.com/office/drawing/2014/main" id="{FEBFFC25-5407-66AD-5C96-F9804DDFD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1" name="Rectangle 112">
              <a:extLst>
                <a:ext uri="{FF2B5EF4-FFF2-40B4-BE49-F238E27FC236}">
                  <a16:creationId xmlns:a16="http://schemas.microsoft.com/office/drawing/2014/main" id="{0B20C629-38E0-838F-2B40-2F997040B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2" name="Rectangle 113">
              <a:extLst>
                <a:ext uri="{FF2B5EF4-FFF2-40B4-BE49-F238E27FC236}">
                  <a16:creationId xmlns:a16="http://schemas.microsoft.com/office/drawing/2014/main" id="{B81CF958-F85B-5812-76ED-0AA99E171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3" name="Rectangle 114">
              <a:extLst>
                <a:ext uri="{FF2B5EF4-FFF2-40B4-BE49-F238E27FC236}">
                  <a16:creationId xmlns:a16="http://schemas.microsoft.com/office/drawing/2014/main" id="{2449F6F4-011F-0A4E-90D4-9D2F7BB87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4" name="Rectangle 115">
              <a:extLst>
                <a:ext uri="{FF2B5EF4-FFF2-40B4-BE49-F238E27FC236}">
                  <a16:creationId xmlns:a16="http://schemas.microsoft.com/office/drawing/2014/main" id="{91712396-6944-360B-D05C-9DB92B016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5" name="Rectangle 116">
              <a:extLst>
                <a:ext uri="{FF2B5EF4-FFF2-40B4-BE49-F238E27FC236}">
                  <a16:creationId xmlns:a16="http://schemas.microsoft.com/office/drawing/2014/main" id="{F4A68CAC-4B2C-5150-EF04-14626DB39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6" name="Rectangle 115">
              <a:extLst>
                <a:ext uri="{FF2B5EF4-FFF2-40B4-BE49-F238E27FC236}">
                  <a16:creationId xmlns:a16="http://schemas.microsoft.com/office/drawing/2014/main" id="{56B9854D-1D08-820B-4ACC-040A8632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7" name="Rectangle 116">
              <a:extLst>
                <a:ext uri="{FF2B5EF4-FFF2-40B4-BE49-F238E27FC236}">
                  <a16:creationId xmlns:a16="http://schemas.microsoft.com/office/drawing/2014/main" id="{C7C34C2B-1C6E-48CB-D536-8654F262A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8" name="Rectangle 110">
              <a:extLst>
                <a:ext uri="{FF2B5EF4-FFF2-40B4-BE49-F238E27FC236}">
                  <a16:creationId xmlns:a16="http://schemas.microsoft.com/office/drawing/2014/main" id="{CD1D636E-460E-3AA4-6483-2362F891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9" name="Rectangle 111">
              <a:extLst>
                <a:ext uri="{FF2B5EF4-FFF2-40B4-BE49-F238E27FC236}">
                  <a16:creationId xmlns:a16="http://schemas.microsoft.com/office/drawing/2014/main" id="{FB14ED14-D1C5-1B88-8E4D-534947D21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0" name="Rectangle 112">
              <a:extLst>
                <a:ext uri="{FF2B5EF4-FFF2-40B4-BE49-F238E27FC236}">
                  <a16:creationId xmlns:a16="http://schemas.microsoft.com/office/drawing/2014/main" id="{58646DC6-9E05-F372-DF72-D681C714A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1" name="Rectangle 113">
              <a:extLst>
                <a:ext uri="{FF2B5EF4-FFF2-40B4-BE49-F238E27FC236}">
                  <a16:creationId xmlns:a16="http://schemas.microsoft.com/office/drawing/2014/main" id="{A8032623-EBDE-6C9B-8B4D-3E9CDD59E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2" name="Rectangle 114">
              <a:extLst>
                <a:ext uri="{FF2B5EF4-FFF2-40B4-BE49-F238E27FC236}">
                  <a16:creationId xmlns:a16="http://schemas.microsoft.com/office/drawing/2014/main" id="{F2F573AB-32D1-6A5D-6AB5-4ACE92B80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33" name="Group 2032">
            <a:extLst>
              <a:ext uri="{FF2B5EF4-FFF2-40B4-BE49-F238E27FC236}">
                <a16:creationId xmlns:a16="http://schemas.microsoft.com/office/drawing/2014/main" id="{F4DEA025-5A06-36BE-33DB-881C68746807}"/>
              </a:ext>
            </a:extLst>
          </p:cNvPr>
          <p:cNvGrpSpPr/>
          <p:nvPr/>
        </p:nvGrpSpPr>
        <p:grpSpPr>
          <a:xfrm>
            <a:off x="460003" y="5081559"/>
            <a:ext cx="8318739" cy="153888"/>
            <a:chOff x="460003" y="1594017"/>
            <a:chExt cx="8318739" cy="153888"/>
          </a:xfrm>
        </p:grpSpPr>
        <p:sp>
          <p:nvSpPr>
            <p:cNvPr id="2034" name="Rectangle 114">
              <a:extLst>
                <a:ext uri="{FF2B5EF4-FFF2-40B4-BE49-F238E27FC236}">
                  <a16:creationId xmlns:a16="http://schemas.microsoft.com/office/drawing/2014/main" id="{D8A433DA-060D-E6DA-9D58-8C3344A5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5" name="Rectangle 115">
              <a:extLst>
                <a:ext uri="{FF2B5EF4-FFF2-40B4-BE49-F238E27FC236}">
                  <a16:creationId xmlns:a16="http://schemas.microsoft.com/office/drawing/2014/main" id="{FE0F3E38-3737-D336-CD84-6450EBD72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6" name="Rectangle 116">
              <a:extLst>
                <a:ext uri="{FF2B5EF4-FFF2-40B4-BE49-F238E27FC236}">
                  <a16:creationId xmlns:a16="http://schemas.microsoft.com/office/drawing/2014/main" id="{957090D3-7C08-0FC2-32D4-B5B264425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7" name="Rectangle 110">
              <a:extLst>
                <a:ext uri="{FF2B5EF4-FFF2-40B4-BE49-F238E27FC236}">
                  <a16:creationId xmlns:a16="http://schemas.microsoft.com/office/drawing/2014/main" id="{37EDD623-BAF1-7FE7-AA08-1B03C8757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8" name="Rectangle 111">
              <a:extLst>
                <a:ext uri="{FF2B5EF4-FFF2-40B4-BE49-F238E27FC236}">
                  <a16:creationId xmlns:a16="http://schemas.microsoft.com/office/drawing/2014/main" id="{C748D36A-E404-DAAC-205C-BD293E54B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9" name="Rectangle 112">
              <a:extLst>
                <a:ext uri="{FF2B5EF4-FFF2-40B4-BE49-F238E27FC236}">
                  <a16:creationId xmlns:a16="http://schemas.microsoft.com/office/drawing/2014/main" id="{A57C2BCB-C4DF-55C4-CF42-50B1C0357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0" name="Rectangle 113">
              <a:extLst>
                <a:ext uri="{FF2B5EF4-FFF2-40B4-BE49-F238E27FC236}">
                  <a16:creationId xmlns:a16="http://schemas.microsoft.com/office/drawing/2014/main" id="{D33E31D7-A57F-0199-2FC8-4E20249E0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1" name="Rectangle 112">
              <a:extLst>
                <a:ext uri="{FF2B5EF4-FFF2-40B4-BE49-F238E27FC236}">
                  <a16:creationId xmlns:a16="http://schemas.microsoft.com/office/drawing/2014/main" id="{1E391742-CCDF-087B-564C-1A1DE5BBF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2" name="Rectangle 113">
              <a:extLst>
                <a:ext uri="{FF2B5EF4-FFF2-40B4-BE49-F238E27FC236}">
                  <a16:creationId xmlns:a16="http://schemas.microsoft.com/office/drawing/2014/main" id="{38B23274-2ED7-8A7F-4198-3DEFB0876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3" name="Rectangle 114">
              <a:extLst>
                <a:ext uri="{FF2B5EF4-FFF2-40B4-BE49-F238E27FC236}">
                  <a16:creationId xmlns:a16="http://schemas.microsoft.com/office/drawing/2014/main" id="{8FB85C14-5287-2C99-2D70-52219BF6B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4" name="Rectangle 115">
              <a:extLst>
                <a:ext uri="{FF2B5EF4-FFF2-40B4-BE49-F238E27FC236}">
                  <a16:creationId xmlns:a16="http://schemas.microsoft.com/office/drawing/2014/main" id="{3B0ADCB7-E0E4-D4B4-469E-2DD22359E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5" name="Rectangle 116">
              <a:extLst>
                <a:ext uri="{FF2B5EF4-FFF2-40B4-BE49-F238E27FC236}">
                  <a16:creationId xmlns:a16="http://schemas.microsoft.com/office/drawing/2014/main" id="{2E0EA950-2B4D-2C7A-001C-233123D18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6" name="Rectangle 110">
              <a:extLst>
                <a:ext uri="{FF2B5EF4-FFF2-40B4-BE49-F238E27FC236}">
                  <a16:creationId xmlns:a16="http://schemas.microsoft.com/office/drawing/2014/main" id="{9661EF6A-232A-3C40-D519-2BB40314C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7" name="Rectangle 111">
              <a:extLst>
                <a:ext uri="{FF2B5EF4-FFF2-40B4-BE49-F238E27FC236}">
                  <a16:creationId xmlns:a16="http://schemas.microsoft.com/office/drawing/2014/main" id="{CE999231-C882-573C-61F4-797C38241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8" name="Rectangle 110">
              <a:extLst>
                <a:ext uri="{FF2B5EF4-FFF2-40B4-BE49-F238E27FC236}">
                  <a16:creationId xmlns:a16="http://schemas.microsoft.com/office/drawing/2014/main" id="{483932A1-9B2C-8C7F-A649-2A5A8041A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3" name="Rectangle 111">
              <a:extLst>
                <a:ext uri="{FF2B5EF4-FFF2-40B4-BE49-F238E27FC236}">
                  <a16:creationId xmlns:a16="http://schemas.microsoft.com/office/drawing/2014/main" id="{D93C0A70-AF65-9D34-EF0B-AC16DB44B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4" name="Rectangle 112">
              <a:extLst>
                <a:ext uri="{FF2B5EF4-FFF2-40B4-BE49-F238E27FC236}">
                  <a16:creationId xmlns:a16="http://schemas.microsoft.com/office/drawing/2014/main" id="{9C1D09FB-CCF4-659E-E6F3-833385705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5" name="Rectangle 113">
              <a:extLst>
                <a:ext uri="{FF2B5EF4-FFF2-40B4-BE49-F238E27FC236}">
                  <a16:creationId xmlns:a16="http://schemas.microsoft.com/office/drawing/2014/main" id="{14B12CA8-C6CA-66AD-B67F-02CC7426F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6" name="Rectangle 114">
              <a:extLst>
                <a:ext uri="{FF2B5EF4-FFF2-40B4-BE49-F238E27FC236}">
                  <a16:creationId xmlns:a16="http://schemas.microsoft.com/office/drawing/2014/main" id="{DFA60AC8-C30C-E302-F49E-214380D8C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7" name="Rectangle 115">
              <a:extLst>
                <a:ext uri="{FF2B5EF4-FFF2-40B4-BE49-F238E27FC236}">
                  <a16:creationId xmlns:a16="http://schemas.microsoft.com/office/drawing/2014/main" id="{2D4443E6-B67E-2BD6-7144-DCF354EB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8" name="Rectangle 116">
              <a:extLst>
                <a:ext uri="{FF2B5EF4-FFF2-40B4-BE49-F238E27FC236}">
                  <a16:creationId xmlns:a16="http://schemas.microsoft.com/office/drawing/2014/main" id="{DC525E8A-D78F-E341-922A-7A11CCA79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9" name="Rectangle 115">
              <a:extLst>
                <a:ext uri="{FF2B5EF4-FFF2-40B4-BE49-F238E27FC236}">
                  <a16:creationId xmlns:a16="http://schemas.microsoft.com/office/drawing/2014/main" id="{E6175620-E654-153E-7EAB-2A1A8E416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0" name="Rectangle 116">
              <a:extLst>
                <a:ext uri="{FF2B5EF4-FFF2-40B4-BE49-F238E27FC236}">
                  <a16:creationId xmlns:a16="http://schemas.microsoft.com/office/drawing/2014/main" id="{7F3BFE87-E4C5-C921-3187-B9B62D29E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1" name="Rectangle 110">
              <a:extLst>
                <a:ext uri="{FF2B5EF4-FFF2-40B4-BE49-F238E27FC236}">
                  <a16:creationId xmlns:a16="http://schemas.microsoft.com/office/drawing/2014/main" id="{C69B012B-9B13-6766-3737-0D5336D6B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2" name="Rectangle 111">
              <a:extLst>
                <a:ext uri="{FF2B5EF4-FFF2-40B4-BE49-F238E27FC236}">
                  <a16:creationId xmlns:a16="http://schemas.microsoft.com/office/drawing/2014/main" id="{663DA166-503E-5B93-CB00-CC846E345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3" name="Rectangle 112">
              <a:extLst>
                <a:ext uri="{FF2B5EF4-FFF2-40B4-BE49-F238E27FC236}">
                  <a16:creationId xmlns:a16="http://schemas.microsoft.com/office/drawing/2014/main" id="{7F0456F1-4481-7E7C-A8A3-FBB4E5E16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4" name="Rectangle 113">
              <a:extLst>
                <a:ext uri="{FF2B5EF4-FFF2-40B4-BE49-F238E27FC236}">
                  <a16:creationId xmlns:a16="http://schemas.microsoft.com/office/drawing/2014/main" id="{E576C84D-7510-2636-677A-7B9F76F62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5" name="Rectangle 114">
              <a:extLst>
                <a:ext uri="{FF2B5EF4-FFF2-40B4-BE49-F238E27FC236}">
                  <a16:creationId xmlns:a16="http://schemas.microsoft.com/office/drawing/2014/main" id="{C9CD2833-5F7E-3546-13C7-4B85F06D9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15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23" name="矩形 622"/>
          <p:cNvSpPr/>
          <p:nvPr/>
        </p:nvSpPr>
        <p:spPr>
          <a:xfrm>
            <a:off x="395536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2534503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4673470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6812436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395536" y="2845964"/>
            <a:ext cx="8424936" cy="435360"/>
            <a:chOff x="395536" y="3025736"/>
            <a:chExt cx="8424936" cy="435360"/>
          </a:xfrm>
          <a:solidFill>
            <a:srgbClr val="00B0F0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395536" y="4604923"/>
            <a:ext cx="8424936" cy="435360"/>
            <a:chOff x="395536" y="4692464"/>
            <a:chExt cx="8424936" cy="435360"/>
          </a:xfrm>
          <a:solidFill>
            <a:srgbClr val="00B0F0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395536" y="332655"/>
            <a:ext cx="8424936" cy="73446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2462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4596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6738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10E9C6A6-8614-4E0C-CC0E-977C991F460D}"/>
              </a:ext>
            </a:extLst>
          </p:cNvPr>
          <p:cNvGrpSpPr/>
          <p:nvPr/>
        </p:nvGrpSpPr>
        <p:grpSpPr>
          <a:xfrm>
            <a:off x="460003" y="1594017"/>
            <a:ext cx="8318739" cy="153888"/>
            <a:chOff x="460003" y="1594017"/>
            <a:chExt cx="8318739" cy="153888"/>
          </a:xfrm>
        </p:grpSpPr>
        <p:sp>
          <p:nvSpPr>
            <p:cNvPr id="27" name="Rectangle 114">
              <a:extLst>
                <a:ext uri="{FF2B5EF4-FFF2-40B4-BE49-F238E27FC236}">
                  <a16:creationId xmlns:a16="http://schemas.microsoft.com/office/drawing/2014/main" id="{F5B499C4-73A6-54B9-B0CE-1E50C471A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" name="Rectangle 115">
              <a:extLst>
                <a:ext uri="{FF2B5EF4-FFF2-40B4-BE49-F238E27FC236}">
                  <a16:creationId xmlns:a16="http://schemas.microsoft.com/office/drawing/2014/main" id="{39B1A82E-461C-B9A2-CA1C-ED7AA326F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90" name="Rectangle 116">
              <a:extLst>
                <a:ext uri="{FF2B5EF4-FFF2-40B4-BE49-F238E27FC236}">
                  <a16:creationId xmlns:a16="http://schemas.microsoft.com/office/drawing/2014/main" id="{83125F4F-5B12-CE48-A6BD-A342FAE7E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33" name="Rectangle 110">
              <a:extLst>
                <a:ext uri="{FF2B5EF4-FFF2-40B4-BE49-F238E27FC236}">
                  <a16:creationId xmlns:a16="http://schemas.microsoft.com/office/drawing/2014/main" id="{FB0708B1-8765-459D-234E-81B6C346B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6" name="Rectangle 111">
              <a:extLst>
                <a:ext uri="{FF2B5EF4-FFF2-40B4-BE49-F238E27FC236}">
                  <a16:creationId xmlns:a16="http://schemas.microsoft.com/office/drawing/2014/main" id="{03611833-F980-74BE-2336-768615729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7" name="Rectangle 112">
              <a:extLst>
                <a:ext uri="{FF2B5EF4-FFF2-40B4-BE49-F238E27FC236}">
                  <a16:creationId xmlns:a16="http://schemas.microsoft.com/office/drawing/2014/main" id="{E0C7A593-2B6D-AA6C-D520-D4B51813F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8" name="Rectangle 113">
              <a:extLst>
                <a:ext uri="{FF2B5EF4-FFF2-40B4-BE49-F238E27FC236}">
                  <a16:creationId xmlns:a16="http://schemas.microsoft.com/office/drawing/2014/main" id="{14E435BD-3727-BBBB-241D-B620F599F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9" name="Rectangle 112">
              <a:extLst>
                <a:ext uri="{FF2B5EF4-FFF2-40B4-BE49-F238E27FC236}">
                  <a16:creationId xmlns:a16="http://schemas.microsoft.com/office/drawing/2014/main" id="{97964DCA-4F52-20B3-8DD6-9083D44A2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0" name="Rectangle 113">
              <a:extLst>
                <a:ext uri="{FF2B5EF4-FFF2-40B4-BE49-F238E27FC236}">
                  <a16:creationId xmlns:a16="http://schemas.microsoft.com/office/drawing/2014/main" id="{A7B90644-B4F3-AB75-DA3A-BAA6CD844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1" name="Rectangle 114">
              <a:extLst>
                <a:ext uri="{FF2B5EF4-FFF2-40B4-BE49-F238E27FC236}">
                  <a16:creationId xmlns:a16="http://schemas.microsoft.com/office/drawing/2014/main" id="{B5FB599B-D6FD-B1EF-CBA5-04E34E66A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2" name="Rectangle 115">
              <a:extLst>
                <a:ext uri="{FF2B5EF4-FFF2-40B4-BE49-F238E27FC236}">
                  <a16:creationId xmlns:a16="http://schemas.microsoft.com/office/drawing/2014/main" id="{3ACCD6BA-FC2F-34B2-392C-69FAE62CB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3" name="Rectangle 116">
              <a:extLst>
                <a:ext uri="{FF2B5EF4-FFF2-40B4-BE49-F238E27FC236}">
                  <a16:creationId xmlns:a16="http://schemas.microsoft.com/office/drawing/2014/main" id="{B678E4BE-57A7-68D6-2A65-CD52C9C38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4" name="Rectangle 110">
              <a:extLst>
                <a:ext uri="{FF2B5EF4-FFF2-40B4-BE49-F238E27FC236}">
                  <a16:creationId xmlns:a16="http://schemas.microsoft.com/office/drawing/2014/main" id="{3062A612-791D-3651-72C9-C7B7ECCD5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5" name="Rectangle 111">
              <a:extLst>
                <a:ext uri="{FF2B5EF4-FFF2-40B4-BE49-F238E27FC236}">
                  <a16:creationId xmlns:a16="http://schemas.microsoft.com/office/drawing/2014/main" id="{A6465BDA-1D85-85EE-6C47-8EB0ED3C2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6" name="Rectangle 110">
              <a:extLst>
                <a:ext uri="{FF2B5EF4-FFF2-40B4-BE49-F238E27FC236}">
                  <a16:creationId xmlns:a16="http://schemas.microsoft.com/office/drawing/2014/main" id="{1311FCD1-00E4-DE93-6BB0-55EB50705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7" name="Rectangle 111">
              <a:extLst>
                <a:ext uri="{FF2B5EF4-FFF2-40B4-BE49-F238E27FC236}">
                  <a16:creationId xmlns:a16="http://schemas.microsoft.com/office/drawing/2014/main" id="{2C4C6CDA-14CA-CD69-C882-CCCFC5042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8" name="Rectangle 112">
              <a:extLst>
                <a:ext uri="{FF2B5EF4-FFF2-40B4-BE49-F238E27FC236}">
                  <a16:creationId xmlns:a16="http://schemas.microsoft.com/office/drawing/2014/main" id="{A7FD7A71-4A00-22DE-C322-36C2ACC2F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9" name="Rectangle 113">
              <a:extLst>
                <a:ext uri="{FF2B5EF4-FFF2-40B4-BE49-F238E27FC236}">
                  <a16:creationId xmlns:a16="http://schemas.microsoft.com/office/drawing/2014/main" id="{C3BE1811-1A17-CA71-DC36-9A3F18937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0" name="Rectangle 114">
              <a:extLst>
                <a:ext uri="{FF2B5EF4-FFF2-40B4-BE49-F238E27FC236}">
                  <a16:creationId xmlns:a16="http://schemas.microsoft.com/office/drawing/2014/main" id="{CE5DAA90-47A0-D858-34B7-B322D52AA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1" name="Rectangle 115">
              <a:extLst>
                <a:ext uri="{FF2B5EF4-FFF2-40B4-BE49-F238E27FC236}">
                  <a16:creationId xmlns:a16="http://schemas.microsoft.com/office/drawing/2014/main" id="{8980A16B-E762-355C-D62C-016F693CC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2" name="Rectangle 116">
              <a:extLst>
                <a:ext uri="{FF2B5EF4-FFF2-40B4-BE49-F238E27FC236}">
                  <a16:creationId xmlns:a16="http://schemas.microsoft.com/office/drawing/2014/main" id="{E4EB5FE6-8B5D-0884-2CAF-42AFEFF10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3" name="Rectangle 115">
              <a:extLst>
                <a:ext uri="{FF2B5EF4-FFF2-40B4-BE49-F238E27FC236}">
                  <a16:creationId xmlns:a16="http://schemas.microsoft.com/office/drawing/2014/main" id="{B41F8C08-D824-3058-4654-577DA875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4" name="Rectangle 116">
              <a:extLst>
                <a:ext uri="{FF2B5EF4-FFF2-40B4-BE49-F238E27FC236}">
                  <a16:creationId xmlns:a16="http://schemas.microsoft.com/office/drawing/2014/main" id="{CD0F8794-3708-F9B7-4875-AD9FF0CA4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5" name="Rectangle 110">
              <a:extLst>
                <a:ext uri="{FF2B5EF4-FFF2-40B4-BE49-F238E27FC236}">
                  <a16:creationId xmlns:a16="http://schemas.microsoft.com/office/drawing/2014/main" id="{D240EB60-B14E-B1BF-E50E-CD27B4371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6" name="Rectangle 111">
              <a:extLst>
                <a:ext uri="{FF2B5EF4-FFF2-40B4-BE49-F238E27FC236}">
                  <a16:creationId xmlns:a16="http://schemas.microsoft.com/office/drawing/2014/main" id="{BDD39699-9E39-8AF9-2E18-10505ABA8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7" name="Rectangle 112">
              <a:extLst>
                <a:ext uri="{FF2B5EF4-FFF2-40B4-BE49-F238E27FC236}">
                  <a16:creationId xmlns:a16="http://schemas.microsoft.com/office/drawing/2014/main" id="{B75F39F7-DCEF-54D6-FADB-CCB8E446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8" name="Rectangle 113">
              <a:extLst>
                <a:ext uri="{FF2B5EF4-FFF2-40B4-BE49-F238E27FC236}">
                  <a16:creationId xmlns:a16="http://schemas.microsoft.com/office/drawing/2014/main" id="{9BA74832-1C94-E20F-0812-1723F56AF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9" name="Rectangle 114">
              <a:extLst>
                <a:ext uri="{FF2B5EF4-FFF2-40B4-BE49-F238E27FC236}">
                  <a16:creationId xmlns:a16="http://schemas.microsoft.com/office/drawing/2014/main" id="{DE509076-C101-FF38-8D1B-23C44BADA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0" name="Group 1999">
            <a:extLst>
              <a:ext uri="{FF2B5EF4-FFF2-40B4-BE49-F238E27FC236}">
                <a16:creationId xmlns:a16="http://schemas.microsoft.com/office/drawing/2014/main" id="{06B1883A-586A-E00E-0E5A-1541958E35D2}"/>
              </a:ext>
            </a:extLst>
          </p:cNvPr>
          <p:cNvGrpSpPr/>
          <p:nvPr/>
        </p:nvGrpSpPr>
        <p:grpSpPr>
          <a:xfrm>
            <a:off x="460003" y="3319434"/>
            <a:ext cx="8318739" cy="153888"/>
            <a:chOff x="460003" y="1594017"/>
            <a:chExt cx="8318739" cy="153888"/>
          </a:xfrm>
        </p:grpSpPr>
        <p:sp>
          <p:nvSpPr>
            <p:cNvPr id="2001" name="Rectangle 114">
              <a:extLst>
                <a:ext uri="{FF2B5EF4-FFF2-40B4-BE49-F238E27FC236}">
                  <a16:creationId xmlns:a16="http://schemas.microsoft.com/office/drawing/2014/main" id="{081377A5-29B3-C9FD-BED7-9DD049E0A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2" name="Rectangle 115">
              <a:extLst>
                <a:ext uri="{FF2B5EF4-FFF2-40B4-BE49-F238E27FC236}">
                  <a16:creationId xmlns:a16="http://schemas.microsoft.com/office/drawing/2014/main" id="{785B2F43-AB63-0F21-120D-DDFDE01C3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3" name="Rectangle 116">
              <a:extLst>
                <a:ext uri="{FF2B5EF4-FFF2-40B4-BE49-F238E27FC236}">
                  <a16:creationId xmlns:a16="http://schemas.microsoft.com/office/drawing/2014/main" id="{02317FA4-F4BC-B69E-C312-F69FBF667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6" name="Rectangle 110">
              <a:extLst>
                <a:ext uri="{FF2B5EF4-FFF2-40B4-BE49-F238E27FC236}">
                  <a16:creationId xmlns:a16="http://schemas.microsoft.com/office/drawing/2014/main" id="{06CCB8D7-53EA-BE6A-B091-2908D1706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7" name="Rectangle 111">
              <a:extLst>
                <a:ext uri="{FF2B5EF4-FFF2-40B4-BE49-F238E27FC236}">
                  <a16:creationId xmlns:a16="http://schemas.microsoft.com/office/drawing/2014/main" id="{F1AD5AED-78C3-17D2-501B-7D2B1FE5A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8" name="Rectangle 112">
              <a:extLst>
                <a:ext uri="{FF2B5EF4-FFF2-40B4-BE49-F238E27FC236}">
                  <a16:creationId xmlns:a16="http://schemas.microsoft.com/office/drawing/2014/main" id="{B41B0BE0-9CF9-3238-D535-3810360DB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9" name="Rectangle 113">
              <a:extLst>
                <a:ext uri="{FF2B5EF4-FFF2-40B4-BE49-F238E27FC236}">
                  <a16:creationId xmlns:a16="http://schemas.microsoft.com/office/drawing/2014/main" id="{DBFF2934-0907-548A-FA7F-9F67399F0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0" name="Rectangle 112">
              <a:extLst>
                <a:ext uri="{FF2B5EF4-FFF2-40B4-BE49-F238E27FC236}">
                  <a16:creationId xmlns:a16="http://schemas.microsoft.com/office/drawing/2014/main" id="{D034A7CA-50EC-521B-14D9-9D3A97E79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1" name="Rectangle 113">
              <a:extLst>
                <a:ext uri="{FF2B5EF4-FFF2-40B4-BE49-F238E27FC236}">
                  <a16:creationId xmlns:a16="http://schemas.microsoft.com/office/drawing/2014/main" id="{CF2682AD-95BF-D5A8-67E2-2DD1BE9CD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2" name="Rectangle 114">
              <a:extLst>
                <a:ext uri="{FF2B5EF4-FFF2-40B4-BE49-F238E27FC236}">
                  <a16:creationId xmlns:a16="http://schemas.microsoft.com/office/drawing/2014/main" id="{F7016D91-0739-E062-91C2-ADE5B2B65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3" name="Rectangle 115">
              <a:extLst>
                <a:ext uri="{FF2B5EF4-FFF2-40B4-BE49-F238E27FC236}">
                  <a16:creationId xmlns:a16="http://schemas.microsoft.com/office/drawing/2014/main" id="{E9EBF799-DAEB-01A2-8B21-0CEB4BAE2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4" name="Rectangle 116">
              <a:extLst>
                <a:ext uri="{FF2B5EF4-FFF2-40B4-BE49-F238E27FC236}">
                  <a16:creationId xmlns:a16="http://schemas.microsoft.com/office/drawing/2014/main" id="{54148456-7EF1-E555-362D-7B02A25F9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5" name="Rectangle 110">
              <a:extLst>
                <a:ext uri="{FF2B5EF4-FFF2-40B4-BE49-F238E27FC236}">
                  <a16:creationId xmlns:a16="http://schemas.microsoft.com/office/drawing/2014/main" id="{F49E046B-FB54-BF43-D537-A05C774B6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6" name="Rectangle 111">
              <a:extLst>
                <a:ext uri="{FF2B5EF4-FFF2-40B4-BE49-F238E27FC236}">
                  <a16:creationId xmlns:a16="http://schemas.microsoft.com/office/drawing/2014/main" id="{57163C16-65AA-E186-31EC-48E369160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7" name="Rectangle 110">
              <a:extLst>
                <a:ext uri="{FF2B5EF4-FFF2-40B4-BE49-F238E27FC236}">
                  <a16:creationId xmlns:a16="http://schemas.microsoft.com/office/drawing/2014/main" id="{AABF905E-05DA-9862-8A83-6363EB749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8" name="Rectangle 111">
              <a:extLst>
                <a:ext uri="{FF2B5EF4-FFF2-40B4-BE49-F238E27FC236}">
                  <a16:creationId xmlns:a16="http://schemas.microsoft.com/office/drawing/2014/main" id="{4759C1B3-2F12-85E1-1035-04B071C80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9" name="Rectangle 112">
              <a:extLst>
                <a:ext uri="{FF2B5EF4-FFF2-40B4-BE49-F238E27FC236}">
                  <a16:creationId xmlns:a16="http://schemas.microsoft.com/office/drawing/2014/main" id="{CF3D14ED-5B0A-69C3-E83D-DA68317DB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0" name="Rectangle 113">
              <a:extLst>
                <a:ext uri="{FF2B5EF4-FFF2-40B4-BE49-F238E27FC236}">
                  <a16:creationId xmlns:a16="http://schemas.microsoft.com/office/drawing/2014/main" id="{B0A46E80-A4F2-A142-B72B-739513138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1" name="Rectangle 114">
              <a:extLst>
                <a:ext uri="{FF2B5EF4-FFF2-40B4-BE49-F238E27FC236}">
                  <a16:creationId xmlns:a16="http://schemas.microsoft.com/office/drawing/2014/main" id="{D325B61A-846E-3717-3E23-961C39AAC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2" name="Rectangle 115">
              <a:extLst>
                <a:ext uri="{FF2B5EF4-FFF2-40B4-BE49-F238E27FC236}">
                  <a16:creationId xmlns:a16="http://schemas.microsoft.com/office/drawing/2014/main" id="{CD3BAB40-F463-8720-041E-3B13B90BE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3" name="Rectangle 116">
              <a:extLst>
                <a:ext uri="{FF2B5EF4-FFF2-40B4-BE49-F238E27FC236}">
                  <a16:creationId xmlns:a16="http://schemas.microsoft.com/office/drawing/2014/main" id="{7F063A6E-F346-1675-DE78-720F08378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4" name="Rectangle 115">
              <a:extLst>
                <a:ext uri="{FF2B5EF4-FFF2-40B4-BE49-F238E27FC236}">
                  <a16:creationId xmlns:a16="http://schemas.microsoft.com/office/drawing/2014/main" id="{B724CA92-B8E3-0873-0291-997CD98FC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5" name="Rectangle 116">
              <a:extLst>
                <a:ext uri="{FF2B5EF4-FFF2-40B4-BE49-F238E27FC236}">
                  <a16:creationId xmlns:a16="http://schemas.microsoft.com/office/drawing/2014/main" id="{76D4A0F6-9F68-A0F9-0BEE-240D367C1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6" name="Rectangle 110">
              <a:extLst>
                <a:ext uri="{FF2B5EF4-FFF2-40B4-BE49-F238E27FC236}">
                  <a16:creationId xmlns:a16="http://schemas.microsoft.com/office/drawing/2014/main" id="{7BDBF94A-1B9F-6EB2-0362-F12AD8BAB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7" name="Rectangle 111">
              <a:extLst>
                <a:ext uri="{FF2B5EF4-FFF2-40B4-BE49-F238E27FC236}">
                  <a16:creationId xmlns:a16="http://schemas.microsoft.com/office/drawing/2014/main" id="{E50904A8-C32A-E749-AF4E-85ACDFD12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8" name="Rectangle 112">
              <a:extLst>
                <a:ext uri="{FF2B5EF4-FFF2-40B4-BE49-F238E27FC236}">
                  <a16:creationId xmlns:a16="http://schemas.microsoft.com/office/drawing/2014/main" id="{CAD483A5-2B05-76A6-1671-ACE0A940D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9" name="Rectangle 113">
              <a:extLst>
                <a:ext uri="{FF2B5EF4-FFF2-40B4-BE49-F238E27FC236}">
                  <a16:creationId xmlns:a16="http://schemas.microsoft.com/office/drawing/2014/main" id="{2E9BAB90-E880-ED01-C4B9-B63D71AF5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0" name="Rectangle 114">
              <a:extLst>
                <a:ext uri="{FF2B5EF4-FFF2-40B4-BE49-F238E27FC236}">
                  <a16:creationId xmlns:a16="http://schemas.microsoft.com/office/drawing/2014/main" id="{D7244BD6-E601-23F0-6FD8-2AE06104D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31" name="Group 2030">
            <a:extLst>
              <a:ext uri="{FF2B5EF4-FFF2-40B4-BE49-F238E27FC236}">
                <a16:creationId xmlns:a16="http://schemas.microsoft.com/office/drawing/2014/main" id="{4672C884-E8FD-9F47-7A94-5037DC563790}"/>
              </a:ext>
            </a:extLst>
          </p:cNvPr>
          <p:cNvGrpSpPr/>
          <p:nvPr/>
        </p:nvGrpSpPr>
        <p:grpSpPr>
          <a:xfrm>
            <a:off x="460003" y="5081559"/>
            <a:ext cx="8318739" cy="153888"/>
            <a:chOff x="460003" y="1594017"/>
            <a:chExt cx="8318739" cy="153888"/>
          </a:xfrm>
        </p:grpSpPr>
        <p:sp>
          <p:nvSpPr>
            <p:cNvPr id="2032" name="Rectangle 114">
              <a:extLst>
                <a:ext uri="{FF2B5EF4-FFF2-40B4-BE49-F238E27FC236}">
                  <a16:creationId xmlns:a16="http://schemas.microsoft.com/office/drawing/2014/main" id="{45143836-DD5B-512B-57A3-A6BFC98D7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3" name="Rectangle 115">
              <a:extLst>
                <a:ext uri="{FF2B5EF4-FFF2-40B4-BE49-F238E27FC236}">
                  <a16:creationId xmlns:a16="http://schemas.microsoft.com/office/drawing/2014/main" id="{A1FEE545-AE52-B42A-FD33-720EB1950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4" name="Rectangle 116">
              <a:extLst>
                <a:ext uri="{FF2B5EF4-FFF2-40B4-BE49-F238E27FC236}">
                  <a16:creationId xmlns:a16="http://schemas.microsoft.com/office/drawing/2014/main" id="{6BBF2C86-2769-0D1E-C3FF-7EE328C0E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5" name="Rectangle 110">
              <a:extLst>
                <a:ext uri="{FF2B5EF4-FFF2-40B4-BE49-F238E27FC236}">
                  <a16:creationId xmlns:a16="http://schemas.microsoft.com/office/drawing/2014/main" id="{0CA0184E-E5B1-DE72-071A-A9E8A38BD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6" name="Rectangle 111">
              <a:extLst>
                <a:ext uri="{FF2B5EF4-FFF2-40B4-BE49-F238E27FC236}">
                  <a16:creationId xmlns:a16="http://schemas.microsoft.com/office/drawing/2014/main" id="{D4F01D5A-7793-94A3-0C51-67E88B222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7" name="Rectangle 112">
              <a:extLst>
                <a:ext uri="{FF2B5EF4-FFF2-40B4-BE49-F238E27FC236}">
                  <a16:creationId xmlns:a16="http://schemas.microsoft.com/office/drawing/2014/main" id="{4A122053-E092-C233-3CA0-CDABE88CF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8" name="Rectangle 113">
              <a:extLst>
                <a:ext uri="{FF2B5EF4-FFF2-40B4-BE49-F238E27FC236}">
                  <a16:creationId xmlns:a16="http://schemas.microsoft.com/office/drawing/2014/main" id="{2BC64E52-06AD-5852-23B3-E017EDA65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9" name="Rectangle 112">
              <a:extLst>
                <a:ext uri="{FF2B5EF4-FFF2-40B4-BE49-F238E27FC236}">
                  <a16:creationId xmlns:a16="http://schemas.microsoft.com/office/drawing/2014/main" id="{8C35205F-5359-8644-C2E0-A473F275B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0" name="Rectangle 113">
              <a:extLst>
                <a:ext uri="{FF2B5EF4-FFF2-40B4-BE49-F238E27FC236}">
                  <a16:creationId xmlns:a16="http://schemas.microsoft.com/office/drawing/2014/main" id="{EA21BC62-B519-7733-602A-3264CFDA5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1" name="Rectangle 114">
              <a:extLst>
                <a:ext uri="{FF2B5EF4-FFF2-40B4-BE49-F238E27FC236}">
                  <a16:creationId xmlns:a16="http://schemas.microsoft.com/office/drawing/2014/main" id="{62944A72-A1F7-EAB3-B4DC-2AA88F309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2" name="Rectangle 115">
              <a:extLst>
                <a:ext uri="{FF2B5EF4-FFF2-40B4-BE49-F238E27FC236}">
                  <a16:creationId xmlns:a16="http://schemas.microsoft.com/office/drawing/2014/main" id="{70A5D443-25B7-3045-B4B8-0F3757A59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3" name="Rectangle 116">
              <a:extLst>
                <a:ext uri="{FF2B5EF4-FFF2-40B4-BE49-F238E27FC236}">
                  <a16:creationId xmlns:a16="http://schemas.microsoft.com/office/drawing/2014/main" id="{23DC1725-70E1-7779-00E6-C16669A1B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4" name="Rectangle 110">
              <a:extLst>
                <a:ext uri="{FF2B5EF4-FFF2-40B4-BE49-F238E27FC236}">
                  <a16:creationId xmlns:a16="http://schemas.microsoft.com/office/drawing/2014/main" id="{C55F2FE3-5EAC-96A1-FF85-2A062222D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5" name="Rectangle 111">
              <a:extLst>
                <a:ext uri="{FF2B5EF4-FFF2-40B4-BE49-F238E27FC236}">
                  <a16:creationId xmlns:a16="http://schemas.microsoft.com/office/drawing/2014/main" id="{EEB3DF59-64C5-557B-AC5F-E52109093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6" name="Rectangle 110">
              <a:extLst>
                <a:ext uri="{FF2B5EF4-FFF2-40B4-BE49-F238E27FC236}">
                  <a16:creationId xmlns:a16="http://schemas.microsoft.com/office/drawing/2014/main" id="{8ECE8CBA-11C7-8BB1-3438-7E9FF6CE1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7" name="Rectangle 111">
              <a:extLst>
                <a:ext uri="{FF2B5EF4-FFF2-40B4-BE49-F238E27FC236}">
                  <a16:creationId xmlns:a16="http://schemas.microsoft.com/office/drawing/2014/main" id="{33D39810-0BEE-EF35-5BDA-CF7FADB96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8" name="Rectangle 112">
              <a:extLst>
                <a:ext uri="{FF2B5EF4-FFF2-40B4-BE49-F238E27FC236}">
                  <a16:creationId xmlns:a16="http://schemas.microsoft.com/office/drawing/2014/main" id="{DB8E1E82-BAF1-D563-6478-4F6C56F94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3" name="Rectangle 113">
              <a:extLst>
                <a:ext uri="{FF2B5EF4-FFF2-40B4-BE49-F238E27FC236}">
                  <a16:creationId xmlns:a16="http://schemas.microsoft.com/office/drawing/2014/main" id="{9EF11CC0-D2BD-FEE7-483C-4B747D7C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4" name="Rectangle 114">
              <a:extLst>
                <a:ext uri="{FF2B5EF4-FFF2-40B4-BE49-F238E27FC236}">
                  <a16:creationId xmlns:a16="http://schemas.microsoft.com/office/drawing/2014/main" id="{0EC6C905-68BA-A6D1-B13E-F540E59F8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5" name="Rectangle 115">
              <a:extLst>
                <a:ext uri="{FF2B5EF4-FFF2-40B4-BE49-F238E27FC236}">
                  <a16:creationId xmlns:a16="http://schemas.microsoft.com/office/drawing/2014/main" id="{2E9EA6CC-9EBF-A016-194B-3DCB18534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6" name="Rectangle 116">
              <a:extLst>
                <a:ext uri="{FF2B5EF4-FFF2-40B4-BE49-F238E27FC236}">
                  <a16:creationId xmlns:a16="http://schemas.microsoft.com/office/drawing/2014/main" id="{972D1183-92DF-19A4-317C-2F00D8C2E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7" name="Rectangle 115">
              <a:extLst>
                <a:ext uri="{FF2B5EF4-FFF2-40B4-BE49-F238E27FC236}">
                  <a16:creationId xmlns:a16="http://schemas.microsoft.com/office/drawing/2014/main" id="{FA5822BC-991E-65CB-6142-A57042E41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8" name="Rectangle 116">
              <a:extLst>
                <a:ext uri="{FF2B5EF4-FFF2-40B4-BE49-F238E27FC236}">
                  <a16:creationId xmlns:a16="http://schemas.microsoft.com/office/drawing/2014/main" id="{38E45957-E707-9080-177B-76ABBAB30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9" name="Rectangle 110">
              <a:extLst>
                <a:ext uri="{FF2B5EF4-FFF2-40B4-BE49-F238E27FC236}">
                  <a16:creationId xmlns:a16="http://schemas.microsoft.com/office/drawing/2014/main" id="{A4292EBF-C4AF-5BBE-1D68-D674ACC39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0" name="Rectangle 111">
              <a:extLst>
                <a:ext uri="{FF2B5EF4-FFF2-40B4-BE49-F238E27FC236}">
                  <a16:creationId xmlns:a16="http://schemas.microsoft.com/office/drawing/2014/main" id="{370C3607-4D34-1F4E-AAFF-0EECBF417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1" name="Rectangle 112">
              <a:extLst>
                <a:ext uri="{FF2B5EF4-FFF2-40B4-BE49-F238E27FC236}">
                  <a16:creationId xmlns:a16="http://schemas.microsoft.com/office/drawing/2014/main" id="{EBFFBF95-D3DB-86C7-0E2C-E49796A27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2" name="Rectangle 113">
              <a:extLst>
                <a:ext uri="{FF2B5EF4-FFF2-40B4-BE49-F238E27FC236}">
                  <a16:creationId xmlns:a16="http://schemas.microsoft.com/office/drawing/2014/main" id="{96B0FB1D-6162-96E6-D353-9F5EBA5A3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3" name="Rectangle 114">
              <a:extLst>
                <a:ext uri="{FF2B5EF4-FFF2-40B4-BE49-F238E27FC236}">
                  <a16:creationId xmlns:a16="http://schemas.microsoft.com/office/drawing/2014/main" id="{D9034352-24D9-9235-2759-DEC60CD57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504" name="Group 1503">
            <a:extLst>
              <a:ext uri="{FF2B5EF4-FFF2-40B4-BE49-F238E27FC236}">
                <a16:creationId xmlns:a16="http://schemas.microsoft.com/office/drawing/2014/main" id="{ED4F5FE6-BCED-2ED5-692A-519EE0C12485}"/>
              </a:ext>
            </a:extLst>
          </p:cNvPr>
          <p:cNvGrpSpPr/>
          <p:nvPr/>
        </p:nvGrpSpPr>
        <p:grpSpPr>
          <a:xfrm>
            <a:off x="498034" y="1754523"/>
            <a:ext cx="8239669" cy="4409878"/>
            <a:chOff x="498034" y="1754523"/>
            <a:chExt cx="8239669" cy="4409878"/>
          </a:xfrm>
        </p:grpSpPr>
        <p:grpSp>
          <p:nvGrpSpPr>
            <p:cNvPr id="2094" name="Group 2093">
              <a:extLst>
                <a:ext uri="{FF2B5EF4-FFF2-40B4-BE49-F238E27FC236}">
                  <a16:creationId xmlns:a16="http://schemas.microsoft.com/office/drawing/2014/main" id="{A737613F-CB06-713F-222B-34AA21B59321}"/>
                </a:ext>
              </a:extLst>
            </p:cNvPr>
            <p:cNvGrpSpPr/>
            <p:nvPr/>
          </p:nvGrpSpPr>
          <p:grpSpPr>
            <a:xfrm>
              <a:off x="498034" y="1754523"/>
              <a:ext cx="8239669" cy="1101003"/>
              <a:chOff x="498034" y="1754523"/>
              <a:chExt cx="8239669" cy="1101003"/>
            </a:xfrm>
          </p:grpSpPr>
          <p:sp>
            <p:nvSpPr>
              <p:cNvPr id="2095" name="Rectangle 87">
                <a:extLst>
                  <a:ext uri="{FF2B5EF4-FFF2-40B4-BE49-F238E27FC236}">
                    <a16:creationId xmlns:a16="http://schemas.microsoft.com/office/drawing/2014/main" id="{C7F698D5-D67C-6C6C-84E2-04120E6B4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2096" name="Rectangle 94">
                <a:extLst>
                  <a:ext uri="{FF2B5EF4-FFF2-40B4-BE49-F238E27FC236}">
                    <a16:creationId xmlns:a16="http://schemas.microsoft.com/office/drawing/2014/main" id="{ADAC7AC2-90EE-A05C-5652-A1A99CB1A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2097" name="Rectangle 101">
                <a:extLst>
                  <a:ext uri="{FF2B5EF4-FFF2-40B4-BE49-F238E27FC236}">
                    <a16:creationId xmlns:a16="http://schemas.microsoft.com/office/drawing/2014/main" id="{38A16295-AD51-DBA1-3ED4-C869A7928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2098" name="Rectangle 109">
                <a:extLst>
                  <a:ext uri="{FF2B5EF4-FFF2-40B4-BE49-F238E27FC236}">
                    <a16:creationId xmlns:a16="http://schemas.microsoft.com/office/drawing/2014/main" id="{DC6589DF-2F07-966D-AD27-9EE618FC5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2099" name="Rectangle 81">
                <a:extLst>
                  <a:ext uri="{FF2B5EF4-FFF2-40B4-BE49-F238E27FC236}">
                    <a16:creationId xmlns:a16="http://schemas.microsoft.com/office/drawing/2014/main" id="{0F86B747-2979-D7EE-F0EE-A6E9B53F6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2100" name="Rectangle 88">
                <a:extLst>
                  <a:ext uri="{FF2B5EF4-FFF2-40B4-BE49-F238E27FC236}">
                    <a16:creationId xmlns:a16="http://schemas.microsoft.com/office/drawing/2014/main" id="{AD4E0760-8747-592C-7917-31C346277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2101" name="Rectangle 95">
                <a:extLst>
                  <a:ext uri="{FF2B5EF4-FFF2-40B4-BE49-F238E27FC236}">
                    <a16:creationId xmlns:a16="http://schemas.microsoft.com/office/drawing/2014/main" id="{2C3FADBC-406D-2FD3-598B-99F41ECAD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2102" name="Rectangle 103">
                <a:extLst>
                  <a:ext uri="{FF2B5EF4-FFF2-40B4-BE49-F238E27FC236}">
                    <a16:creationId xmlns:a16="http://schemas.microsoft.com/office/drawing/2014/main" id="{346C7E6C-1BD1-030B-CC99-00DD4DB3B8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2103" name="Rectangle 110">
                <a:extLst>
                  <a:ext uri="{FF2B5EF4-FFF2-40B4-BE49-F238E27FC236}">
                    <a16:creationId xmlns:a16="http://schemas.microsoft.com/office/drawing/2014/main" id="{B9022463-0253-A301-3163-3A72E4CF8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2104" name="Rectangle 82">
                <a:extLst>
                  <a:ext uri="{FF2B5EF4-FFF2-40B4-BE49-F238E27FC236}">
                    <a16:creationId xmlns:a16="http://schemas.microsoft.com/office/drawing/2014/main" id="{C22A43F6-4C15-E0B0-3820-45ADA3A25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2105" name="Rectangle 89">
                <a:extLst>
                  <a:ext uri="{FF2B5EF4-FFF2-40B4-BE49-F238E27FC236}">
                    <a16:creationId xmlns:a16="http://schemas.microsoft.com/office/drawing/2014/main" id="{0F71AD0E-B1DE-B3CC-26E1-02561727D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2106" name="Rectangle 96">
                <a:extLst>
                  <a:ext uri="{FF2B5EF4-FFF2-40B4-BE49-F238E27FC236}">
                    <a16:creationId xmlns:a16="http://schemas.microsoft.com/office/drawing/2014/main" id="{F09D7413-48DB-5475-657C-54AD5BC64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2107" name="Rectangle 104">
                <a:extLst>
                  <a:ext uri="{FF2B5EF4-FFF2-40B4-BE49-F238E27FC236}">
                    <a16:creationId xmlns:a16="http://schemas.microsoft.com/office/drawing/2014/main" id="{844D80E0-8798-0CBE-3FD7-6D271B5E2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2108" name="Rectangle 111">
                <a:extLst>
                  <a:ext uri="{FF2B5EF4-FFF2-40B4-BE49-F238E27FC236}">
                    <a16:creationId xmlns:a16="http://schemas.microsoft.com/office/drawing/2014/main" id="{51236FBB-124C-588C-1D46-97EC72583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2109" name="Rectangle 83">
                <a:extLst>
                  <a:ext uri="{FF2B5EF4-FFF2-40B4-BE49-F238E27FC236}">
                    <a16:creationId xmlns:a16="http://schemas.microsoft.com/office/drawing/2014/main" id="{648BC2B6-A225-C2AF-3319-DE2D9F323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2110" name="Rectangle 90">
                <a:extLst>
                  <a:ext uri="{FF2B5EF4-FFF2-40B4-BE49-F238E27FC236}">
                    <a16:creationId xmlns:a16="http://schemas.microsoft.com/office/drawing/2014/main" id="{1B3974C4-5735-D54E-C95B-C06AC10FF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2111" name="Rectangle 97">
                <a:extLst>
                  <a:ext uri="{FF2B5EF4-FFF2-40B4-BE49-F238E27FC236}">
                    <a16:creationId xmlns:a16="http://schemas.microsoft.com/office/drawing/2014/main" id="{77DC0E59-5F02-7373-750D-C48A55FD1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537" name="Rectangle 105">
                <a:extLst>
                  <a:ext uri="{FF2B5EF4-FFF2-40B4-BE49-F238E27FC236}">
                    <a16:creationId xmlns:a16="http://schemas.microsoft.com/office/drawing/2014/main" id="{466BC69B-2E2A-187B-0C4B-D9AEBD6A3D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538" name="Rectangle 112">
                <a:extLst>
                  <a:ext uri="{FF2B5EF4-FFF2-40B4-BE49-F238E27FC236}">
                    <a16:creationId xmlns:a16="http://schemas.microsoft.com/office/drawing/2014/main" id="{D983913C-B681-6201-C6CC-D653E674E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539" name="Rectangle 84">
                <a:extLst>
                  <a:ext uri="{FF2B5EF4-FFF2-40B4-BE49-F238E27FC236}">
                    <a16:creationId xmlns:a16="http://schemas.microsoft.com/office/drawing/2014/main" id="{65A0422A-FB35-0276-32BC-435EB1D84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540" name="Rectangle 91">
                <a:extLst>
                  <a:ext uri="{FF2B5EF4-FFF2-40B4-BE49-F238E27FC236}">
                    <a16:creationId xmlns:a16="http://schemas.microsoft.com/office/drawing/2014/main" id="{2139E49E-9633-D5B9-D0E7-35C77FC19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541" name="Rectangle 98">
                <a:extLst>
                  <a:ext uri="{FF2B5EF4-FFF2-40B4-BE49-F238E27FC236}">
                    <a16:creationId xmlns:a16="http://schemas.microsoft.com/office/drawing/2014/main" id="{0C539178-1261-5A8D-EEC1-B7CD1733F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542" name="Rectangle 106">
                <a:extLst>
                  <a:ext uri="{FF2B5EF4-FFF2-40B4-BE49-F238E27FC236}">
                    <a16:creationId xmlns:a16="http://schemas.microsoft.com/office/drawing/2014/main" id="{D67C7AB4-3497-0765-DF45-922740BCB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543" name="Rectangle 85">
                <a:extLst>
                  <a:ext uri="{FF2B5EF4-FFF2-40B4-BE49-F238E27FC236}">
                    <a16:creationId xmlns:a16="http://schemas.microsoft.com/office/drawing/2014/main" id="{75439981-FA2E-F49A-1C76-F3789053D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544" name="Rectangle 92">
                <a:extLst>
                  <a:ext uri="{FF2B5EF4-FFF2-40B4-BE49-F238E27FC236}">
                    <a16:creationId xmlns:a16="http://schemas.microsoft.com/office/drawing/2014/main" id="{7E9C566E-7D6B-7FE6-C42F-D654A0DCE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545" name="Rectangle 99">
                <a:extLst>
                  <a:ext uri="{FF2B5EF4-FFF2-40B4-BE49-F238E27FC236}">
                    <a16:creationId xmlns:a16="http://schemas.microsoft.com/office/drawing/2014/main" id="{F4B6E7F6-35ED-9C87-91AE-0AFDB0555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546" name="Rectangle 107">
                <a:extLst>
                  <a:ext uri="{FF2B5EF4-FFF2-40B4-BE49-F238E27FC236}">
                    <a16:creationId xmlns:a16="http://schemas.microsoft.com/office/drawing/2014/main" id="{E45BAE38-9B82-A56B-3D42-C29CFBC9B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547" name="Rectangle 86">
                <a:extLst>
                  <a:ext uri="{FF2B5EF4-FFF2-40B4-BE49-F238E27FC236}">
                    <a16:creationId xmlns:a16="http://schemas.microsoft.com/office/drawing/2014/main" id="{D72CFF68-E10D-D0EF-C3CC-6C723624C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548" name="Rectangle 93">
                <a:extLst>
                  <a:ext uri="{FF2B5EF4-FFF2-40B4-BE49-F238E27FC236}">
                    <a16:creationId xmlns:a16="http://schemas.microsoft.com/office/drawing/2014/main" id="{E8AF7B69-786D-6260-4B80-8EA21275E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549" name="Rectangle 100">
                <a:extLst>
                  <a:ext uri="{FF2B5EF4-FFF2-40B4-BE49-F238E27FC236}">
                    <a16:creationId xmlns:a16="http://schemas.microsoft.com/office/drawing/2014/main" id="{77348B76-765E-E927-0F30-6ECA9DB61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550" name="Rectangle 108">
                <a:extLst>
                  <a:ext uri="{FF2B5EF4-FFF2-40B4-BE49-F238E27FC236}">
                    <a16:creationId xmlns:a16="http://schemas.microsoft.com/office/drawing/2014/main" id="{5DA552D5-78C9-237B-8611-25705F2E1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551" name="Rectangle 86">
                <a:extLst>
                  <a:ext uri="{FF2B5EF4-FFF2-40B4-BE49-F238E27FC236}">
                    <a16:creationId xmlns:a16="http://schemas.microsoft.com/office/drawing/2014/main" id="{B368726D-7FEB-AACD-616E-682152A37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52" name="Rectangle 93">
                <a:extLst>
                  <a:ext uri="{FF2B5EF4-FFF2-40B4-BE49-F238E27FC236}">
                    <a16:creationId xmlns:a16="http://schemas.microsoft.com/office/drawing/2014/main" id="{43B62279-18BA-650C-AA6D-44B662507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53" name="Rectangle 100">
                <a:extLst>
                  <a:ext uri="{FF2B5EF4-FFF2-40B4-BE49-F238E27FC236}">
                    <a16:creationId xmlns:a16="http://schemas.microsoft.com/office/drawing/2014/main" id="{3C4A39F3-7997-E377-54FB-64C994571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54" name="Rectangle 108">
                <a:extLst>
                  <a:ext uri="{FF2B5EF4-FFF2-40B4-BE49-F238E27FC236}">
                    <a16:creationId xmlns:a16="http://schemas.microsoft.com/office/drawing/2014/main" id="{ECCDBAF8-94FB-FC0F-5447-8161AADCB0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55" name="Rectangle 87">
                <a:extLst>
                  <a:ext uri="{FF2B5EF4-FFF2-40B4-BE49-F238E27FC236}">
                    <a16:creationId xmlns:a16="http://schemas.microsoft.com/office/drawing/2014/main" id="{DD18031C-62A2-8CCE-3DCE-4968C86A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56" name="Rectangle 94">
                <a:extLst>
                  <a:ext uri="{FF2B5EF4-FFF2-40B4-BE49-F238E27FC236}">
                    <a16:creationId xmlns:a16="http://schemas.microsoft.com/office/drawing/2014/main" id="{4DBAE54E-0A8F-2CD2-EE3C-B70B765F1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57" name="Rectangle 101">
                <a:extLst>
                  <a:ext uri="{FF2B5EF4-FFF2-40B4-BE49-F238E27FC236}">
                    <a16:creationId xmlns:a16="http://schemas.microsoft.com/office/drawing/2014/main" id="{DB62BFC6-1087-A1EA-9502-D27ADC463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58" name="Rectangle 109">
                <a:extLst>
                  <a:ext uri="{FF2B5EF4-FFF2-40B4-BE49-F238E27FC236}">
                    <a16:creationId xmlns:a16="http://schemas.microsoft.com/office/drawing/2014/main" id="{97E3E3EB-E2DC-FBA9-C433-005F909C7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59" name="Rectangle 88">
                <a:extLst>
                  <a:ext uri="{FF2B5EF4-FFF2-40B4-BE49-F238E27FC236}">
                    <a16:creationId xmlns:a16="http://schemas.microsoft.com/office/drawing/2014/main" id="{27A99591-BA90-186C-AE44-0B0540983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60" name="Rectangle 95">
                <a:extLst>
                  <a:ext uri="{FF2B5EF4-FFF2-40B4-BE49-F238E27FC236}">
                    <a16:creationId xmlns:a16="http://schemas.microsoft.com/office/drawing/2014/main" id="{F55B99B0-F080-C7A8-CCA1-976000224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61" name="Rectangle 102">
                <a:extLst>
                  <a:ext uri="{FF2B5EF4-FFF2-40B4-BE49-F238E27FC236}">
                    <a16:creationId xmlns:a16="http://schemas.microsoft.com/office/drawing/2014/main" id="{1EA1330E-7484-75D5-D490-B2B306DCC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62" name="Rectangle 110">
                <a:extLst>
                  <a:ext uri="{FF2B5EF4-FFF2-40B4-BE49-F238E27FC236}">
                    <a16:creationId xmlns:a16="http://schemas.microsoft.com/office/drawing/2014/main" id="{0617CF3D-25F7-0773-8A11-35165AFBB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63" name="Rectangle 89">
                <a:extLst>
                  <a:ext uri="{FF2B5EF4-FFF2-40B4-BE49-F238E27FC236}">
                    <a16:creationId xmlns:a16="http://schemas.microsoft.com/office/drawing/2014/main" id="{3B9D4EDF-EC99-9684-697F-47D984722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64" name="Rectangle 96">
                <a:extLst>
                  <a:ext uri="{FF2B5EF4-FFF2-40B4-BE49-F238E27FC236}">
                    <a16:creationId xmlns:a16="http://schemas.microsoft.com/office/drawing/2014/main" id="{1A6098F7-C650-E3D8-D6D2-CCA03D5FC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29" name="Rectangle 103">
                <a:extLst>
                  <a:ext uri="{FF2B5EF4-FFF2-40B4-BE49-F238E27FC236}">
                    <a16:creationId xmlns:a16="http://schemas.microsoft.com/office/drawing/2014/main" id="{237F5E01-A24A-B3D5-B7F9-18373BA72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0" name="Rectangle 111">
                <a:extLst>
                  <a:ext uri="{FF2B5EF4-FFF2-40B4-BE49-F238E27FC236}">
                    <a16:creationId xmlns:a16="http://schemas.microsoft.com/office/drawing/2014/main" id="{8DFF6125-2676-8D48-7C74-FB2D9399F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1" name="Rectangle 83">
                <a:extLst>
                  <a:ext uri="{FF2B5EF4-FFF2-40B4-BE49-F238E27FC236}">
                    <a16:creationId xmlns:a16="http://schemas.microsoft.com/office/drawing/2014/main" id="{E5D9B521-8B0B-5AF2-D1BA-F59D9F1CB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2" name="Rectangle 90">
                <a:extLst>
                  <a:ext uri="{FF2B5EF4-FFF2-40B4-BE49-F238E27FC236}">
                    <a16:creationId xmlns:a16="http://schemas.microsoft.com/office/drawing/2014/main" id="{CC85ACAE-BB16-61EE-FE61-64886FAB3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43" name="Rectangle 97">
                <a:extLst>
                  <a:ext uri="{FF2B5EF4-FFF2-40B4-BE49-F238E27FC236}">
                    <a16:creationId xmlns:a16="http://schemas.microsoft.com/office/drawing/2014/main" id="{210E85FE-8E3F-BD5E-040D-775E154D1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44" name="Rectangle 105">
                <a:extLst>
                  <a:ext uri="{FF2B5EF4-FFF2-40B4-BE49-F238E27FC236}">
                    <a16:creationId xmlns:a16="http://schemas.microsoft.com/office/drawing/2014/main" id="{E19E5B38-C18C-04C6-E237-5F3226603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45" name="Rectangle 112">
                <a:extLst>
                  <a:ext uri="{FF2B5EF4-FFF2-40B4-BE49-F238E27FC236}">
                    <a16:creationId xmlns:a16="http://schemas.microsoft.com/office/drawing/2014/main" id="{1E7A5298-7AD2-5521-7109-D87818545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47" name="Rectangle 84">
                <a:extLst>
                  <a:ext uri="{FF2B5EF4-FFF2-40B4-BE49-F238E27FC236}">
                    <a16:creationId xmlns:a16="http://schemas.microsoft.com/office/drawing/2014/main" id="{FFB926CB-61ED-B38F-A3A3-0D17EAC51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49" name="Rectangle 91">
                <a:extLst>
                  <a:ext uri="{FF2B5EF4-FFF2-40B4-BE49-F238E27FC236}">
                    <a16:creationId xmlns:a16="http://schemas.microsoft.com/office/drawing/2014/main" id="{12DA5B29-3457-B109-80F5-8D268D72C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50" name="Rectangle 98">
                <a:extLst>
                  <a:ext uri="{FF2B5EF4-FFF2-40B4-BE49-F238E27FC236}">
                    <a16:creationId xmlns:a16="http://schemas.microsoft.com/office/drawing/2014/main" id="{08057427-707B-38E6-A8D2-D5B1C0E6D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51" name="Rectangle 106">
                <a:extLst>
                  <a:ext uri="{FF2B5EF4-FFF2-40B4-BE49-F238E27FC236}">
                    <a16:creationId xmlns:a16="http://schemas.microsoft.com/office/drawing/2014/main" id="{5F0A0FBD-FCE2-C80E-B0ED-A333EE1B9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52" name="Rectangle 85">
                <a:extLst>
                  <a:ext uri="{FF2B5EF4-FFF2-40B4-BE49-F238E27FC236}">
                    <a16:creationId xmlns:a16="http://schemas.microsoft.com/office/drawing/2014/main" id="{ED72D543-2682-AFE9-C30C-7E7C39C13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53" name="Rectangle 92">
                <a:extLst>
                  <a:ext uri="{FF2B5EF4-FFF2-40B4-BE49-F238E27FC236}">
                    <a16:creationId xmlns:a16="http://schemas.microsoft.com/office/drawing/2014/main" id="{CFF32D35-E015-6450-DED1-00CAB084F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56" name="Rectangle 99">
                <a:extLst>
                  <a:ext uri="{FF2B5EF4-FFF2-40B4-BE49-F238E27FC236}">
                    <a16:creationId xmlns:a16="http://schemas.microsoft.com/office/drawing/2014/main" id="{EBE95B4C-84AD-4B55-F2DF-408AAFB15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57" name="Rectangle 107">
                <a:extLst>
                  <a:ext uri="{FF2B5EF4-FFF2-40B4-BE49-F238E27FC236}">
                    <a16:creationId xmlns:a16="http://schemas.microsoft.com/office/drawing/2014/main" id="{225D75F8-9A38-F74D-9E77-9689CA9D6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58" name="Rectangle 86">
                <a:extLst>
                  <a:ext uri="{FF2B5EF4-FFF2-40B4-BE49-F238E27FC236}">
                    <a16:creationId xmlns:a16="http://schemas.microsoft.com/office/drawing/2014/main" id="{D491226C-C997-DD12-A340-D771AC2FD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59" name="Rectangle 93">
                <a:extLst>
                  <a:ext uri="{FF2B5EF4-FFF2-40B4-BE49-F238E27FC236}">
                    <a16:creationId xmlns:a16="http://schemas.microsoft.com/office/drawing/2014/main" id="{2826A515-921A-73CB-B302-443B02537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60" name="Rectangle 100">
                <a:extLst>
                  <a:ext uri="{FF2B5EF4-FFF2-40B4-BE49-F238E27FC236}">
                    <a16:creationId xmlns:a16="http://schemas.microsoft.com/office/drawing/2014/main" id="{DF31C7B1-4572-5574-7F7B-6C00AEDE0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61" name="Rectangle 108">
                <a:extLst>
                  <a:ext uri="{FF2B5EF4-FFF2-40B4-BE49-F238E27FC236}">
                    <a16:creationId xmlns:a16="http://schemas.microsoft.com/office/drawing/2014/main" id="{732EF6D5-5576-8E8E-91C4-B769E86D3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62" name="Rectangle 115">
                <a:extLst>
                  <a:ext uri="{FF2B5EF4-FFF2-40B4-BE49-F238E27FC236}">
                    <a16:creationId xmlns:a16="http://schemas.microsoft.com/office/drawing/2014/main" id="{8602ED4E-A3F3-9F96-DEE2-A5233C862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63" name="Rectangle 87">
                <a:extLst>
                  <a:ext uri="{FF2B5EF4-FFF2-40B4-BE49-F238E27FC236}">
                    <a16:creationId xmlns:a16="http://schemas.microsoft.com/office/drawing/2014/main" id="{B50F8CA3-2D44-21DE-8FB6-831C197A5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64" name="Rectangle 94">
                <a:extLst>
                  <a:ext uri="{FF2B5EF4-FFF2-40B4-BE49-F238E27FC236}">
                    <a16:creationId xmlns:a16="http://schemas.microsoft.com/office/drawing/2014/main" id="{CA717368-5BC6-A918-E317-EFA24617D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65" name="Rectangle 101">
                <a:extLst>
                  <a:ext uri="{FF2B5EF4-FFF2-40B4-BE49-F238E27FC236}">
                    <a16:creationId xmlns:a16="http://schemas.microsoft.com/office/drawing/2014/main" id="{DD664FCC-C4D4-A072-295C-2FCDB1E9D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66" name="Rectangle 109">
                <a:extLst>
                  <a:ext uri="{FF2B5EF4-FFF2-40B4-BE49-F238E27FC236}">
                    <a16:creationId xmlns:a16="http://schemas.microsoft.com/office/drawing/2014/main" id="{F5F7C795-5B6F-2DE0-4853-8C1E013E0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67" name="Rectangle 88">
                <a:extLst>
                  <a:ext uri="{FF2B5EF4-FFF2-40B4-BE49-F238E27FC236}">
                    <a16:creationId xmlns:a16="http://schemas.microsoft.com/office/drawing/2014/main" id="{75AFBE4D-0531-4D7E-501F-917D59AF9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68" name="Rectangle 95">
                <a:extLst>
                  <a:ext uri="{FF2B5EF4-FFF2-40B4-BE49-F238E27FC236}">
                    <a16:creationId xmlns:a16="http://schemas.microsoft.com/office/drawing/2014/main" id="{A93D3BEE-02EA-84D7-7FA0-2CB137BDB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69" name="Rectangle 102">
                <a:extLst>
                  <a:ext uri="{FF2B5EF4-FFF2-40B4-BE49-F238E27FC236}">
                    <a16:creationId xmlns:a16="http://schemas.microsoft.com/office/drawing/2014/main" id="{E2D7EA97-407A-BE09-C8E7-C54882106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0" name="Rectangle 110">
                <a:extLst>
                  <a:ext uri="{FF2B5EF4-FFF2-40B4-BE49-F238E27FC236}">
                    <a16:creationId xmlns:a16="http://schemas.microsoft.com/office/drawing/2014/main" id="{62D5B9EB-34FE-1CD1-726B-75AFD6B60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1" name="Rectangle 89">
                <a:extLst>
                  <a:ext uri="{FF2B5EF4-FFF2-40B4-BE49-F238E27FC236}">
                    <a16:creationId xmlns:a16="http://schemas.microsoft.com/office/drawing/2014/main" id="{84DA3A0E-96EC-CE06-0EC7-70FF14C97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2" name="Rectangle 96">
                <a:extLst>
                  <a:ext uri="{FF2B5EF4-FFF2-40B4-BE49-F238E27FC236}">
                    <a16:creationId xmlns:a16="http://schemas.microsoft.com/office/drawing/2014/main" id="{725CAAA8-573F-8994-F44B-9218CB7EF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3" name="Rectangle 103">
                <a:extLst>
                  <a:ext uri="{FF2B5EF4-FFF2-40B4-BE49-F238E27FC236}">
                    <a16:creationId xmlns:a16="http://schemas.microsoft.com/office/drawing/2014/main" id="{177EAF0E-73B7-DECA-B42D-62157C027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4" name="Rectangle 111">
                <a:extLst>
                  <a:ext uri="{FF2B5EF4-FFF2-40B4-BE49-F238E27FC236}">
                    <a16:creationId xmlns:a16="http://schemas.microsoft.com/office/drawing/2014/main" id="{CD55DB2A-63CA-A17B-A64E-B1F2843D2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5" name="Rectangle 90">
                <a:extLst>
                  <a:ext uri="{FF2B5EF4-FFF2-40B4-BE49-F238E27FC236}">
                    <a16:creationId xmlns:a16="http://schemas.microsoft.com/office/drawing/2014/main" id="{A300B4EE-887E-CCA1-1DFA-01047B44B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6" name="Rectangle 97">
                <a:extLst>
                  <a:ext uri="{FF2B5EF4-FFF2-40B4-BE49-F238E27FC236}">
                    <a16:creationId xmlns:a16="http://schemas.microsoft.com/office/drawing/2014/main" id="{DD04D493-0C31-A2E6-DC4B-F010409ED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7" name="Rectangle 104">
                <a:extLst>
                  <a:ext uri="{FF2B5EF4-FFF2-40B4-BE49-F238E27FC236}">
                    <a16:creationId xmlns:a16="http://schemas.microsoft.com/office/drawing/2014/main" id="{7E086E55-1EF9-A7D2-EC02-F7F1552CA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8" name="Rectangle 112">
                <a:extLst>
                  <a:ext uri="{FF2B5EF4-FFF2-40B4-BE49-F238E27FC236}">
                    <a16:creationId xmlns:a16="http://schemas.microsoft.com/office/drawing/2014/main" id="{1FEAE9E9-3660-A173-4913-CA4F9A6EF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89" name="Rectangle 84">
                <a:extLst>
                  <a:ext uri="{FF2B5EF4-FFF2-40B4-BE49-F238E27FC236}">
                    <a16:creationId xmlns:a16="http://schemas.microsoft.com/office/drawing/2014/main" id="{FC51DF9D-95FE-C055-0D06-D68A95288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90" name="Rectangle 91">
                <a:extLst>
                  <a:ext uri="{FF2B5EF4-FFF2-40B4-BE49-F238E27FC236}">
                    <a16:creationId xmlns:a16="http://schemas.microsoft.com/office/drawing/2014/main" id="{A93DBEAF-1532-AB45-F42F-4CDE66AB7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91" name="Rectangle 98">
                <a:extLst>
                  <a:ext uri="{FF2B5EF4-FFF2-40B4-BE49-F238E27FC236}">
                    <a16:creationId xmlns:a16="http://schemas.microsoft.com/office/drawing/2014/main" id="{7E485140-FB1A-B7BF-8925-91FF2A07D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92" name="Rectangle 106">
                <a:extLst>
                  <a:ext uri="{FF2B5EF4-FFF2-40B4-BE49-F238E27FC236}">
                    <a16:creationId xmlns:a16="http://schemas.microsoft.com/office/drawing/2014/main" id="{9F1A24E6-845B-4B05-CE97-3EB3839BB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93" name="Rectangle 113">
                <a:extLst>
                  <a:ext uri="{FF2B5EF4-FFF2-40B4-BE49-F238E27FC236}">
                    <a16:creationId xmlns:a16="http://schemas.microsoft.com/office/drawing/2014/main" id="{6830723F-5D90-F7D9-C270-53B106ADF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94" name="Rectangle 85">
                <a:extLst>
                  <a:ext uri="{FF2B5EF4-FFF2-40B4-BE49-F238E27FC236}">
                    <a16:creationId xmlns:a16="http://schemas.microsoft.com/office/drawing/2014/main" id="{474CFBB8-01D6-312D-CFED-783E5124D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95" name="Rectangle 92">
                <a:extLst>
                  <a:ext uri="{FF2B5EF4-FFF2-40B4-BE49-F238E27FC236}">
                    <a16:creationId xmlns:a16="http://schemas.microsoft.com/office/drawing/2014/main" id="{096D36BB-8841-7584-45B7-78A060539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96" name="Rectangle 99">
                <a:extLst>
                  <a:ext uri="{FF2B5EF4-FFF2-40B4-BE49-F238E27FC236}">
                    <a16:creationId xmlns:a16="http://schemas.microsoft.com/office/drawing/2014/main" id="{A745538E-4EDA-D15E-9B80-BD14191C8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97" name="Rectangle 107">
                <a:extLst>
                  <a:ext uri="{FF2B5EF4-FFF2-40B4-BE49-F238E27FC236}">
                    <a16:creationId xmlns:a16="http://schemas.microsoft.com/office/drawing/2014/main" id="{214D5B72-7D96-FAFC-4745-54CB5E294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98" name="Rectangle 114">
                <a:extLst>
                  <a:ext uri="{FF2B5EF4-FFF2-40B4-BE49-F238E27FC236}">
                    <a16:creationId xmlns:a16="http://schemas.microsoft.com/office/drawing/2014/main" id="{473D6B9A-14D0-1922-9DC0-1A8AAAC96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99" name="Rectangle 212">
                <a:extLst>
                  <a:ext uri="{FF2B5EF4-FFF2-40B4-BE49-F238E27FC236}">
                    <a16:creationId xmlns:a16="http://schemas.microsoft.com/office/drawing/2014/main" id="{F2989C07-EFD1-7004-6747-F544378B1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00" name="Rectangle 219">
                <a:extLst>
                  <a:ext uri="{FF2B5EF4-FFF2-40B4-BE49-F238E27FC236}">
                    <a16:creationId xmlns:a16="http://schemas.microsoft.com/office/drawing/2014/main" id="{98FFF79A-6143-A5A8-02E2-393E57754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01" name="Rectangle 226">
                <a:extLst>
                  <a:ext uri="{FF2B5EF4-FFF2-40B4-BE49-F238E27FC236}">
                    <a16:creationId xmlns:a16="http://schemas.microsoft.com/office/drawing/2014/main" id="{A789A1A7-2FEE-99E9-4A83-1DB033442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02" name="Rectangle 234">
                <a:extLst>
                  <a:ext uri="{FF2B5EF4-FFF2-40B4-BE49-F238E27FC236}">
                    <a16:creationId xmlns:a16="http://schemas.microsoft.com/office/drawing/2014/main" id="{7FE2679C-C079-0318-6870-8F4C49D89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03" name="Rectangle 206">
                <a:extLst>
                  <a:ext uri="{FF2B5EF4-FFF2-40B4-BE49-F238E27FC236}">
                    <a16:creationId xmlns:a16="http://schemas.microsoft.com/office/drawing/2014/main" id="{18315615-8291-17AB-B4FE-91CD4BC3C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4" name="Rectangle 213">
                <a:extLst>
                  <a:ext uri="{FF2B5EF4-FFF2-40B4-BE49-F238E27FC236}">
                    <a16:creationId xmlns:a16="http://schemas.microsoft.com/office/drawing/2014/main" id="{4281849E-CD65-D59C-E42C-EEB379841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5" name="Rectangle 220">
                <a:extLst>
                  <a:ext uri="{FF2B5EF4-FFF2-40B4-BE49-F238E27FC236}">
                    <a16:creationId xmlns:a16="http://schemas.microsoft.com/office/drawing/2014/main" id="{A88B5527-AA3B-319F-DE94-D752A7E64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6" name="Rectangle 228">
                <a:extLst>
                  <a:ext uri="{FF2B5EF4-FFF2-40B4-BE49-F238E27FC236}">
                    <a16:creationId xmlns:a16="http://schemas.microsoft.com/office/drawing/2014/main" id="{5B5E29F6-8797-A56F-8BCA-1B79BDD5B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7" name="Rectangle 235">
                <a:extLst>
                  <a:ext uri="{FF2B5EF4-FFF2-40B4-BE49-F238E27FC236}">
                    <a16:creationId xmlns:a16="http://schemas.microsoft.com/office/drawing/2014/main" id="{105B9A79-DEC1-89EB-B8DE-229A40962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8" name="Rectangle 207">
                <a:extLst>
                  <a:ext uri="{FF2B5EF4-FFF2-40B4-BE49-F238E27FC236}">
                    <a16:creationId xmlns:a16="http://schemas.microsoft.com/office/drawing/2014/main" id="{5509FFCC-AD5C-EAC5-31F3-6A62B0CEC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9" name="Rectangle 214">
                <a:extLst>
                  <a:ext uri="{FF2B5EF4-FFF2-40B4-BE49-F238E27FC236}">
                    <a16:creationId xmlns:a16="http://schemas.microsoft.com/office/drawing/2014/main" id="{35028DBD-1E00-8933-2F58-30D31D7E3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0" name="Rectangle 221">
                <a:extLst>
                  <a:ext uri="{FF2B5EF4-FFF2-40B4-BE49-F238E27FC236}">
                    <a16:creationId xmlns:a16="http://schemas.microsoft.com/office/drawing/2014/main" id="{CCD78215-F3BA-E896-9ADC-3175958F1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1" name="Rectangle 229">
                <a:extLst>
                  <a:ext uri="{FF2B5EF4-FFF2-40B4-BE49-F238E27FC236}">
                    <a16:creationId xmlns:a16="http://schemas.microsoft.com/office/drawing/2014/main" id="{2D0C6A0D-6FD8-3870-588F-1D5481C91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2" name="Rectangle 236">
                <a:extLst>
                  <a:ext uri="{FF2B5EF4-FFF2-40B4-BE49-F238E27FC236}">
                    <a16:creationId xmlns:a16="http://schemas.microsoft.com/office/drawing/2014/main" id="{D0BDA92B-C3E8-8D86-E45A-881AB5DE3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3" name="Rectangle 208">
                <a:extLst>
                  <a:ext uri="{FF2B5EF4-FFF2-40B4-BE49-F238E27FC236}">
                    <a16:creationId xmlns:a16="http://schemas.microsoft.com/office/drawing/2014/main" id="{8C3D9A03-CDF0-6156-8CEE-A06EA6031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4" name="Rectangle 215">
                <a:extLst>
                  <a:ext uri="{FF2B5EF4-FFF2-40B4-BE49-F238E27FC236}">
                    <a16:creationId xmlns:a16="http://schemas.microsoft.com/office/drawing/2014/main" id="{B0D4F3E4-42ED-F691-41C4-46942281D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5" name="Rectangle 222">
                <a:extLst>
                  <a:ext uri="{FF2B5EF4-FFF2-40B4-BE49-F238E27FC236}">
                    <a16:creationId xmlns:a16="http://schemas.microsoft.com/office/drawing/2014/main" id="{68F9235B-A529-C5C8-0A67-75411B310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6" name="Rectangle 230">
                <a:extLst>
                  <a:ext uri="{FF2B5EF4-FFF2-40B4-BE49-F238E27FC236}">
                    <a16:creationId xmlns:a16="http://schemas.microsoft.com/office/drawing/2014/main" id="{81FCE006-FCC2-CE0E-BA34-D04DD9DD2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7" name="Rectangle 209">
                <a:extLst>
                  <a:ext uri="{FF2B5EF4-FFF2-40B4-BE49-F238E27FC236}">
                    <a16:creationId xmlns:a16="http://schemas.microsoft.com/office/drawing/2014/main" id="{67F6FB38-8F90-34B7-FC8A-B827F1AFE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8" name="Rectangle 216">
                <a:extLst>
                  <a:ext uri="{FF2B5EF4-FFF2-40B4-BE49-F238E27FC236}">
                    <a16:creationId xmlns:a16="http://schemas.microsoft.com/office/drawing/2014/main" id="{9FBA18D4-723C-D7C0-6815-8613658F8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9" name="Rectangle 223">
                <a:extLst>
                  <a:ext uri="{FF2B5EF4-FFF2-40B4-BE49-F238E27FC236}">
                    <a16:creationId xmlns:a16="http://schemas.microsoft.com/office/drawing/2014/main" id="{BD9CA457-DB91-83D7-3E32-F21EC90F0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0" name="Rectangle 231">
                <a:extLst>
                  <a:ext uri="{FF2B5EF4-FFF2-40B4-BE49-F238E27FC236}">
                    <a16:creationId xmlns:a16="http://schemas.microsoft.com/office/drawing/2014/main" id="{FA37DC5B-7983-E8EB-ECCB-131A8B946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1" name="Rectangle 210">
                <a:extLst>
                  <a:ext uri="{FF2B5EF4-FFF2-40B4-BE49-F238E27FC236}">
                    <a16:creationId xmlns:a16="http://schemas.microsoft.com/office/drawing/2014/main" id="{A21D1312-403D-0365-A348-C0497DDEE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2" name="Rectangle 217">
                <a:extLst>
                  <a:ext uri="{FF2B5EF4-FFF2-40B4-BE49-F238E27FC236}">
                    <a16:creationId xmlns:a16="http://schemas.microsoft.com/office/drawing/2014/main" id="{A8A8EBBE-3AD4-722C-78C9-930D69F44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3" name="Rectangle 224">
                <a:extLst>
                  <a:ext uri="{FF2B5EF4-FFF2-40B4-BE49-F238E27FC236}">
                    <a16:creationId xmlns:a16="http://schemas.microsoft.com/office/drawing/2014/main" id="{E44385E3-A513-3C7A-E6B3-63F84F58C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4" name="Rectangle 232">
                <a:extLst>
                  <a:ext uri="{FF2B5EF4-FFF2-40B4-BE49-F238E27FC236}">
                    <a16:creationId xmlns:a16="http://schemas.microsoft.com/office/drawing/2014/main" id="{BBC85CFD-1023-7549-EC3F-422F90B31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5" name="Rectangle 211">
                <a:extLst>
                  <a:ext uri="{FF2B5EF4-FFF2-40B4-BE49-F238E27FC236}">
                    <a16:creationId xmlns:a16="http://schemas.microsoft.com/office/drawing/2014/main" id="{30F00D41-1A1F-F27D-2699-D10F738D3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26" name="Rectangle 218">
                <a:extLst>
                  <a:ext uri="{FF2B5EF4-FFF2-40B4-BE49-F238E27FC236}">
                    <a16:creationId xmlns:a16="http://schemas.microsoft.com/office/drawing/2014/main" id="{9F10CCE5-71FE-E0B4-4814-40E2A38F1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27" name="Rectangle 225">
                <a:extLst>
                  <a:ext uri="{FF2B5EF4-FFF2-40B4-BE49-F238E27FC236}">
                    <a16:creationId xmlns:a16="http://schemas.microsoft.com/office/drawing/2014/main" id="{16E97A42-974E-8931-3B3A-E0C94E36F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28" name="Rectangle 233">
                <a:extLst>
                  <a:ext uri="{FF2B5EF4-FFF2-40B4-BE49-F238E27FC236}">
                    <a16:creationId xmlns:a16="http://schemas.microsoft.com/office/drawing/2014/main" id="{073441CE-9CBF-BBF3-1F39-2F1031FA6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729" name="Group 728">
              <a:extLst>
                <a:ext uri="{FF2B5EF4-FFF2-40B4-BE49-F238E27FC236}">
                  <a16:creationId xmlns:a16="http://schemas.microsoft.com/office/drawing/2014/main" id="{6ECEEEEE-953F-4701-6888-EA3C64635A8E}"/>
                </a:ext>
              </a:extLst>
            </p:cNvPr>
            <p:cNvGrpSpPr/>
            <p:nvPr/>
          </p:nvGrpSpPr>
          <p:grpSpPr>
            <a:xfrm>
              <a:off x="498034" y="3503282"/>
              <a:ext cx="8239669" cy="1105758"/>
              <a:chOff x="498034" y="3503282"/>
              <a:chExt cx="8239669" cy="1105758"/>
            </a:xfrm>
          </p:grpSpPr>
          <p:sp>
            <p:nvSpPr>
              <p:cNvPr id="730" name="Rectangle 86">
                <a:extLst>
                  <a:ext uri="{FF2B5EF4-FFF2-40B4-BE49-F238E27FC236}">
                    <a16:creationId xmlns:a16="http://schemas.microsoft.com/office/drawing/2014/main" id="{75F4BD21-4D3C-9FFA-1CAA-646B770ED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1" name="Rectangle 93">
                <a:extLst>
                  <a:ext uri="{FF2B5EF4-FFF2-40B4-BE49-F238E27FC236}">
                    <a16:creationId xmlns:a16="http://schemas.microsoft.com/office/drawing/2014/main" id="{61540874-9F0B-A520-9DF4-21E6A282C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2" name="Rectangle 100">
                <a:extLst>
                  <a:ext uri="{FF2B5EF4-FFF2-40B4-BE49-F238E27FC236}">
                    <a16:creationId xmlns:a16="http://schemas.microsoft.com/office/drawing/2014/main" id="{0650396C-53A8-7FFE-A577-CADEB81F5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3" name="Rectangle 108">
                <a:extLst>
                  <a:ext uri="{FF2B5EF4-FFF2-40B4-BE49-F238E27FC236}">
                    <a16:creationId xmlns:a16="http://schemas.microsoft.com/office/drawing/2014/main" id="{3D62B556-2254-2BDE-45D5-51809CC94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4" name="Rectangle 87">
                <a:extLst>
                  <a:ext uri="{FF2B5EF4-FFF2-40B4-BE49-F238E27FC236}">
                    <a16:creationId xmlns:a16="http://schemas.microsoft.com/office/drawing/2014/main" id="{31177496-9C2C-0814-9233-8073DA642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35" name="Rectangle 94">
                <a:extLst>
                  <a:ext uri="{FF2B5EF4-FFF2-40B4-BE49-F238E27FC236}">
                    <a16:creationId xmlns:a16="http://schemas.microsoft.com/office/drawing/2014/main" id="{643374F6-C10C-F845-801D-D1D4A4F84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36" name="Rectangle 101">
                <a:extLst>
                  <a:ext uri="{FF2B5EF4-FFF2-40B4-BE49-F238E27FC236}">
                    <a16:creationId xmlns:a16="http://schemas.microsoft.com/office/drawing/2014/main" id="{37A6A2E3-4212-DB15-144D-CE41FC70F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37" name="Rectangle 109">
                <a:extLst>
                  <a:ext uri="{FF2B5EF4-FFF2-40B4-BE49-F238E27FC236}">
                    <a16:creationId xmlns:a16="http://schemas.microsoft.com/office/drawing/2014/main" id="{A31A3900-BCC8-B36A-CD1B-E337FF9F5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38" name="Rectangle 88">
                <a:extLst>
                  <a:ext uri="{FF2B5EF4-FFF2-40B4-BE49-F238E27FC236}">
                    <a16:creationId xmlns:a16="http://schemas.microsoft.com/office/drawing/2014/main" id="{62700D54-A83E-6D7E-55C0-32C81F572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39" name="Rectangle 95">
                <a:extLst>
                  <a:ext uri="{FF2B5EF4-FFF2-40B4-BE49-F238E27FC236}">
                    <a16:creationId xmlns:a16="http://schemas.microsoft.com/office/drawing/2014/main" id="{04A54783-3639-358E-6D17-9D483CF1B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0" name="Rectangle 102">
                <a:extLst>
                  <a:ext uri="{FF2B5EF4-FFF2-40B4-BE49-F238E27FC236}">
                    <a16:creationId xmlns:a16="http://schemas.microsoft.com/office/drawing/2014/main" id="{041A74D1-4AEC-F272-1442-9428D9B1F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1" name="Rectangle 110">
                <a:extLst>
                  <a:ext uri="{FF2B5EF4-FFF2-40B4-BE49-F238E27FC236}">
                    <a16:creationId xmlns:a16="http://schemas.microsoft.com/office/drawing/2014/main" id="{ABE16814-4C1C-4985-4040-AB832FA55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2" name="Rectangle 82">
                <a:extLst>
                  <a:ext uri="{FF2B5EF4-FFF2-40B4-BE49-F238E27FC236}">
                    <a16:creationId xmlns:a16="http://schemas.microsoft.com/office/drawing/2014/main" id="{F1005F07-DD49-BE8C-CA33-447695215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4" name="Rectangle 89">
                <a:extLst>
                  <a:ext uri="{FF2B5EF4-FFF2-40B4-BE49-F238E27FC236}">
                    <a16:creationId xmlns:a16="http://schemas.microsoft.com/office/drawing/2014/main" id="{FF5B4F92-12A9-474F-12D8-F869D3057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5" name="Rectangle 96">
                <a:extLst>
                  <a:ext uri="{FF2B5EF4-FFF2-40B4-BE49-F238E27FC236}">
                    <a16:creationId xmlns:a16="http://schemas.microsoft.com/office/drawing/2014/main" id="{6D9DE6F4-7BFC-D049-BDFB-E4A2DD480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6" name="Rectangle 104">
                <a:extLst>
                  <a:ext uri="{FF2B5EF4-FFF2-40B4-BE49-F238E27FC236}">
                    <a16:creationId xmlns:a16="http://schemas.microsoft.com/office/drawing/2014/main" id="{C3DC4AFF-10BE-90F7-7B42-31CD635D3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7" name="Rectangle 111">
                <a:extLst>
                  <a:ext uri="{FF2B5EF4-FFF2-40B4-BE49-F238E27FC236}">
                    <a16:creationId xmlns:a16="http://schemas.microsoft.com/office/drawing/2014/main" id="{D17B65AC-9E9F-95CA-DB3E-36A91C375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8" name="Rectangle 83">
                <a:extLst>
                  <a:ext uri="{FF2B5EF4-FFF2-40B4-BE49-F238E27FC236}">
                    <a16:creationId xmlns:a16="http://schemas.microsoft.com/office/drawing/2014/main" id="{2914DD41-1E16-209F-D609-66230E333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9" name="Rectangle 90">
                <a:extLst>
                  <a:ext uri="{FF2B5EF4-FFF2-40B4-BE49-F238E27FC236}">
                    <a16:creationId xmlns:a16="http://schemas.microsoft.com/office/drawing/2014/main" id="{04E993D7-E84A-B168-C928-657D89657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0" name="Rectangle 97">
                <a:extLst>
                  <a:ext uri="{FF2B5EF4-FFF2-40B4-BE49-F238E27FC236}">
                    <a16:creationId xmlns:a16="http://schemas.microsoft.com/office/drawing/2014/main" id="{F7755CD1-2E51-CC2E-94E6-F942D727E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1" name="Rectangle 105">
                <a:extLst>
                  <a:ext uri="{FF2B5EF4-FFF2-40B4-BE49-F238E27FC236}">
                    <a16:creationId xmlns:a16="http://schemas.microsoft.com/office/drawing/2014/main" id="{52732E2E-843C-0C57-CEEE-E4B5568C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2" name="Rectangle 112">
                <a:extLst>
                  <a:ext uri="{FF2B5EF4-FFF2-40B4-BE49-F238E27FC236}">
                    <a16:creationId xmlns:a16="http://schemas.microsoft.com/office/drawing/2014/main" id="{B83A0D0A-4997-586D-19CD-7B31B4CDB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3" name="Rectangle 84">
                <a:extLst>
                  <a:ext uri="{FF2B5EF4-FFF2-40B4-BE49-F238E27FC236}">
                    <a16:creationId xmlns:a16="http://schemas.microsoft.com/office/drawing/2014/main" id="{4CEA0B4E-6B22-B2EF-31BB-C13B1801E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4" name="Rectangle 91">
                <a:extLst>
                  <a:ext uri="{FF2B5EF4-FFF2-40B4-BE49-F238E27FC236}">
                    <a16:creationId xmlns:a16="http://schemas.microsoft.com/office/drawing/2014/main" id="{F42DAAE4-0A69-C47A-6603-20C2DFF25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5" name="Rectangle 98">
                <a:extLst>
                  <a:ext uri="{FF2B5EF4-FFF2-40B4-BE49-F238E27FC236}">
                    <a16:creationId xmlns:a16="http://schemas.microsoft.com/office/drawing/2014/main" id="{D8E19C37-46B2-E4B8-7D2F-0771CCF5B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6" name="Rectangle 106">
                <a:extLst>
                  <a:ext uri="{FF2B5EF4-FFF2-40B4-BE49-F238E27FC236}">
                    <a16:creationId xmlns:a16="http://schemas.microsoft.com/office/drawing/2014/main" id="{CE4A69C9-95A0-7280-AD6B-ADE18CF31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7" name="Rectangle 113">
                <a:extLst>
                  <a:ext uri="{FF2B5EF4-FFF2-40B4-BE49-F238E27FC236}">
                    <a16:creationId xmlns:a16="http://schemas.microsoft.com/office/drawing/2014/main" id="{E0C91CFA-193C-BBFB-CD14-3DEDD5E90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8" name="Rectangle 85">
                <a:extLst>
                  <a:ext uri="{FF2B5EF4-FFF2-40B4-BE49-F238E27FC236}">
                    <a16:creationId xmlns:a16="http://schemas.microsoft.com/office/drawing/2014/main" id="{657E6B9E-BA93-2E9B-09BE-8455E6482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59" name="Rectangle 92">
                <a:extLst>
                  <a:ext uri="{FF2B5EF4-FFF2-40B4-BE49-F238E27FC236}">
                    <a16:creationId xmlns:a16="http://schemas.microsoft.com/office/drawing/2014/main" id="{6601ABBB-EFC0-015B-EF55-5260D3518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0" name="Rectangle 99">
                <a:extLst>
                  <a:ext uri="{FF2B5EF4-FFF2-40B4-BE49-F238E27FC236}">
                    <a16:creationId xmlns:a16="http://schemas.microsoft.com/office/drawing/2014/main" id="{40F6B24C-19DE-63B1-AD71-D60D4775A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1" name="Rectangle 107">
                <a:extLst>
                  <a:ext uri="{FF2B5EF4-FFF2-40B4-BE49-F238E27FC236}">
                    <a16:creationId xmlns:a16="http://schemas.microsoft.com/office/drawing/2014/main" id="{870CD10B-F43C-0BCC-499F-47210DAFC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2" name="Rectangle 212">
                <a:extLst>
                  <a:ext uri="{FF2B5EF4-FFF2-40B4-BE49-F238E27FC236}">
                    <a16:creationId xmlns:a16="http://schemas.microsoft.com/office/drawing/2014/main" id="{90A34931-CD46-E59F-EBB7-C13435A98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3" name="Rectangle 219">
                <a:extLst>
                  <a:ext uri="{FF2B5EF4-FFF2-40B4-BE49-F238E27FC236}">
                    <a16:creationId xmlns:a16="http://schemas.microsoft.com/office/drawing/2014/main" id="{D3759489-5A89-EE5C-8707-D4DE3C5C6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8901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4" name="Rectangle 226">
                <a:extLst>
                  <a:ext uri="{FF2B5EF4-FFF2-40B4-BE49-F238E27FC236}">
                    <a16:creationId xmlns:a16="http://schemas.microsoft.com/office/drawing/2014/main" id="{7EB3ED01-0296-5A40-4157-BB6C9DDCE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5" name="Rectangle 234">
                <a:extLst>
                  <a:ext uri="{FF2B5EF4-FFF2-40B4-BE49-F238E27FC236}">
                    <a16:creationId xmlns:a16="http://schemas.microsoft.com/office/drawing/2014/main" id="{9F62C7DA-C0FF-CD9D-50EA-5EF835B74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6" name="Rectangle 241">
                <a:extLst>
                  <a:ext uri="{FF2B5EF4-FFF2-40B4-BE49-F238E27FC236}">
                    <a16:creationId xmlns:a16="http://schemas.microsoft.com/office/drawing/2014/main" id="{FF4C784D-2D92-42C1-5FA2-A8D4D471B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470541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67" name="Rectangle 213">
                <a:extLst>
                  <a:ext uri="{FF2B5EF4-FFF2-40B4-BE49-F238E27FC236}">
                    <a16:creationId xmlns:a16="http://schemas.microsoft.com/office/drawing/2014/main" id="{CFD405DB-AC6C-8CA0-48D0-8AF07630D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68" name="Rectangle 220">
                <a:extLst>
                  <a:ext uri="{FF2B5EF4-FFF2-40B4-BE49-F238E27FC236}">
                    <a16:creationId xmlns:a16="http://schemas.microsoft.com/office/drawing/2014/main" id="{D7671EBC-C8F6-902A-1A90-48ECAC332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69" name="Rectangle 227">
                <a:extLst>
                  <a:ext uri="{FF2B5EF4-FFF2-40B4-BE49-F238E27FC236}">
                    <a16:creationId xmlns:a16="http://schemas.microsoft.com/office/drawing/2014/main" id="{46B8A9F1-4E9D-C04F-4635-5C7A9A7A4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0" name="Rectangle 235">
                <a:extLst>
                  <a:ext uri="{FF2B5EF4-FFF2-40B4-BE49-F238E27FC236}">
                    <a16:creationId xmlns:a16="http://schemas.microsoft.com/office/drawing/2014/main" id="{980AC86A-BD2C-6A31-7875-BB4DB3760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1" name="Rectangle 214">
                <a:extLst>
                  <a:ext uri="{FF2B5EF4-FFF2-40B4-BE49-F238E27FC236}">
                    <a16:creationId xmlns:a16="http://schemas.microsoft.com/office/drawing/2014/main" id="{AD79933F-CC5B-2C7A-3DF5-F4C6B316E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2" name="Rectangle 221">
                <a:extLst>
                  <a:ext uri="{FF2B5EF4-FFF2-40B4-BE49-F238E27FC236}">
                    <a16:creationId xmlns:a16="http://schemas.microsoft.com/office/drawing/2014/main" id="{06B77C01-97C9-238A-DB1E-BD7D83531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3" name="Rectangle 228">
                <a:extLst>
                  <a:ext uri="{FF2B5EF4-FFF2-40B4-BE49-F238E27FC236}">
                    <a16:creationId xmlns:a16="http://schemas.microsoft.com/office/drawing/2014/main" id="{51566290-3854-1F95-CA13-30A82D695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4" name="Rectangle 236">
                <a:extLst>
                  <a:ext uri="{FF2B5EF4-FFF2-40B4-BE49-F238E27FC236}">
                    <a16:creationId xmlns:a16="http://schemas.microsoft.com/office/drawing/2014/main" id="{D4ECB9D5-5492-712C-9E63-A7E6CFA11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5" name="Rectangle 215">
                <a:extLst>
                  <a:ext uri="{FF2B5EF4-FFF2-40B4-BE49-F238E27FC236}">
                    <a16:creationId xmlns:a16="http://schemas.microsoft.com/office/drawing/2014/main" id="{097CEFD0-F244-DD20-E86D-0F055F768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6" name="Rectangle 222">
                <a:extLst>
                  <a:ext uri="{FF2B5EF4-FFF2-40B4-BE49-F238E27FC236}">
                    <a16:creationId xmlns:a16="http://schemas.microsoft.com/office/drawing/2014/main" id="{E50D3A6F-2A1F-1155-A9B1-F9C8D4FFB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7" name="Rectangle 229">
                <a:extLst>
                  <a:ext uri="{FF2B5EF4-FFF2-40B4-BE49-F238E27FC236}">
                    <a16:creationId xmlns:a16="http://schemas.microsoft.com/office/drawing/2014/main" id="{FB25BA74-9214-3FF0-71B9-1582AEFAF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8" name="Rectangle 237">
                <a:extLst>
                  <a:ext uri="{FF2B5EF4-FFF2-40B4-BE49-F238E27FC236}">
                    <a16:creationId xmlns:a16="http://schemas.microsoft.com/office/drawing/2014/main" id="{FCD551AA-CC40-4436-7CFE-EE1F18943B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79" name="Rectangle 216">
                <a:extLst>
                  <a:ext uri="{FF2B5EF4-FFF2-40B4-BE49-F238E27FC236}">
                    <a16:creationId xmlns:a16="http://schemas.microsoft.com/office/drawing/2014/main" id="{ACB3BC6C-C62E-9E78-211C-7BED03D6D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0" name="Rectangle 223">
                <a:extLst>
                  <a:ext uri="{FF2B5EF4-FFF2-40B4-BE49-F238E27FC236}">
                    <a16:creationId xmlns:a16="http://schemas.microsoft.com/office/drawing/2014/main" id="{0FAC2915-89DD-10C3-AD21-594FB0BD7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1" name="Rectangle 230">
                <a:extLst>
                  <a:ext uri="{FF2B5EF4-FFF2-40B4-BE49-F238E27FC236}">
                    <a16:creationId xmlns:a16="http://schemas.microsoft.com/office/drawing/2014/main" id="{2F1F2617-D123-6D58-21AF-4B9159117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2" name="Rectangle 238">
                <a:extLst>
                  <a:ext uri="{FF2B5EF4-FFF2-40B4-BE49-F238E27FC236}">
                    <a16:creationId xmlns:a16="http://schemas.microsoft.com/office/drawing/2014/main" id="{CEF3DB22-F586-2E23-BF30-0B7BFDA64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3" name="Rectangle 217">
                <a:extLst>
                  <a:ext uri="{FF2B5EF4-FFF2-40B4-BE49-F238E27FC236}">
                    <a16:creationId xmlns:a16="http://schemas.microsoft.com/office/drawing/2014/main" id="{4487A08E-DB1C-4AF1-43CC-6CD6E87D6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4" name="Rectangle 224">
                <a:extLst>
                  <a:ext uri="{FF2B5EF4-FFF2-40B4-BE49-F238E27FC236}">
                    <a16:creationId xmlns:a16="http://schemas.microsoft.com/office/drawing/2014/main" id="{3F0E036D-AC3C-0AC3-D96E-192C44FDA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5" name="Rectangle 231">
                <a:extLst>
                  <a:ext uri="{FF2B5EF4-FFF2-40B4-BE49-F238E27FC236}">
                    <a16:creationId xmlns:a16="http://schemas.microsoft.com/office/drawing/2014/main" id="{3EC36D54-DD5B-A4DC-3306-B2C524C18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7" name="Rectangle 239">
                <a:extLst>
                  <a:ext uri="{FF2B5EF4-FFF2-40B4-BE49-F238E27FC236}">
                    <a16:creationId xmlns:a16="http://schemas.microsoft.com/office/drawing/2014/main" id="{DABC6550-C485-6918-FF0A-B101E2B71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88" name="Rectangle 211">
                <a:extLst>
                  <a:ext uri="{FF2B5EF4-FFF2-40B4-BE49-F238E27FC236}">
                    <a16:creationId xmlns:a16="http://schemas.microsoft.com/office/drawing/2014/main" id="{32B9DA0C-3C82-6252-B6F8-6FEBE3037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89" name="Rectangle 218">
                <a:extLst>
                  <a:ext uri="{FF2B5EF4-FFF2-40B4-BE49-F238E27FC236}">
                    <a16:creationId xmlns:a16="http://schemas.microsoft.com/office/drawing/2014/main" id="{024ECD71-51B3-A647-B04F-85D71DD46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0" name="Rectangle 225">
                <a:extLst>
                  <a:ext uri="{FF2B5EF4-FFF2-40B4-BE49-F238E27FC236}">
                    <a16:creationId xmlns:a16="http://schemas.microsoft.com/office/drawing/2014/main" id="{B5C31CF8-8BA0-6384-4CC8-2D1D9ABAD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1" name="Rectangle 233">
                <a:extLst>
                  <a:ext uri="{FF2B5EF4-FFF2-40B4-BE49-F238E27FC236}">
                    <a16:creationId xmlns:a16="http://schemas.microsoft.com/office/drawing/2014/main" id="{4DEC6F32-F58E-55B6-7B64-3A23F8AA4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2" name="Rectangle 240">
                <a:extLst>
                  <a:ext uri="{FF2B5EF4-FFF2-40B4-BE49-F238E27FC236}">
                    <a16:creationId xmlns:a16="http://schemas.microsoft.com/office/drawing/2014/main" id="{459510C2-D194-0FFB-38F9-25DC8C6ED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3" name="Rectangle 86">
                <a:extLst>
                  <a:ext uri="{FF2B5EF4-FFF2-40B4-BE49-F238E27FC236}">
                    <a16:creationId xmlns:a16="http://schemas.microsoft.com/office/drawing/2014/main" id="{433770E2-CF29-DE61-082C-8603E8EB1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4" name="Rectangle 93">
                <a:extLst>
                  <a:ext uri="{FF2B5EF4-FFF2-40B4-BE49-F238E27FC236}">
                    <a16:creationId xmlns:a16="http://schemas.microsoft.com/office/drawing/2014/main" id="{2787C105-7384-40BE-D86F-F201E03D3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5" name="Rectangle 100">
                <a:extLst>
                  <a:ext uri="{FF2B5EF4-FFF2-40B4-BE49-F238E27FC236}">
                    <a16:creationId xmlns:a16="http://schemas.microsoft.com/office/drawing/2014/main" id="{2FF36765-AA17-1938-C539-1698B877B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6" name="Rectangle 108">
                <a:extLst>
                  <a:ext uri="{FF2B5EF4-FFF2-40B4-BE49-F238E27FC236}">
                    <a16:creationId xmlns:a16="http://schemas.microsoft.com/office/drawing/2014/main" id="{07367DBE-9525-14D7-DB22-E31C8460E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97" name="Rectangle 80">
                <a:extLst>
                  <a:ext uri="{FF2B5EF4-FFF2-40B4-BE49-F238E27FC236}">
                    <a16:creationId xmlns:a16="http://schemas.microsoft.com/office/drawing/2014/main" id="{CFA45529-B1F0-FF7E-137C-9DAB6029A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98" name="Rectangle 87">
                <a:extLst>
                  <a:ext uri="{FF2B5EF4-FFF2-40B4-BE49-F238E27FC236}">
                    <a16:creationId xmlns:a16="http://schemas.microsoft.com/office/drawing/2014/main" id="{839AC3EE-C0E0-407E-958F-909D6ECE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99" name="Rectangle 94">
                <a:extLst>
                  <a:ext uri="{FF2B5EF4-FFF2-40B4-BE49-F238E27FC236}">
                    <a16:creationId xmlns:a16="http://schemas.microsoft.com/office/drawing/2014/main" id="{E1EE7904-83EC-B771-9291-71256637C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0" name="Rectangle 102">
                <a:extLst>
                  <a:ext uri="{FF2B5EF4-FFF2-40B4-BE49-F238E27FC236}">
                    <a16:creationId xmlns:a16="http://schemas.microsoft.com/office/drawing/2014/main" id="{C52210BA-CB67-D668-69AA-08AE4F4BB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1" name="Rectangle 109">
                <a:extLst>
                  <a:ext uri="{FF2B5EF4-FFF2-40B4-BE49-F238E27FC236}">
                    <a16:creationId xmlns:a16="http://schemas.microsoft.com/office/drawing/2014/main" id="{9D9EF998-E85F-561C-C871-808D9326B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2" name="Rectangle 81">
                <a:extLst>
                  <a:ext uri="{FF2B5EF4-FFF2-40B4-BE49-F238E27FC236}">
                    <a16:creationId xmlns:a16="http://schemas.microsoft.com/office/drawing/2014/main" id="{0B4146B9-A16B-C8E1-400F-DFE88D49C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3" name="Rectangle 88">
                <a:extLst>
                  <a:ext uri="{FF2B5EF4-FFF2-40B4-BE49-F238E27FC236}">
                    <a16:creationId xmlns:a16="http://schemas.microsoft.com/office/drawing/2014/main" id="{AFCF64B4-7B6E-4A9C-E049-F721A6BFE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4" name="Rectangle 95">
                <a:extLst>
                  <a:ext uri="{FF2B5EF4-FFF2-40B4-BE49-F238E27FC236}">
                    <a16:creationId xmlns:a16="http://schemas.microsoft.com/office/drawing/2014/main" id="{95D3CE8D-9ABE-EF0C-B592-8D2046851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5" name="Rectangle 103">
                <a:extLst>
                  <a:ext uri="{FF2B5EF4-FFF2-40B4-BE49-F238E27FC236}">
                    <a16:creationId xmlns:a16="http://schemas.microsoft.com/office/drawing/2014/main" id="{742C27C5-AEEA-67A1-30ED-239A67C1C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6" name="Rectangle 110">
                <a:extLst>
                  <a:ext uri="{FF2B5EF4-FFF2-40B4-BE49-F238E27FC236}">
                    <a16:creationId xmlns:a16="http://schemas.microsoft.com/office/drawing/2014/main" id="{D0E98406-E9F6-6C83-8C5C-4EDEA6DBE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7" name="Rectangle 82">
                <a:extLst>
                  <a:ext uri="{FF2B5EF4-FFF2-40B4-BE49-F238E27FC236}">
                    <a16:creationId xmlns:a16="http://schemas.microsoft.com/office/drawing/2014/main" id="{4F73724B-D371-EA8F-34C0-F563A30F6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8" name="Rectangle 89">
                <a:extLst>
                  <a:ext uri="{FF2B5EF4-FFF2-40B4-BE49-F238E27FC236}">
                    <a16:creationId xmlns:a16="http://schemas.microsoft.com/office/drawing/2014/main" id="{8EC91AD8-2E7B-EAF2-0814-927CDEF38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09" name="Rectangle 96">
                <a:extLst>
                  <a:ext uri="{FF2B5EF4-FFF2-40B4-BE49-F238E27FC236}">
                    <a16:creationId xmlns:a16="http://schemas.microsoft.com/office/drawing/2014/main" id="{57F0CA35-C192-A73C-75AD-936F365D4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0" name="Rectangle 104">
                <a:extLst>
                  <a:ext uri="{FF2B5EF4-FFF2-40B4-BE49-F238E27FC236}">
                    <a16:creationId xmlns:a16="http://schemas.microsoft.com/office/drawing/2014/main" id="{D29998FE-46BA-68A8-23CE-1B7D164F2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1" name="Rectangle 111">
                <a:extLst>
                  <a:ext uri="{FF2B5EF4-FFF2-40B4-BE49-F238E27FC236}">
                    <a16:creationId xmlns:a16="http://schemas.microsoft.com/office/drawing/2014/main" id="{A51D09D9-C49B-393E-219D-1DCBEDEB0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2" name="Rectangle 83">
                <a:extLst>
                  <a:ext uri="{FF2B5EF4-FFF2-40B4-BE49-F238E27FC236}">
                    <a16:creationId xmlns:a16="http://schemas.microsoft.com/office/drawing/2014/main" id="{3896063B-7FFB-8CF0-95FF-D8EC0C8BA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3" name="Rectangle 90">
                <a:extLst>
                  <a:ext uri="{FF2B5EF4-FFF2-40B4-BE49-F238E27FC236}">
                    <a16:creationId xmlns:a16="http://schemas.microsoft.com/office/drawing/2014/main" id="{2DBDA09F-3AC5-E340-EEC5-1D5BA70AA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4" name="Rectangle 97">
                <a:extLst>
                  <a:ext uri="{FF2B5EF4-FFF2-40B4-BE49-F238E27FC236}">
                    <a16:creationId xmlns:a16="http://schemas.microsoft.com/office/drawing/2014/main" id="{1AA615DA-EE08-5319-446E-7D96831AC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5" name="Rectangle 105">
                <a:extLst>
                  <a:ext uri="{FF2B5EF4-FFF2-40B4-BE49-F238E27FC236}">
                    <a16:creationId xmlns:a16="http://schemas.microsoft.com/office/drawing/2014/main" id="{F1F94BFD-CD30-A458-47B3-7CB14128B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6" name="Rectangle 84">
                <a:extLst>
                  <a:ext uri="{FF2B5EF4-FFF2-40B4-BE49-F238E27FC236}">
                    <a16:creationId xmlns:a16="http://schemas.microsoft.com/office/drawing/2014/main" id="{C9A8C4CB-0AC5-8BD6-35A1-43A28F34A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7" name="Rectangle 91">
                <a:extLst>
                  <a:ext uri="{FF2B5EF4-FFF2-40B4-BE49-F238E27FC236}">
                    <a16:creationId xmlns:a16="http://schemas.microsoft.com/office/drawing/2014/main" id="{0ADB651C-0EC3-F5EC-DE86-DDBF5C4D9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8" name="Rectangle 98">
                <a:extLst>
                  <a:ext uri="{FF2B5EF4-FFF2-40B4-BE49-F238E27FC236}">
                    <a16:creationId xmlns:a16="http://schemas.microsoft.com/office/drawing/2014/main" id="{C20D73CC-71B2-41F8-2EF0-1E51EF701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19" name="Rectangle 106">
                <a:extLst>
                  <a:ext uri="{FF2B5EF4-FFF2-40B4-BE49-F238E27FC236}">
                    <a16:creationId xmlns:a16="http://schemas.microsoft.com/office/drawing/2014/main" id="{D49DA2B4-D87C-17CB-4F6F-76E55C8DD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20" name="Rectangle 85">
                <a:extLst>
                  <a:ext uri="{FF2B5EF4-FFF2-40B4-BE49-F238E27FC236}">
                    <a16:creationId xmlns:a16="http://schemas.microsoft.com/office/drawing/2014/main" id="{25BC18CD-9DBA-FF2F-F0DC-7561CC618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1" name="Rectangle 92">
                <a:extLst>
                  <a:ext uri="{FF2B5EF4-FFF2-40B4-BE49-F238E27FC236}">
                    <a16:creationId xmlns:a16="http://schemas.microsoft.com/office/drawing/2014/main" id="{6C93AEF4-E190-255C-AAF6-1B1E32967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2" name="Rectangle 99">
                <a:extLst>
                  <a:ext uri="{FF2B5EF4-FFF2-40B4-BE49-F238E27FC236}">
                    <a16:creationId xmlns:a16="http://schemas.microsoft.com/office/drawing/2014/main" id="{7AC6D562-C4B9-D5FC-0A4B-A93DFE6E6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3" name="Rectangle 107">
                <a:extLst>
                  <a:ext uri="{FF2B5EF4-FFF2-40B4-BE49-F238E27FC236}">
                    <a16:creationId xmlns:a16="http://schemas.microsoft.com/office/drawing/2014/main" id="{F86B1BCD-176B-E060-DB37-05BBF47AD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4" name="Rectangle 212">
                <a:extLst>
                  <a:ext uri="{FF2B5EF4-FFF2-40B4-BE49-F238E27FC236}">
                    <a16:creationId xmlns:a16="http://schemas.microsoft.com/office/drawing/2014/main" id="{556A3F7C-7FCF-66DE-AC36-00CA07999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5" name="Rectangle 219">
                <a:extLst>
                  <a:ext uri="{FF2B5EF4-FFF2-40B4-BE49-F238E27FC236}">
                    <a16:creationId xmlns:a16="http://schemas.microsoft.com/office/drawing/2014/main" id="{EA33CB60-980C-941A-0A55-5D8D153F4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6" name="Rectangle 226">
                <a:extLst>
                  <a:ext uri="{FF2B5EF4-FFF2-40B4-BE49-F238E27FC236}">
                    <a16:creationId xmlns:a16="http://schemas.microsoft.com/office/drawing/2014/main" id="{176C3111-CEA1-6713-BCFF-F8A228499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7" name="Rectangle 234">
                <a:extLst>
                  <a:ext uri="{FF2B5EF4-FFF2-40B4-BE49-F238E27FC236}">
                    <a16:creationId xmlns:a16="http://schemas.microsoft.com/office/drawing/2014/main" id="{DC43793B-D2F8-0FCC-1495-5E1BF38AC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8" name="Rectangle 213">
                <a:extLst>
                  <a:ext uri="{FF2B5EF4-FFF2-40B4-BE49-F238E27FC236}">
                    <a16:creationId xmlns:a16="http://schemas.microsoft.com/office/drawing/2014/main" id="{0F324367-3B37-5CA7-5443-571CC558C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7" name="Rectangle 220">
                <a:extLst>
                  <a:ext uri="{FF2B5EF4-FFF2-40B4-BE49-F238E27FC236}">
                    <a16:creationId xmlns:a16="http://schemas.microsoft.com/office/drawing/2014/main" id="{AF261977-C318-10D5-01B2-859F2661F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0" name="Rectangle 227">
                <a:extLst>
                  <a:ext uri="{FF2B5EF4-FFF2-40B4-BE49-F238E27FC236}">
                    <a16:creationId xmlns:a16="http://schemas.microsoft.com/office/drawing/2014/main" id="{C88508C1-AB8B-9632-C278-DB6C1E91B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97" name="Rectangle 235">
                <a:extLst>
                  <a:ext uri="{FF2B5EF4-FFF2-40B4-BE49-F238E27FC236}">
                    <a16:creationId xmlns:a16="http://schemas.microsoft.com/office/drawing/2014/main" id="{36D404A0-6008-A41D-ADD9-C5AD92B44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6" name="Rectangle 214">
                <a:extLst>
                  <a:ext uri="{FF2B5EF4-FFF2-40B4-BE49-F238E27FC236}">
                    <a16:creationId xmlns:a16="http://schemas.microsoft.com/office/drawing/2014/main" id="{957CFC45-D89D-5CBE-8F3E-A682E5BC3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7" name="Rectangle 221">
                <a:extLst>
                  <a:ext uri="{FF2B5EF4-FFF2-40B4-BE49-F238E27FC236}">
                    <a16:creationId xmlns:a16="http://schemas.microsoft.com/office/drawing/2014/main" id="{07D0337B-8F33-86D1-FD8D-884898821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8" name="Rectangle 228">
                <a:extLst>
                  <a:ext uri="{FF2B5EF4-FFF2-40B4-BE49-F238E27FC236}">
                    <a16:creationId xmlns:a16="http://schemas.microsoft.com/office/drawing/2014/main" id="{B62B49B1-7909-045C-3950-A2AEB33D5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9" name="Rectangle 236">
                <a:extLst>
                  <a:ext uri="{FF2B5EF4-FFF2-40B4-BE49-F238E27FC236}">
                    <a16:creationId xmlns:a16="http://schemas.microsoft.com/office/drawing/2014/main" id="{9396F953-558F-0553-9FB0-F76FD9A3E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0" name="Rectangle 215">
                <a:extLst>
                  <a:ext uri="{FF2B5EF4-FFF2-40B4-BE49-F238E27FC236}">
                    <a16:creationId xmlns:a16="http://schemas.microsoft.com/office/drawing/2014/main" id="{97C0FFD2-DB78-56F6-5FB5-E783D9B7C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1" name="Rectangle 222">
                <a:extLst>
                  <a:ext uri="{FF2B5EF4-FFF2-40B4-BE49-F238E27FC236}">
                    <a16:creationId xmlns:a16="http://schemas.microsoft.com/office/drawing/2014/main" id="{7B7042B2-7954-FA29-A6C7-E60086398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2" name="Rectangle 229">
                <a:extLst>
                  <a:ext uri="{FF2B5EF4-FFF2-40B4-BE49-F238E27FC236}">
                    <a16:creationId xmlns:a16="http://schemas.microsoft.com/office/drawing/2014/main" id="{991B67BA-C889-0984-0C90-96FB72D51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3" name="Rectangle 237">
                <a:extLst>
                  <a:ext uri="{FF2B5EF4-FFF2-40B4-BE49-F238E27FC236}">
                    <a16:creationId xmlns:a16="http://schemas.microsoft.com/office/drawing/2014/main" id="{7159F49E-CFB7-E56D-3D28-0C8447794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4" name="Rectangle 209">
                <a:extLst>
                  <a:ext uri="{FF2B5EF4-FFF2-40B4-BE49-F238E27FC236}">
                    <a16:creationId xmlns:a16="http://schemas.microsoft.com/office/drawing/2014/main" id="{B8590328-8906-6E3D-521B-5F359A928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5" name="Rectangle 216">
                <a:extLst>
                  <a:ext uri="{FF2B5EF4-FFF2-40B4-BE49-F238E27FC236}">
                    <a16:creationId xmlns:a16="http://schemas.microsoft.com/office/drawing/2014/main" id="{1481D4F5-FEBA-D692-98DC-A4D5AF1D6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6" name="Rectangle 223">
                <a:extLst>
                  <a:ext uri="{FF2B5EF4-FFF2-40B4-BE49-F238E27FC236}">
                    <a16:creationId xmlns:a16="http://schemas.microsoft.com/office/drawing/2014/main" id="{5F74AEDC-D6A7-2A63-6B50-1B73B407A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7" name="Rectangle 231">
                <a:extLst>
                  <a:ext uri="{FF2B5EF4-FFF2-40B4-BE49-F238E27FC236}">
                    <a16:creationId xmlns:a16="http://schemas.microsoft.com/office/drawing/2014/main" id="{805E7979-E454-B5F7-FAF6-9821B0ED7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8" name="Rectangle 238">
                <a:extLst>
                  <a:ext uri="{FF2B5EF4-FFF2-40B4-BE49-F238E27FC236}">
                    <a16:creationId xmlns:a16="http://schemas.microsoft.com/office/drawing/2014/main" id="{6AE940B4-B19A-EEDE-C534-BA66FF612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49" name="Rectangle 210">
                <a:extLst>
                  <a:ext uri="{FF2B5EF4-FFF2-40B4-BE49-F238E27FC236}">
                    <a16:creationId xmlns:a16="http://schemas.microsoft.com/office/drawing/2014/main" id="{B493DD69-645F-3CC2-6C97-122D8FB6B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0" name="Rectangle 217">
                <a:extLst>
                  <a:ext uri="{FF2B5EF4-FFF2-40B4-BE49-F238E27FC236}">
                    <a16:creationId xmlns:a16="http://schemas.microsoft.com/office/drawing/2014/main" id="{82FE78EC-202C-D368-58C1-52989899A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1" name="Rectangle 224">
                <a:extLst>
                  <a:ext uri="{FF2B5EF4-FFF2-40B4-BE49-F238E27FC236}">
                    <a16:creationId xmlns:a16="http://schemas.microsoft.com/office/drawing/2014/main" id="{A114D69D-28D3-EEF6-92C7-DCF75B2BA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2" name="Rectangle 232">
                <a:extLst>
                  <a:ext uri="{FF2B5EF4-FFF2-40B4-BE49-F238E27FC236}">
                    <a16:creationId xmlns:a16="http://schemas.microsoft.com/office/drawing/2014/main" id="{31E16730-0177-1E78-E8E8-62F2B1158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3" name="Rectangle 239">
                <a:extLst>
                  <a:ext uri="{FF2B5EF4-FFF2-40B4-BE49-F238E27FC236}">
                    <a16:creationId xmlns:a16="http://schemas.microsoft.com/office/drawing/2014/main" id="{6BA046BE-26AB-2BE5-3323-A2F174927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4" name="Rectangle 211">
                <a:extLst>
                  <a:ext uri="{FF2B5EF4-FFF2-40B4-BE49-F238E27FC236}">
                    <a16:creationId xmlns:a16="http://schemas.microsoft.com/office/drawing/2014/main" id="{B1870CF3-55C9-9DF5-3784-7813DD491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5" name="Rectangle 218">
                <a:extLst>
                  <a:ext uri="{FF2B5EF4-FFF2-40B4-BE49-F238E27FC236}">
                    <a16:creationId xmlns:a16="http://schemas.microsoft.com/office/drawing/2014/main" id="{45838E16-9830-39EC-B176-E4A56A29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6" name="Rectangle 225">
                <a:extLst>
                  <a:ext uri="{FF2B5EF4-FFF2-40B4-BE49-F238E27FC236}">
                    <a16:creationId xmlns:a16="http://schemas.microsoft.com/office/drawing/2014/main" id="{6B7BB59F-070E-44D0-EF8C-1C12E4E0A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7" name="Rectangle 233">
                <a:extLst>
                  <a:ext uri="{FF2B5EF4-FFF2-40B4-BE49-F238E27FC236}">
                    <a16:creationId xmlns:a16="http://schemas.microsoft.com/office/drawing/2014/main" id="{539D5E7A-99BD-DC01-EB6C-DE61B28BB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8" name="Rectangle 240">
                <a:extLst>
                  <a:ext uri="{FF2B5EF4-FFF2-40B4-BE49-F238E27FC236}">
                    <a16:creationId xmlns:a16="http://schemas.microsoft.com/office/drawing/2014/main" id="{4AF81EA3-BCF4-A08B-B407-61EFB4308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359" name="Group 1358">
              <a:extLst>
                <a:ext uri="{FF2B5EF4-FFF2-40B4-BE49-F238E27FC236}">
                  <a16:creationId xmlns:a16="http://schemas.microsoft.com/office/drawing/2014/main" id="{4B513F08-4810-F95C-8102-3A91A375B2F7}"/>
                </a:ext>
              </a:extLst>
            </p:cNvPr>
            <p:cNvGrpSpPr/>
            <p:nvPr/>
          </p:nvGrpSpPr>
          <p:grpSpPr>
            <a:xfrm>
              <a:off x="498034" y="5262764"/>
              <a:ext cx="8239669" cy="901637"/>
              <a:chOff x="498034" y="5262764"/>
              <a:chExt cx="8239669" cy="901637"/>
            </a:xfrm>
          </p:grpSpPr>
          <p:sp>
            <p:nvSpPr>
              <p:cNvPr id="1360" name="Rectangle 86">
                <a:extLst>
                  <a:ext uri="{FF2B5EF4-FFF2-40B4-BE49-F238E27FC236}">
                    <a16:creationId xmlns:a16="http://schemas.microsoft.com/office/drawing/2014/main" id="{3B96F573-9A22-D7F0-814E-6AA3BF75E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1" name="Rectangle 93">
                <a:extLst>
                  <a:ext uri="{FF2B5EF4-FFF2-40B4-BE49-F238E27FC236}">
                    <a16:creationId xmlns:a16="http://schemas.microsoft.com/office/drawing/2014/main" id="{61B2CE20-733F-6A66-9CCE-FDDB99186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" name="Rectangle 100">
                <a:extLst>
                  <a:ext uri="{FF2B5EF4-FFF2-40B4-BE49-F238E27FC236}">
                    <a16:creationId xmlns:a16="http://schemas.microsoft.com/office/drawing/2014/main" id="{66910437-4A6F-DD67-CB7B-4069E4660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3" name="Rectangle 108">
                <a:extLst>
                  <a:ext uri="{FF2B5EF4-FFF2-40B4-BE49-F238E27FC236}">
                    <a16:creationId xmlns:a16="http://schemas.microsoft.com/office/drawing/2014/main" id="{E94C48C9-8C2E-0FE5-3CC6-B48179EBC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4" name="Rectangle 115">
                <a:extLst>
                  <a:ext uri="{FF2B5EF4-FFF2-40B4-BE49-F238E27FC236}">
                    <a16:creationId xmlns:a16="http://schemas.microsoft.com/office/drawing/2014/main" id="{48667D3E-09E3-B4DE-855F-CD22AE01B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5" name="Rectangle 87">
                <a:extLst>
                  <a:ext uri="{FF2B5EF4-FFF2-40B4-BE49-F238E27FC236}">
                    <a16:creationId xmlns:a16="http://schemas.microsoft.com/office/drawing/2014/main" id="{31F8BE50-30A1-2FF8-9C97-5EA71284C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6" name="Rectangle 94">
                <a:extLst>
                  <a:ext uri="{FF2B5EF4-FFF2-40B4-BE49-F238E27FC236}">
                    <a16:creationId xmlns:a16="http://schemas.microsoft.com/office/drawing/2014/main" id="{FEB8F49D-51F0-DB40-419F-51AA76C6E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7" name="Rectangle 101">
                <a:extLst>
                  <a:ext uri="{FF2B5EF4-FFF2-40B4-BE49-F238E27FC236}">
                    <a16:creationId xmlns:a16="http://schemas.microsoft.com/office/drawing/2014/main" id="{9B289543-9805-0A1A-594E-15CAC97F2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8" name="Rectangle 109">
                <a:extLst>
                  <a:ext uri="{FF2B5EF4-FFF2-40B4-BE49-F238E27FC236}">
                    <a16:creationId xmlns:a16="http://schemas.microsoft.com/office/drawing/2014/main" id="{3443F719-408C-B7C2-8B29-7C3EC0028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9" name="Rectangle 116">
                <a:extLst>
                  <a:ext uri="{FF2B5EF4-FFF2-40B4-BE49-F238E27FC236}">
                    <a16:creationId xmlns:a16="http://schemas.microsoft.com/office/drawing/2014/main" id="{110A1580-03BD-7297-C99A-BF059B018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0" name="Rectangle 88">
                <a:extLst>
                  <a:ext uri="{FF2B5EF4-FFF2-40B4-BE49-F238E27FC236}">
                    <a16:creationId xmlns:a16="http://schemas.microsoft.com/office/drawing/2014/main" id="{FBFB8BB9-2F1E-9CB7-6B83-0618941C7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1" name="Rectangle 95">
                <a:extLst>
                  <a:ext uri="{FF2B5EF4-FFF2-40B4-BE49-F238E27FC236}">
                    <a16:creationId xmlns:a16="http://schemas.microsoft.com/office/drawing/2014/main" id="{0BADBE4C-452A-3A32-2E08-54430EC9F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2" name="Rectangle 102">
                <a:extLst>
                  <a:ext uri="{FF2B5EF4-FFF2-40B4-BE49-F238E27FC236}">
                    <a16:creationId xmlns:a16="http://schemas.microsoft.com/office/drawing/2014/main" id="{7C5B335B-3B04-5C18-0392-FC433AEF8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3" name="Rectangle 110">
                <a:extLst>
                  <a:ext uri="{FF2B5EF4-FFF2-40B4-BE49-F238E27FC236}">
                    <a16:creationId xmlns:a16="http://schemas.microsoft.com/office/drawing/2014/main" id="{1C4DC5F0-2883-3033-2C1E-86FF4B9C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4" name="Rectangle 89">
                <a:extLst>
                  <a:ext uri="{FF2B5EF4-FFF2-40B4-BE49-F238E27FC236}">
                    <a16:creationId xmlns:a16="http://schemas.microsoft.com/office/drawing/2014/main" id="{89C5EA55-3421-978C-EE1D-DE071C254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5" name="Rectangle 96">
                <a:extLst>
                  <a:ext uri="{FF2B5EF4-FFF2-40B4-BE49-F238E27FC236}">
                    <a16:creationId xmlns:a16="http://schemas.microsoft.com/office/drawing/2014/main" id="{31FD5EE3-7DD8-56AE-7CD1-62781548E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6" name="Rectangle 103">
                <a:extLst>
                  <a:ext uri="{FF2B5EF4-FFF2-40B4-BE49-F238E27FC236}">
                    <a16:creationId xmlns:a16="http://schemas.microsoft.com/office/drawing/2014/main" id="{F39ECE29-D132-94C0-8A9F-A7EF553D2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8" name="Rectangle 111">
                <a:extLst>
                  <a:ext uri="{FF2B5EF4-FFF2-40B4-BE49-F238E27FC236}">
                    <a16:creationId xmlns:a16="http://schemas.microsoft.com/office/drawing/2014/main" id="{F770FFA3-9E07-2351-09AD-168165F6C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9" name="Rectangle 90">
                <a:extLst>
                  <a:ext uri="{FF2B5EF4-FFF2-40B4-BE49-F238E27FC236}">
                    <a16:creationId xmlns:a16="http://schemas.microsoft.com/office/drawing/2014/main" id="{2C265296-EF01-7D81-02B7-4D1109688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0" name="Rectangle 97">
                <a:extLst>
                  <a:ext uri="{FF2B5EF4-FFF2-40B4-BE49-F238E27FC236}">
                    <a16:creationId xmlns:a16="http://schemas.microsoft.com/office/drawing/2014/main" id="{C9923358-7706-D107-AB67-1BEC13729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1" name="Rectangle 104">
                <a:extLst>
                  <a:ext uri="{FF2B5EF4-FFF2-40B4-BE49-F238E27FC236}">
                    <a16:creationId xmlns:a16="http://schemas.microsoft.com/office/drawing/2014/main" id="{4413E486-3517-D45E-D738-FF9BD8B97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2" name="Rectangle 112">
                <a:extLst>
                  <a:ext uri="{FF2B5EF4-FFF2-40B4-BE49-F238E27FC236}">
                    <a16:creationId xmlns:a16="http://schemas.microsoft.com/office/drawing/2014/main" id="{29DD0A69-0EFD-DD91-56E2-102117CB9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3" name="Rectangle 91">
                <a:extLst>
                  <a:ext uri="{FF2B5EF4-FFF2-40B4-BE49-F238E27FC236}">
                    <a16:creationId xmlns:a16="http://schemas.microsoft.com/office/drawing/2014/main" id="{27BBB801-87EC-D15B-9FA8-9A061CE55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4" name="Rectangle 98">
                <a:extLst>
                  <a:ext uri="{FF2B5EF4-FFF2-40B4-BE49-F238E27FC236}">
                    <a16:creationId xmlns:a16="http://schemas.microsoft.com/office/drawing/2014/main" id="{381FEDDB-3BE8-3EFD-21F1-BCC57CF37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5" name="Rectangle 105">
                <a:extLst>
                  <a:ext uri="{FF2B5EF4-FFF2-40B4-BE49-F238E27FC236}">
                    <a16:creationId xmlns:a16="http://schemas.microsoft.com/office/drawing/2014/main" id="{32CBF75A-B29F-961B-EC8B-1EB171B14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6" name="Rectangle 113">
                <a:extLst>
                  <a:ext uri="{FF2B5EF4-FFF2-40B4-BE49-F238E27FC236}">
                    <a16:creationId xmlns:a16="http://schemas.microsoft.com/office/drawing/2014/main" id="{77703988-AAAD-2409-28CE-B45C865B1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7" name="Rectangle 92">
                <a:extLst>
                  <a:ext uri="{FF2B5EF4-FFF2-40B4-BE49-F238E27FC236}">
                    <a16:creationId xmlns:a16="http://schemas.microsoft.com/office/drawing/2014/main" id="{FA5438E0-40D0-8AD4-8099-104332E29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8" name="Rectangle 99">
                <a:extLst>
                  <a:ext uri="{FF2B5EF4-FFF2-40B4-BE49-F238E27FC236}">
                    <a16:creationId xmlns:a16="http://schemas.microsoft.com/office/drawing/2014/main" id="{B522431A-3E03-524F-C156-A0821AA23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9" name="Rectangle 106">
                <a:extLst>
                  <a:ext uri="{FF2B5EF4-FFF2-40B4-BE49-F238E27FC236}">
                    <a16:creationId xmlns:a16="http://schemas.microsoft.com/office/drawing/2014/main" id="{38FB6612-E514-B666-3FDD-C85A1566F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0" name="Rectangle 114">
                <a:extLst>
                  <a:ext uri="{FF2B5EF4-FFF2-40B4-BE49-F238E27FC236}">
                    <a16:creationId xmlns:a16="http://schemas.microsoft.com/office/drawing/2014/main" id="{FAD0BA67-E211-1425-A367-02630184F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1" name="Rectangle 212">
                <a:extLst>
                  <a:ext uri="{FF2B5EF4-FFF2-40B4-BE49-F238E27FC236}">
                    <a16:creationId xmlns:a16="http://schemas.microsoft.com/office/drawing/2014/main" id="{97EAA603-16F6-5599-9EE1-BAF8BA2D0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2" name="Rectangle 219">
                <a:extLst>
                  <a:ext uri="{FF2B5EF4-FFF2-40B4-BE49-F238E27FC236}">
                    <a16:creationId xmlns:a16="http://schemas.microsoft.com/office/drawing/2014/main" id="{494B3A67-D7D3-E2B8-C7D3-DC5B6FDC3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3" name="Rectangle 226">
                <a:extLst>
                  <a:ext uri="{FF2B5EF4-FFF2-40B4-BE49-F238E27FC236}">
                    <a16:creationId xmlns:a16="http://schemas.microsoft.com/office/drawing/2014/main" id="{8152BBF6-2262-94B2-1395-7B3260E28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4" name="Rectangle 234">
                <a:extLst>
                  <a:ext uri="{FF2B5EF4-FFF2-40B4-BE49-F238E27FC236}">
                    <a16:creationId xmlns:a16="http://schemas.microsoft.com/office/drawing/2014/main" id="{015A7380-0345-CADA-14A6-D52DC2828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5" name="Rectangle 213">
                <a:extLst>
                  <a:ext uri="{FF2B5EF4-FFF2-40B4-BE49-F238E27FC236}">
                    <a16:creationId xmlns:a16="http://schemas.microsoft.com/office/drawing/2014/main" id="{7E57ACEE-7C72-364D-E07D-03C9F66CD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6" name="Rectangle 220">
                <a:extLst>
                  <a:ext uri="{FF2B5EF4-FFF2-40B4-BE49-F238E27FC236}">
                    <a16:creationId xmlns:a16="http://schemas.microsoft.com/office/drawing/2014/main" id="{C2648F19-1AD0-6A42-FB91-E7AA07680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7" name="Rectangle 227">
                <a:extLst>
                  <a:ext uri="{FF2B5EF4-FFF2-40B4-BE49-F238E27FC236}">
                    <a16:creationId xmlns:a16="http://schemas.microsoft.com/office/drawing/2014/main" id="{13D6868C-F71F-8D16-F783-769F75AF5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8" name="Rectangle 235">
                <a:extLst>
                  <a:ext uri="{FF2B5EF4-FFF2-40B4-BE49-F238E27FC236}">
                    <a16:creationId xmlns:a16="http://schemas.microsoft.com/office/drawing/2014/main" id="{E02AA60F-623A-10BB-DCE4-E7E3CCE2B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9" name="Rectangle 207">
                <a:extLst>
                  <a:ext uri="{FF2B5EF4-FFF2-40B4-BE49-F238E27FC236}">
                    <a16:creationId xmlns:a16="http://schemas.microsoft.com/office/drawing/2014/main" id="{A78E322E-410B-0A4A-0BA5-DAA18C4CB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0" name="Rectangle 214">
                <a:extLst>
                  <a:ext uri="{FF2B5EF4-FFF2-40B4-BE49-F238E27FC236}">
                    <a16:creationId xmlns:a16="http://schemas.microsoft.com/office/drawing/2014/main" id="{2C0C64B8-B66F-C28E-9E7F-3C2292749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1" name="Rectangle 221">
                <a:extLst>
                  <a:ext uri="{FF2B5EF4-FFF2-40B4-BE49-F238E27FC236}">
                    <a16:creationId xmlns:a16="http://schemas.microsoft.com/office/drawing/2014/main" id="{FE653CA1-566F-B5AA-72A3-B9E64FBD1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2" name="Rectangle 229">
                <a:extLst>
                  <a:ext uri="{FF2B5EF4-FFF2-40B4-BE49-F238E27FC236}">
                    <a16:creationId xmlns:a16="http://schemas.microsoft.com/office/drawing/2014/main" id="{5CD9B856-99F2-748C-9A2F-8D900EF8D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3" name="Rectangle 236">
                <a:extLst>
                  <a:ext uri="{FF2B5EF4-FFF2-40B4-BE49-F238E27FC236}">
                    <a16:creationId xmlns:a16="http://schemas.microsoft.com/office/drawing/2014/main" id="{713DB16D-88A9-CBA2-8DF2-869A86009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4" name="Rectangle 208">
                <a:extLst>
                  <a:ext uri="{FF2B5EF4-FFF2-40B4-BE49-F238E27FC236}">
                    <a16:creationId xmlns:a16="http://schemas.microsoft.com/office/drawing/2014/main" id="{4041A780-2129-A04E-0245-AE52BDB06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5" name="Rectangle 215">
                <a:extLst>
                  <a:ext uri="{FF2B5EF4-FFF2-40B4-BE49-F238E27FC236}">
                    <a16:creationId xmlns:a16="http://schemas.microsoft.com/office/drawing/2014/main" id="{6B3FA16C-81B1-9A30-B39C-75B6CDABA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6" name="Rectangle 222">
                <a:extLst>
                  <a:ext uri="{FF2B5EF4-FFF2-40B4-BE49-F238E27FC236}">
                    <a16:creationId xmlns:a16="http://schemas.microsoft.com/office/drawing/2014/main" id="{AF53805D-300F-9083-97CD-F5C58C135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7" name="Rectangle 230">
                <a:extLst>
                  <a:ext uri="{FF2B5EF4-FFF2-40B4-BE49-F238E27FC236}">
                    <a16:creationId xmlns:a16="http://schemas.microsoft.com/office/drawing/2014/main" id="{CA6EF37A-4FC2-057E-2C63-8B7166034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8" name="Rectangle 237">
                <a:extLst>
                  <a:ext uri="{FF2B5EF4-FFF2-40B4-BE49-F238E27FC236}">
                    <a16:creationId xmlns:a16="http://schemas.microsoft.com/office/drawing/2014/main" id="{3B66FCFF-BCFE-DA7F-D15D-6EC2BFF5E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9" name="Rectangle 209">
                <a:extLst>
                  <a:ext uri="{FF2B5EF4-FFF2-40B4-BE49-F238E27FC236}">
                    <a16:creationId xmlns:a16="http://schemas.microsoft.com/office/drawing/2014/main" id="{7CB6B92F-EDEC-2B6A-4111-2C1C5AA20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0" name="Rectangle 216">
                <a:extLst>
                  <a:ext uri="{FF2B5EF4-FFF2-40B4-BE49-F238E27FC236}">
                    <a16:creationId xmlns:a16="http://schemas.microsoft.com/office/drawing/2014/main" id="{B038E003-9A46-5100-12C7-2967D7BF3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1" name="Rectangle 223">
                <a:extLst>
                  <a:ext uri="{FF2B5EF4-FFF2-40B4-BE49-F238E27FC236}">
                    <a16:creationId xmlns:a16="http://schemas.microsoft.com/office/drawing/2014/main" id="{1FD079A7-94BD-F691-7774-BB7A885EE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2" name="Rectangle 231">
                <a:extLst>
                  <a:ext uri="{FF2B5EF4-FFF2-40B4-BE49-F238E27FC236}">
                    <a16:creationId xmlns:a16="http://schemas.microsoft.com/office/drawing/2014/main" id="{6A61374A-BD56-9FAE-9EE4-7B2A4A0F0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3" name="Rectangle 238">
                <a:extLst>
                  <a:ext uri="{FF2B5EF4-FFF2-40B4-BE49-F238E27FC236}">
                    <a16:creationId xmlns:a16="http://schemas.microsoft.com/office/drawing/2014/main" id="{F5CB969E-3065-868D-E91B-D3EC15ECC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4" name="Rectangle 210">
                <a:extLst>
                  <a:ext uri="{FF2B5EF4-FFF2-40B4-BE49-F238E27FC236}">
                    <a16:creationId xmlns:a16="http://schemas.microsoft.com/office/drawing/2014/main" id="{DF67C932-1EE3-DF4C-05CB-07B3BC7B0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5" name="Rectangle 217">
                <a:extLst>
                  <a:ext uri="{FF2B5EF4-FFF2-40B4-BE49-F238E27FC236}">
                    <a16:creationId xmlns:a16="http://schemas.microsoft.com/office/drawing/2014/main" id="{EA434C2A-4893-63FB-480A-DEF781D9C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6" name="Rectangle 224">
                <a:extLst>
                  <a:ext uri="{FF2B5EF4-FFF2-40B4-BE49-F238E27FC236}">
                    <a16:creationId xmlns:a16="http://schemas.microsoft.com/office/drawing/2014/main" id="{4CCAE721-3632-A381-83C8-2B4BB36FF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7" name="Rectangle 232">
                <a:extLst>
                  <a:ext uri="{FF2B5EF4-FFF2-40B4-BE49-F238E27FC236}">
                    <a16:creationId xmlns:a16="http://schemas.microsoft.com/office/drawing/2014/main" id="{E51A89D5-3231-7D34-E322-23264973A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8" name="Rectangle 211">
                <a:extLst>
                  <a:ext uri="{FF2B5EF4-FFF2-40B4-BE49-F238E27FC236}">
                    <a16:creationId xmlns:a16="http://schemas.microsoft.com/office/drawing/2014/main" id="{0B20B4E9-9AA9-3A82-FE9B-7B4EA03F8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19" name="Rectangle 218">
                <a:extLst>
                  <a:ext uri="{FF2B5EF4-FFF2-40B4-BE49-F238E27FC236}">
                    <a16:creationId xmlns:a16="http://schemas.microsoft.com/office/drawing/2014/main" id="{6FB91C6D-CBCF-7C17-ED9A-194C19E95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23" name="Rectangle 225">
                <a:extLst>
                  <a:ext uri="{FF2B5EF4-FFF2-40B4-BE49-F238E27FC236}">
                    <a16:creationId xmlns:a16="http://schemas.microsoft.com/office/drawing/2014/main" id="{E9C5665F-BEC4-8D4A-A4CE-C67588308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41" name="Rectangle 233">
                <a:extLst>
                  <a:ext uri="{FF2B5EF4-FFF2-40B4-BE49-F238E27FC236}">
                    <a16:creationId xmlns:a16="http://schemas.microsoft.com/office/drawing/2014/main" id="{F5EEEC11-F79D-78AC-49DA-CDEB83F08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42" name="Rectangle 86">
                <a:extLst>
                  <a:ext uri="{FF2B5EF4-FFF2-40B4-BE49-F238E27FC236}">
                    <a16:creationId xmlns:a16="http://schemas.microsoft.com/office/drawing/2014/main" id="{E5C54525-7102-1285-2455-CE1969D94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43" name="Rectangle 93">
                <a:extLst>
                  <a:ext uri="{FF2B5EF4-FFF2-40B4-BE49-F238E27FC236}">
                    <a16:creationId xmlns:a16="http://schemas.microsoft.com/office/drawing/2014/main" id="{04C89E6F-F0B1-AF40-E6DA-4D90A779E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44" name="Rectangle 100">
                <a:extLst>
                  <a:ext uri="{FF2B5EF4-FFF2-40B4-BE49-F238E27FC236}">
                    <a16:creationId xmlns:a16="http://schemas.microsoft.com/office/drawing/2014/main" id="{3710BCF0-2620-83B7-F639-EC166DACC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45" name="Rectangle 108">
                <a:extLst>
                  <a:ext uri="{FF2B5EF4-FFF2-40B4-BE49-F238E27FC236}">
                    <a16:creationId xmlns:a16="http://schemas.microsoft.com/office/drawing/2014/main" id="{C4811A0E-A51C-7269-015B-9B7A1A60D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46" name="Rectangle 87">
                <a:extLst>
                  <a:ext uri="{FF2B5EF4-FFF2-40B4-BE49-F238E27FC236}">
                    <a16:creationId xmlns:a16="http://schemas.microsoft.com/office/drawing/2014/main" id="{1A7DE686-3449-65CF-52DF-8BB6382DF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47" name="Rectangle 94">
                <a:extLst>
                  <a:ext uri="{FF2B5EF4-FFF2-40B4-BE49-F238E27FC236}">
                    <a16:creationId xmlns:a16="http://schemas.microsoft.com/office/drawing/2014/main" id="{1E78C64C-B4B2-1974-B848-96727600D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48" name="Rectangle 101">
                <a:extLst>
                  <a:ext uri="{FF2B5EF4-FFF2-40B4-BE49-F238E27FC236}">
                    <a16:creationId xmlns:a16="http://schemas.microsoft.com/office/drawing/2014/main" id="{928A2365-CF21-E5F4-3E1D-70AF04234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49" name="Rectangle 109">
                <a:extLst>
                  <a:ext uri="{FF2B5EF4-FFF2-40B4-BE49-F238E27FC236}">
                    <a16:creationId xmlns:a16="http://schemas.microsoft.com/office/drawing/2014/main" id="{B9208EAE-0FFC-9B74-16CE-C2EFC588F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0" name="Rectangle 88">
                <a:extLst>
                  <a:ext uri="{FF2B5EF4-FFF2-40B4-BE49-F238E27FC236}">
                    <a16:creationId xmlns:a16="http://schemas.microsoft.com/office/drawing/2014/main" id="{6930BC3B-EFC6-E9E8-7BE4-44A04B577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1" name="Rectangle 95">
                <a:extLst>
                  <a:ext uri="{FF2B5EF4-FFF2-40B4-BE49-F238E27FC236}">
                    <a16:creationId xmlns:a16="http://schemas.microsoft.com/office/drawing/2014/main" id="{2324A8D1-4BB7-0836-82C2-F183FA546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2" name="Rectangle 102">
                <a:extLst>
                  <a:ext uri="{FF2B5EF4-FFF2-40B4-BE49-F238E27FC236}">
                    <a16:creationId xmlns:a16="http://schemas.microsoft.com/office/drawing/2014/main" id="{21749DA5-654E-69AD-6A46-8F7F5A9A6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3" name="Rectangle 110">
                <a:extLst>
                  <a:ext uri="{FF2B5EF4-FFF2-40B4-BE49-F238E27FC236}">
                    <a16:creationId xmlns:a16="http://schemas.microsoft.com/office/drawing/2014/main" id="{C8AE8160-8AF7-0A5F-8B17-69B4727E1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4" name="Rectangle 89">
                <a:extLst>
                  <a:ext uri="{FF2B5EF4-FFF2-40B4-BE49-F238E27FC236}">
                    <a16:creationId xmlns:a16="http://schemas.microsoft.com/office/drawing/2014/main" id="{3DDDA30D-1C1F-2EBB-F0B1-7C8051D07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5" name="Rectangle 96">
                <a:extLst>
                  <a:ext uri="{FF2B5EF4-FFF2-40B4-BE49-F238E27FC236}">
                    <a16:creationId xmlns:a16="http://schemas.microsoft.com/office/drawing/2014/main" id="{237A92EE-5D4B-97A8-1EF9-0830827A9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6" name="Rectangle 103">
                <a:extLst>
                  <a:ext uri="{FF2B5EF4-FFF2-40B4-BE49-F238E27FC236}">
                    <a16:creationId xmlns:a16="http://schemas.microsoft.com/office/drawing/2014/main" id="{3209309D-C522-3552-F69E-70C9CF0EE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7" name="Rectangle 111">
                <a:extLst>
                  <a:ext uri="{FF2B5EF4-FFF2-40B4-BE49-F238E27FC236}">
                    <a16:creationId xmlns:a16="http://schemas.microsoft.com/office/drawing/2014/main" id="{5543FCA7-9B83-525A-B2A9-1F18802B7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8" name="Rectangle 90">
                <a:extLst>
                  <a:ext uri="{FF2B5EF4-FFF2-40B4-BE49-F238E27FC236}">
                    <a16:creationId xmlns:a16="http://schemas.microsoft.com/office/drawing/2014/main" id="{09B85590-4E89-D437-6871-E9CE62558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59" name="Rectangle 97">
                <a:extLst>
                  <a:ext uri="{FF2B5EF4-FFF2-40B4-BE49-F238E27FC236}">
                    <a16:creationId xmlns:a16="http://schemas.microsoft.com/office/drawing/2014/main" id="{CF51387B-1C80-4434-9007-0AF51E761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0" name="Rectangle 104">
                <a:extLst>
                  <a:ext uri="{FF2B5EF4-FFF2-40B4-BE49-F238E27FC236}">
                    <a16:creationId xmlns:a16="http://schemas.microsoft.com/office/drawing/2014/main" id="{6A2FD322-E6F6-4ED5-33C7-27B7EB068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1" name="Rectangle 112">
                <a:extLst>
                  <a:ext uri="{FF2B5EF4-FFF2-40B4-BE49-F238E27FC236}">
                    <a16:creationId xmlns:a16="http://schemas.microsoft.com/office/drawing/2014/main" id="{D0394A67-1868-E640-27A9-348E33C8C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2" name="Rectangle 84">
                <a:extLst>
                  <a:ext uri="{FF2B5EF4-FFF2-40B4-BE49-F238E27FC236}">
                    <a16:creationId xmlns:a16="http://schemas.microsoft.com/office/drawing/2014/main" id="{653C85E8-4B9F-BC14-B7C6-CB756E888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3" name="Rectangle 91">
                <a:extLst>
                  <a:ext uri="{FF2B5EF4-FFF2-40B4-BE49-F238E27FC236}">
                    <a16:creationId xmlns:a16="http://schemas.microsoft.com/office/drawing/2014/main" id="{DBA65B75-18B8-CFE3-A345-B19E95B28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4" name="Rectangle 98">
                <a:extLst>
                  <a:ext uri="{FF2B5EF4-FFF2-40B4-BE49-F238E27FC236}">
                    <a16:creationId xmlns:a16="http://schemas.microsoft.com/office/drawing/2014/main" id="{016A717D-1496-DBA3-B68B-ED1592F99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5" name="Rectangle 106">
                <a:extLst>
                  <a:ext uri="{FF2B5EF4-FFF2-40B4-BE49-F238E27FC236}">
                    <a16:creationId xmlns:a16="http://schemas.microsoft.com/office/drawing/2014/main" id="{FFCF269C-F5B9-91CC-A9AF-C1EBD71EF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6" name="Rectangle 113">
                <a:extLst>
                  <a:ext uri="{FF2B5EF4-FFF2-40B4-BE49-F238E27FC236}">
                    <a16:creationId xmlns:a16="http://schemas.microsoft.com/office/drawing/2014/main" id="{E1961AFC-C6F1-D2E0-9D96-F858E65C2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67" name="Rectangle 85">
                <a:extLst>
                  <a:ext uri="{FF2B5EF4-FFF2-40B4-BE49-F238E27FC236}">
                    <a16:creationId xmlns:a16="http://schemas.microsoft.com/office/drawing/2014/main" id="{AA3CF12A-399C-58B5-D5BD-581B87C99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68" name="Rectangle 92">
                <a:extLst>
                  <a:ext uri="{FF2B5EF4-FFF2-40B4-BE49-F238E27FC236}">
                    <a16:creationId xmlns:a16="http://schemas.microsoft.com/office/drawing/2014/main" id="{59691E7B-CA3E-2DEE-0081-43587EB16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69" name="Rectangle 99">
                <a:extLst>
                  <a:ext uri="{FF2B5EF4-FFF2-40B4-BE49-F238E27FC236}">
                    <a16:creationId xmlns:a16="http://schemas.microsoft.com/office/drawing/2014/main" id="{E837C66A-7ED7-CE86-F0A2-6F4BBC88A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0" name="Rectangle 107">
                <a:extLst>
                  <a:ext uri="{FF2B5EF4-FFF2-40B4-BE49-F238E27FC236}">
                    <a16:creationId xmlns:a16="http://schemas.microsoft.com/office/drawing/2014/main" id="{1C96B6B4-D7F8-6219-3A78-617332B88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1" name="Rectangle 114">
                <a:extLst>
                  <a:ext uri="{FF2B5EF4-FFF2-40B4-BE49-F238E27FC236}">
                    <a16:creationId xmlns:a16="http://schemas.microsoft.com/office/drawing/2014/main" id="{CE3D4E67-2624-76EC-3B4F-64B731B3A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2" name="Rectangle 212">
                <a:extLst>
                  <a:ext uri="{FF2B5EF4-FFF2-40B4-BE49-F238E27FC236}">
                    <a16:creationId xmlns:a16="http://schemas.microsoft.com/office/drawing/2014/main" id="{07779F0C-4EBA-1E46-FB1D-41A184C1C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3" name="Rectangle 219">
                <a:extLst>
                  <a:ext uri="{FF2B5EF4-FFF2-40B4-BE49-F238E27FC236}">
                    <a16:creationId xmlns:a16="http://schemas.microsoft.com/office/drawing/2014/main" id="{513329E6-3CEE-EBB1-B89F-5827C2714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4" name="Rectangle 226">
                <a:extLst>
                  <a:ext uri="{FF2B5EF4-FFF2-40B4-BE49-F238E27FC236}">
                    <a16:creationId xmlns:a16="http://schemas.microsoft.com/office/drawing/2014/main" id="{FA3BBCB3-E208-EE10-9741-942936815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5" name="Rectangle 234">
                <a:extLst>
                  <a:ext uri="{FF2B5EF4-FFF2-40B4-BE49-F238E27FC236}">
                    <a16:creationId xmlns:a16="http://schemas.microsoft.com/office/drawing/2014/main" id="{A421931A-674F-E4AB-2599-8D30E1025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6" name="Rectangle 241">
                <a:extLst>
                  <a:ext uri="{FF2B5EF4-FFF2-40B4-BE49-F238E27FC236}">
                    <a16:creationId xmlns:a16="http://schemas.microsoft.com/office/drawing/2014/main" id="{905B73BC-C3D4-7336-5478-1CA6C0923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77" name="Rectangle 213">
                <a:extLst>
                  <a:ext uri="{FF2B5EF4-FFF2-40B4-BE49-F238E27FC236}">
                    <a16:creationId xmlns:a16="http://schemas.microsoft.com/office/drawing/2014/main" id="{A76AC4FD-1209-702E-846B-AC154A93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78" name="Rectangle 220">
                <a:extLst>
                  <a:ext uri="{FF2B5EF4-FFF2-40B4-BE49-F238E27FC236}">
                    <a16:creationId xmlns:a16="http://schemas.microsoft.com/office/drawing/2014/main" id="{74FA74D4-1B5D-7410-B33F-DC447A51F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79" name="Rectangle 227">
                <a:extLst>
                  <a:ext uri="{FF2B5EF4-FFF2-40B4-BE49-F238E27FC236}">
                    <a16:creationId xmlns:a16="http://schemas.microsoft.com/office/drawing/2014/main" id="{2F7D22A8-8273-849A-F148-9D1CE7281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0" name="Rectangle 235">
                <a:extLst>
                  <a:ext uri="{FF2B5EF4-FFF2-40B4-BE49-F238E27FC236}">
                    <a16:creationId xmlns:a16="http://schemas.microsoft.com/office/drawing/2014/main" id="{9480EA29-D147-BEEC-1A9C-F7DDD9E57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1" name="Rectangle 242">
                <a:extLst>
                  <a:ext uri="{FF2B5EF4-FFF2-40B4-BE49-F238E27FC236}">
                    <a16:creationId xmlns:a16="http://schemas.microsoft.com/office/drawing/2014/main" id="{A203D2AA-7A8A-C68D-A961-2746D1C14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2" name="Rectangle 214">
                <a:extLst>
                  <a:ext uri="{FF2B5EF4-FFF2-40B4-BE49-F238E27FC236}">
                    <a16:creationId xmlns:a16="http://schemas.microsoft.com/office/drawing/2014/main" id="{92FFB692-5AF3-08BE-0E30-717E134B6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4" name="Rectangle 221">
                <a:extLst>
                  <a:ext uri="{FF2B5EF4-FFF2-40B4-BE49-F238E27FC236}">
                    <a16:creationId xmlns:a16="http://schemas.microsoft.com/office/drawing/2014/main" id="{3975D9A2-A525-5E8F-CE38-D7A907181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5" name="Rectangle 228">
                <a:extLst>
                  <a:ext uri="{FF2B5EF4-FFF2-40B4-BE49-F238E27FC236}">
                    <a16:creationId xmlns:a16="http://schemas.microsoft.com/office/drawing/2014/main" id="{993F362D-2A49-F0DD-06DA-50928D280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6" name="Rectangle 236">
                <a:extLst>
                  <a:ext uri="{FF2B5EF4-FFF2-40B4-BE49-F238E27FC236}">
                    <a16:creationId xmlns:a16="http://schemas.microsoft.com/office/drawing/2014/main" id="{41333CA2-8AA5-FF53-628F-C075794DB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7" name="Rectangle 243">
                <a:extLst>
                  <a:ext uri="{FF2B5EF4-FFF2-40B4-BE49-F238E27FC236}">
                    <a16:creationId xmlns:a16="http://schemas.microsoft.com/office/drawing/2014/main" id="{A5C5010D-27CB-01F0-04B6-57CF6E467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8" name="Rectangle 215">
                <a:extLst>
                  <a:ext uri="{FF2B5EF4-FFF2-40B4-BE49-F238E27FC236}">
                    <a16:creationId xmlns:a16="http://schemas.microsoft.com/office/drawing/2014/main" id="{4EE77117-68A7-9AD4-3BC2-4AFBBF621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89" name="Rectangle 222">
                <a:extLst>
                  <a:ext uri="{FF2B5EF4-FFF2-40B4-BE49-F238E27FC236}">
                    <a16:creationId xmlns:a16="http://schemas.microsoft.com/office/drawing/2014/main" id="{A5D4C3C7-F42F-DDF4-FE9A-19CE1534B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0" name="Rectangle 229">
                <a:extLst>
                  <a:ext uri="{FF2B5EF4-FFF2-40B4-BE49-F238E27FC236}">
                    <a16:creationId xmlns:a16="http://schemas.microsoft.com/office/drawing/2014/main" id="{7942016F-28F5-4660-A8B8-58C3EC7CB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1" name="Rectangle 237">
                <a:extLst>
                  <a:ext uri="{FF2B5EF4-FFF2-40B4-BE49-F238E27FC236}">
                    <a16:creationId xmlns:a16="http://schemas.microsoft.com/office/drawing/2014/main" id="{DEAB2C87-C5A4-17A3-6852-89959238F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2" name="Rectangle 216">
                <a:extLst>
                  <a:ext uri="{FF2B5EF4-FFF2-40B4-BE49-F238E27FC236}">
                    <a16:creationId xmlns:a16="http://schemas.microsoft.com/office/drawing/2014/main" id="{DF4082AF-7B2D-08CF-561E-7284C6A57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3" name="Rectangle 223">
                <a:extLst>
                  <a:ext uri="{FF2B5EF4-FFF2-40B4-BE49-F238E27FC236}">
                    <a16:creationId xmlns:a16="http://schemas.microsoft.com/office/drawing/2014/main" id="{E6AB427E-3C69-880D-DE02-31512362E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4" name="Rectangle 230">
                <a:extLst>
                  <a:ext uri="{FF2B5EF4-FFF2-40B4-BE49-F238E27FC236}">
                    <a16:creationId xmlns:a16="http://schemas.microsoft.com/office/drawing/2014/main" id="{1B82433B-3C90-271A-C5B6-3732528A5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5" name="Rectangle 238">
                <a:extLst>
                  <a:ext uri="{FF2B5EF4-FFF2-40B4-BE49-F238E27FC236}">
                    <a16:creationId xmlns:a16="http://schemas.microsoft.com/office/drawing/2014/main" id="{6824BBD7-4F4E-24D3-9355-06FC4E9C7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6" name="Rectangle 217">
                <a:extLst>
                  <a:ext uri="{FF2B5EF4-FFF2-40B4-BE49-F238E27FC236}">
                    <a16:creationId xmlns:a16="http://schemas.microsoft.com/office/drawing/2014/main" id="{7612F61A-184E-91EA-30AB-8D90246F2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7" name="Rectangle 224">
                <a:extLst>
                  <a:ext uri="{FF2B5EF4-FFF2-40B4-BE49-F238E27FC236}">
                    <a16:creationId xmlns:a16="http://schemas.microsoft.com/office/drawing/2014/main" id="{E169265C-2631-5116-F878-F8F003CCE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8" name="Rectangle 231">
                <a:extLst>
                  <a:ext uri="{FF2B5EF4-FFF2-40B4-BE49-F238E27FC236}">
                    <a16:creationId xmlns:a16="http://schemas.microsoft.com/office/drawing/2014/main" id="{BA05B841-369B-32A2-CCBC-7A7020BBD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99" name="Rectangle 239">
                <a:extLst>
                  <a:ext uri="{FF2B5EF4-FFF2-40B4-BE49-F238E27FC236}">
                    <a16:creationId xmlns:a16="http://schemas.microsoft.com/office/drawing/2014/main" id="{BAEE77F0-494C-7892-0272-D204B9E9F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500" name="Rectangle 218">
                <a:extLst>
                  <a:ext uri="{FF2B5EF4-FFF2-40B4-BE49-F238E27FC236}">
                    <a16:creationId xmlns:a16="http://schemas.microsoft.com/office/drawing/2014/main" id="{B59AD20F-B497-FBB4-81C9-5001BB1EC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01" name="Rectangle 225">
                <a:extLst>
                  <a:ext uri="{FF2B5EF4-FFF2-40B4-BE49-F238E27FC236}">
                    <a16:creationId xmlns:a16="http://schemas.microsoft.com/office/drawing/2014/main" id="{7EEDD406-655E-548D-D87A-E04F9DF73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02" name="Rectangle 232">
                <a:extLst>
                  <a:ext uri="{FF2B5EF4-FFF2-40B4-BE49-F238E27FC236}">
                    <a16:creationId xmlns:a16="http://schemas.microsoft.com/office/drawing/2014/main" id="{715C4143-ADA3-0601-016B-F98C97B8B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03" name="Rectangle 240">
                <a:extLst>
                  <a:ext uri="{FF2B5EF4-FFF2-40B4-BE49-F238E27FC236}">
                    <a16:creationId xmlns:a16="http://schemas.microsoft.com/office/drawing/2014/main" id="{995FF564-CC55-EE21-CADF-D618A2567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800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395536" y="332656"/>
            <a:ext cx="842493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spc="600" dirty="0">
                <a:solidFill>
                  <a:schemeClr val="tx1"/>
                </a:solidFill>
              </a:rPr>
              <a:t>2024</a:t>
            </a:r>
            <a:endParaRPr lang="zh-CN" altLang="en-US" sz="6000" spc="600" dirty="0">
              <a:solidFill>
                <a:schemeClr val="tx1"/>
              </a:solidFill>
            </a:endParaRPr>
          </a:p>
        </p:txBody>
      </p:sp>
      <p:sp>
        <p:nvSpPr>
          <p:cNvPr id="457" name="圆角矩形 456"/>
          <p:cNvSpPr/>
          <p:nvPr/>
        </p:nvSpPr>
        <p:spPr>
          <a:xfrm>
            <a:off x="3955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JANUARY</a:t>
            </a:r>
          </a:p>
        </p:txBody>
      </p:sp>
      <p:sp>
        <p:nvSpPr>
          <p:cNvPr id="458" name="圆角矩形 457"/>
          <p:cNvSpPr/>
          <p:nvPr/>
        </p:nvSpPr>
        <p:spPr>
          <a:xfrm>
            <a:off x="2534503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FEBRUARY</a:t>
            </a:r>
          </a:p>
        </p:txBody>
      </p:sp>
      <p:sp>
        <p:nvSpPr>
          <p:cNvPr id="459" name="圆角矩形 458"/>
          <p:cNvSpPr/>
          <p:nvPr/>
        </p:nvSpPr>
        <p:spPr>
          <a:xfrm>
            <a:off x="4673470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460" name="圆角矩形 459"/>
          <p:cNvSpPr/>
          <p:nvPr/>
        </p:nvSpPr>
        <p:spPr>
          <a:xfrm>
            <a:off x="68124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APRIL</a:t>
            </a:r>
            <a:endParaRPr lang="zh-CN" altLang="zh-CN" sz="1600" b="1" u="sng" spc="300" dirty="0">
              <a:solidFill>
                <a:schemeClr val="tx1"/>
              </a:solidFill>
            </a:endParaRPr>
          </a:p>
        </p:txBody>
      </p:sp>
      <p:grpSp>
        <p:nvGrpSpPr>
          <p:cNvPr id="480" name="组合 479"/>
          <p:cNvGrpSpPr/>
          <p:nvPr/>
        </p:nvGrpSpPr>
        <p:grpSpPr>
          <a:xfrm>
            <a:off x="395536" y="2856770"/>
            <a:ext cx="8424936" cy="435360"/>
            <a:chOff x="395536" y="3025736"/>
            <a:chExt cx="8424936" cy="435360"/>
          </a:xfrm>
        </p:grpSpPr>
        <p:sp>
          <p:nvSpPr>
            <p:cNvPr id="461" name="圆角矩形 460"/>
            <p:cNvSpPr/>
            <p:nvPr/>
          </p:nvSpPr>
          <p:spPr>
            <a:xfrm>
              <a:off x="3955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MAY</a:t>
              </a:r>
            </a:p>
          </p:txBody>
        </p:sp>
        <p:sp>
          <p:nvSpPr>
            <p:cNvPr id="462" name="圆角矩形 461"/>
            <p:cNvSpPr/>
            <p:nvPr/>
          </p:nvSpPr>
          <p:spPr>
            <a:xfrm>
              <a:off x="2534503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JUNE</a:t>
              </a:r>
            </a:p>
          </p:txBody>
        </p:sp>
        <p:sp>
          <p:nvSpPr>
            <p:cNvPr id="463" name="圆角矩形 462"/>
            <p:cNvSpPr/>
            <p:nvPr/>
          </p:nvSpPr>
          <p:spPr>
            <a:xfrm>
              <a:off x="4673470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JULY</a:t>
              </a:r>
            </a:p>
          </p:txBody>
        </p:sp>
        <p:sp>
          <p:nvSpPr>
            <p:cNvPr id="464" name="圆角矩形 463"/>
            <p:cNvSpPr/>
            <p:nvPr/>
          </p:nvSpPr>
          <p:spPr>
            <a:xfrm>
              <a:off x="68124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AUGUST</a:t>
              </a:r>
            </a:p>
          </p:txBody>
        </p:sp>
      </p:grpSp>
      <p:grpSp>
        <p:nvGrpSpPr>
          <p:cNvPr id="479" name="组合 478"/>
          <p:cNvGrpSpPr/>
          <p:nvPr/>
        </p:nvGrpSpPr>
        <p:grpSpPr>
          <a:xfrm>
            <a:off x="395536" y="4564361"/>
            <a:ext cx="8424936" cy="435360"/>
            <a:chOff x="395536" y="4692464"/>
            <a:chExt cx="8424936" cy="435360"/>
          </a:xfrm>
        </p:grpSpPr>
        <p:sp>
          <p:nvSpPr>
            <p:cNvPr id="465" name="圆角矩形 464"/>
            <p:cNvSpPr/>
            <p:nvPr/>
          </p:nvSpPr>
          <p:spPr>
            <a:xfrm>
              <a:off x="3955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6" name="圆角矩形 465"/>
            <p:cNvSpPr/>
            <p:nvPr/>
          </p:nvSpPr>
          <p:spPr>
            <a:xfrm>
              <a:off x="2534503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7" name="圆角矩形 466"/>
            <p:cNvSpPr/>
            <p:nvPr/>
          </p:nvSpPr>
          <p:spPr>
            <a:xfrm>
              <a:off x="4673470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8" name="圆角矩形 467"/>
            <p:cNvSpPr/>
            <p:nvPr/>
          </p:nvSpPr>
          <p:spPr>
            <a:xfrm>
              <a:off x="68124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cxnSp>
        <p:nvCxnSpPr>
          <p:cNvPr id="469" name="直接连接符 468"/>
          <p:cNvCxnSpPr/>
          <p:nvPr/>
        </p:nvCxnSpPr>
        <p:spPr>
          <a:xfrm>
            <a:off x="2505144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接连接符 470"/>
          <p:cNvCxnSpPr/>
          <p:nvPr/>
        </p:nvCxnSpPr>
        <p:spPr>
          <a:xfrm>
            <a:off x="6715362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直接连接符 472"/>
          <p:cNvCxnSpPr/>
          <p:nvPr/>
        </p:nvCxnSpPr>
        <p:spPr>
          <a:xfrm>
            <a:off x="400035" y="2829502"/>
            <a:ext cx="842043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直接连接符 473"/>
          <p:cNvCxnSpPr/>
          <p:nvPr/>
        </p:nvCxnSpPr>
        <p:spPr>
          <a:xfrm>
            <a:off x="460003" y="4534260"/>
            <a:ext cx="836046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直接连接符 474"/>
          <p:cNvCxnSpPr/>
          <p:nvPr/>
        </p:nvCxnSpPr>
        <p:spPr>
          <a:xfrm>
            <a:off x="400035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直接连接符 475"/>
          <p:cNvCxnSpPr/>
          <p:nvPr/>
        </p:nvCxnSpPr>
        <p:spPr>
          <a:xfrm>
            <a:off x="8820472" y="1124744"/>
            <a:ext cx="0" cy="511427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直接连接符 477"/>
          <p:cNvCxnSpPr/>
          <p:nvPr/>
        </p:nvCxnSpPr>
        <p:spPr>
          <a:xfrm>
            <a:off x="395536" y="1124744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接连接符 499"/>
          <p:cNvCxnSpPr/>
          <p:nvPr/>
        </p:nvCxnSpPr>
        <p:spPr>
          <a:xfrm>
            <a:off x="4610253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B80BB144-B09E-1BE7-533C-5F0FF115B91E}"/>
              </a:ext>
            </a:extLst>
          </p:cNvPr>
          <p:cNvGrpSpPr/>
          <p:nvPr/>
        </p:nvGrpSpPr>
        <p:grpSpPr>
          <a:xfrm>
            <a:off x="460003" y="1557480"/>
            <a:ext cx="8318739" cy="153888"/>
            <a:chOff x="460003" y="1557480"/>
            <a:chExt cx="8318739" cy="153888"/>
          </a:xfrm>
        </p:grpSpPr>
        <p:sp>
          <p:nvSpPr>
            <p:cNvPr id="548" name="Rectangle 114"/>
            <p:cNvSpPr>
              <a:spLocks noChangeArrowheads="1"/>
            </p:cNvSpPr>
            <p:nvPr/>
          </p:nvSpPr>
          <p:spPr bwMode="auto">
            <a:xfrm>
              <a:off x="1637185" y="1557480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9" name="Rectangle 115"/>
            <p:cNvSpPr>
              <a:spLocks noChangeArrowheads="1"/>
            </p:cNvSpPr>
            <p:nvPr/>
          </p:nvSpPr>
          <p:spPr bwMode="auto">
            <a:xfrm>
              <a:off x="1932282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0" name="Rectangle 116"/>
            <p:cNvSpPr>
              <a:spLocks noChangeArrowheads="1"/>
            </p:cNvSpPr>
            <p:nvPr/>
          </p:nvSpPr>
          <p:spPr bwMode="auto">
            <a:xfrm>
              <a:off x="217367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1" name="Rectangle 110"/>
            <p:cNvSpPr>
              <a:spLocks noChangeArrowheads="1"/>
            </p:cNvSpPr>
            <p:nvPr/>
          </p:nvSpPr>
          <p:spPr bwMode="auto">
            <a:xfrm>
              <a:off x="460003" y="1557480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2" name="Rectangle 111"/>
            <p:cNvSpPr>
              <a:spLocks noChangeArrowheads="1"/>
            </p:cNvSpPr>
            <p:nvPr/>
          </p:nvSpPr>
          <p:spPr bwMode="auto">
            <a:xfrm>
              <a:off x="72784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3" name="Rectangle 112"/>
            <p:cNvSpPr>
              <a:spLocks noChangeArrowheads="1"/>
            </p:cNvSpPr>
            <p:nvPr/>
          </p:nvSpPr>
          <p:spPr bwMode="auto">
            <a:xfrm>
              <a:off x="1049395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4" name="Rectangle 113"/>
            <p:cNvSpPr>
              <a:spLocks noChangeArrowheads="1"/>
            </p:cNvSpPr>
            <p:nvPr/>
          </p:nvSpPr>
          <p:spPr bwMode="auto">
            <a:xfrm>
              <a:off x="1318043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5" name="Rectangle 112"/>
            <p:cNvSpPr>
              <a:spLocks noChangeArrowheads="1"/>
            </p:cNvSpPr>
            <p:nvPr/>
          </p:nvSpPr>
          <p:spPr bwMode="auto">
            <a:xfrm>
              <a:off x="5336801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6" name="Rectangle 113"/>
            <p:cNvSpPr>
              <a:spLocks noChangeArrowheads="1"/>
            </p:cNvSpPr>
            <p:nvPr/>
          </p:nvSpPr>
          <p:spPr bwMode="auto">
            <a:xfrm>
              <a:off x="5608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7" name="Rectangle 114"/>
            <p:cNvSpPr>
              <a:spLocks noChangeArrowheads="1"/>
            </p:cNvSpPr>
            <p:nvPr/>
          </p:nvSpPr>
          <p:spPr bwMode="auto">
            <a:xfrm>
              <a:off x="5903563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8" name="Rectangle 115"/>
            <p:cNvSpPr>
              <a:spLocks noChangeArrowheads="1"/>
            </p:cNvSpPr>
            <p:nvPr/>
          </p:nvSpPr>
          <p:spPr bwMode="auto">
            <a:xfrm>
              <a:off x="6203205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9" name="Rectangle 116"/>
            <p:cNvSpPr>
              <a:spLocks noChangeArrowheads="1"/>
            </p:cNvSpPr>
            <p:nvPr/>
          </p:nvSpPr>
          <p:spPr bwMode="auto">
            <a:xfrm>
              <a:off x="646484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0" name="Rectangle 110"/>
            <p:cNvSpPr>
              <a:spLocks noChangeArrowheads="1"/>
            </p:cNvSpPr>
            <p:nvPr/>
          </p:nvSpPr>
          <p:spPr bwMode="auto">
            <a:xfrm>
              <a:off x="4753233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1" name="Rectangle 111"/>
            <p:cNvSpPr>
              <a:spLocks noChangeArrowheads="1"/>
            </p:cNvSpPr>
            <p:nvPr/>
          </p:nvSpPr>
          <p:spPr bwMode="auto">
            <a:xfrm>
              <a:off x="5022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2" name="Rectangle 110"/>
            <p:cNvSpPr>
              <a:spLocks noChangeArrowheads="1"/>
            </p:cNvSpPr>
            <p:nvPr/>
          </p:nvSpPr>
          <p:spPr bwMode="auto">
            <a:xfrm>
              <a:off x="2607794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3" name="Rectangle 111"/>
            <p:cNvSpPr>
              <a:spLocks noChangeArrowheads="1"/>
            </p:cNvSpPr>
            <p:nvPr/>
          </p:nvSpPr>
          <p:spPr bwMode="auto">
            <a:xfrm>
              <a:off x="2882352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4" name="Rectangle 112"/>
            <p:cNvSpPr>
              <a:spLocks noChangeArrowheads="1"/>
            </p:cNvSpPr>
            <p:nvPr/>
          </p:nvSpPr>
          <p:spPr bwMode="auto">
            <a:xfrm>
              <a:off x="3183886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5" name="Rectangle 113"/>
            <p:cNvSpPr>
              <a:spLocks noChangeArrowheads="1"/>
            </p:cNvSpPr>
            <p:nvPr/>
          </p:nvSpPr>
          <p:spPr bwMode="auto">
            <a:xfrm>
              <a:off x="3457231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3754795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4054918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4318089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5"/>
            <p:cNvSpPr>
              <a:spLocks noChangeArrowheads="1"/>
            </p:cNvSpPr>
            <p:nvPr/>
          </p:nvSpPr>
          <p:spPr bwMode="auto">
            <a:xfrm>
              <a:off x="8351636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6"/>
            <p:cNvSpPr>
              <a:spLocks noChangeArrowheads="1"/>
            </p:cNvSpPr>
            <p:nvPr/>
          </p:nvSpPr>
          <p:spPr bwMode="auto">
            <a:xfrm>
              <a:off x="8610426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0"/>
            <p:cNvSpPr>
              <a:spLocks noChangeArrowheads="1"/>
            </p:cNvSpPr>
            <p:nvPr/>
          </p:nvSpPr>
          <p:spPr bwMode="auto">
            <a:xfrm>
              <a:off x="6899912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1"/>
            <p:cNvSpPr>
              <a:spLocks noChangeArrowheads="1"/>
            </p:cNvSpPr>
            <p:nvPr/>
          </p:nvSpPr>
          <p:spPr bwMode="auto">
            <a:xfrm>
              <a:off x="714688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7471864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7735750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8051790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E245B5CF-15D1-85CB-0F03-969A6CF27ACF}"/>
              </a:ext>
            </a:extLst>
          </p:cNvPr>
          <p:cNvGrpSpPr/>
          <p:nvPr/>
        </p:nvGrpSpPr>
        <p:grpSpPr>
          <a:xfrm>
            <a:off x="460003" y="3248597"/>
            <a:ext cx="8318739" cy="153888"/>
            <a:chOff x="460003" y="3248597"/>
            <a:chExt cx="8318739" cy="153888"/>
          </a:xfrm>
        </p:grpSpPr>
        <p:sp>
          <p:nvSpPr>
            <p:cNvPr id="577" name="Rectangle 114"/>
            <p:cNvSpPr>
              <a:spLocks noChangeArrowheads="1"/>
            </p:cNvSpPr>
            <p:nvPr/>
          </p:nvSpPr>
          <p:spPr bwMode="auto">
            <a:xfrm>
              <a:off x="1637185" y="324859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5"/>
            <p:cNvSpPr>
              <a:spLocks noChangeArrowheads="1"/>
            </p:cNvSpPr>
            <p:nvPr/>
          </p:nvSpPr>
          <p:spPr bwMode="auto">
            <a:xfrm>
              <a:off x="1932282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6"/>
            <p:cNvSpPr>
              <a:spLocks noChangeArrowheads="1"/>
            </p:cNvSpPr>
            <p:nvPr/>
          </p:nvSpPr>
          <p:spPr bwMode="auto">
            <a:xfrm>
              <a:off x="217367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460003" y="324859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72784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1049395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1318043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2"/>
            <p:cNvSpPr>
              <a:spLocks noChangeArrowheads="1"/>
            </p:cNvSpPr>
            <p:nvPr/>
          </p:nvSpPr>
          <p:spPr bwMode="auto">
            <a:xfrm>
              <a:off x="5336801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3"/>
            <p:cNvSpPr>
              <a:spLocks noChangeArrowheads="1"/>
            </p:cNvSpPr>
            <p:nvPr/>
          </p:nvSpPr>
          <p:spPr bwMode="auto">
            <a:xfrm>
              <a:off x="5608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4"/>
            <p:cNvSpPr>
              <a:spLocks noChangeArrowheads="1"/>
            </p:cNvSpPr>
            <p:nvPr/>
          </p:nvSpPr>
          <p:spPr bwMode="auto">
            <a:xfrm>
              <a:off x="5903563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6203205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646484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4753233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5022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0"/>
            <p:cNvSpPr>
              <a:spLocks noChangeArrowheads="1"/>
            </p:cNvSpPr>
            <p:nvPr/>
          </p:nvSpPr>
          <p:spPr bwMode="auto">
            <a:xfrm>
              <a:off x="2607794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1"/>
            <p:cNvSpPr>
              <a:spLocks noChangeArrowheads="1"/>
            </p:cNvSpPr>
            <p:nvPr/>
          </p:nvSpPr>
          <p:spPr bwMode="auto">
            <a:xfrm>
              <a:off x="2882352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2"/>
            <p:cNvSpPr>
              <a:spLocks noChangeArrowheads="1"/>
            </p:cNvSpPr>
            <p:nvPr/>
          </p:nvSpPr>
          <p:spPr bwMode="auto">
            <a:xfrm>
              <a:off x="3183886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4" name="Rectangle 113"/>
            <p:cNvSpPr>
              <a:spLocks noChangeArrowheads="1"/>
            </p:cNvSpPr>
            <p:nvPr/>
          </p:nvSpPr>
          <p:spPr bwMode="auto">
            <a:xfrm>
              <a:off x="3457231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3754795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4054918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4318089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5"/>
            <p:cNvSpPr>
              <a:spLocks noChangeArrowheads="1"/>
            </p:cNvSpPr>
            <p:nvPr/>
          </p:nvSpPr>
          <p:spPr bwMode="auto">
            <a:xfrm>
              <a:off x="8351636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6"/>
            <p:cNvSpPr>
              <a:spLocks noChangeArrowheads="1"/>
            </p:cNvSpPr>
            <p:nvPr/>
          </p:nvSpPr>
          <p:spPr bwMode="auto">
            <a:xfrm>
              <a:off x="8610426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0"/>
            <p:cNvSpPr>
              <a:spLocks noChangeArrowheads="1"/>
            </p:cNvSpPr>
            <p:nvPr/>
          </p:nvSpPr>
          <p:spPr bwMode="auto">
            <a:xfrm>
              <a:off x="6899912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1"/>
            <p:cNvSpPr>
              <a:spLocks noChangeArrowheads="1"/>
            </p:cNvSpPr>
            <p:nvPr/>
          </p:nvSpPr>
          <p:spPr bwMode="auto">
            <a:xfrm>
              <a:off x="714688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7471864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7735750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8051790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281E8384-7138-92FD-0513-F2FBB5D29D55}"/>
              </a:ext>
            </a:extLst>
          </p:cNvPr>
          <p:cNvGrpSpPr/>
          <p:nvPr/>
        </p:nvGrpSpPr>
        <p:grpSpPr>
          <a:xfrm>
            <a:off x="460003" y="4950404"/>
            <a:ext cx="8318739" cy="153888"/>
            <a:chOff x="460003" y="4950404"/>
            <a:chExt cx="8318739" cy="153888"/>
          </a:xfrm>
        </p:grpSpPr>
        <p:sp>
          <p:nvSpPr>
            <p:cNvPr id="606" name="Rectangle 114"/>
            <p:cNvSpPr>
              <a:spLocks noChangeArrowheads="1"/>
            </p:cNvSpPr>
            <p:nvPr/>
          </p:nvSpPr>
          <p:spPr bwMode="auto">
            <a:xfrm>
              <a:off x="1637185" y="4950404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5"/>
            <p:cNvSpPr>
              <a:spLocks noChangeArrowheads="1"/>
            </p:cNvSpPr>
            <p:nvPr/>
          </p:nvSpPr>
          <p:spPr bwMode="auto">
            <a:xfrm>
              <a:off x="1932282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6"/>
            <p:cNvSpPr>
              <a:spLocks noChangeArrowheads="1"/>
            </p:cNvSpPr>
            <p:nvPr/>
          </p:nvSpPr>
          <p:spPr bwMode="auto">
            <a:xfrm>
              <a:off x="217367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460003" y="4950404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72784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1049395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1318043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2"/>
            <p:cNvSpPr>
              <a:spLocks noChangeArrowheads="1"/>
            </p:cNvSpPr>
            <p:nvPr/>
          </p:nvSpPr>
          <p:spPr bwMode="auto">
            <a:xfrm>
              <a:off x="5336801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3"/>
            <p:cNvSpPr>
              <a:spLocks noChangeArrowheads="1"/>
            </p:cNvSpPr>
            <p:nvPr/>
          </p:nvSpPr>
          <p:spPr bwMode="auto">
            <a:xfrm>
              <a:off x="5608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4"/>
            <p:cNvSpPr>
              <a:spLocks noChangeArrowheads="1"/>
            </p:cNvSpPr>
            <p:nvPr/>
          </p:nvSpPr>
          <p:spPr bwMode="auto">
            <a:xfrm>
              <a:off x="5903563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6203205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646484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4753233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5022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0"/>
            <p:cNvSpPr>
              <a:spLocks noChangeArrowheads="1"/>
            </p:cNvSpPr>
            <p:nvPr/>
          </p:nvSpPr>
          <p:spPr bwMode="auto">
            <a:xfrm>
              <a:off x="2607794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1"/>
            <p:cNvSpPr>
              <a:spLocks noChangeArrowheads="1"/>
            </p:cNvSpPr>
            <p:nvPr/>
          </p:nvSpPr>
          <p:spPr bwMode="auto">
            <a:xfrm>
              <a:off x="2882352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2"/>
            <p:cNvSpPr>
              <a:spLocks noChangeArrowheads="1"/>
            </p:cNvSpPr>
            <p:nvPr/>
          </p:nvSpPr>
          <p:spPr bwMode="auto">
            <a:xfrm>
              <a:off x="3183886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3" name="Rectangle 113"/>
            <p:cNvSpPr>
              <a:spLocks noChangeArrowheads="1"/>
            </p:cNvSpPr>
            <p:nvPr/>
          </p:nvSpPr>
          <p:spPr bwMode="auto">
            <a:xfrm>
              <a:off x="3457231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4" name="Rectangle 114"/>
            <p:cNvSpPr>
              <a:spLocks noChangeArrowheads="1"/>
            </p:cNvSpPr>
            <p:nvPr/>
          </p:nvSpPr>
          <p:spPr bwMode="auto">
            <a:xfrm>
              <a:off x="3754795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5" name="Rectangle 115"/>
            <p:cNvSpPr>
              <a:spLocks noChangeArrowheads="1"/>
            </p:cNvSpPr>
            <p:nvPr/>
          </p:nvSpPr>
          <p:spPr bwMode="auto">
            <a:xfrm>
              <a:off x="4054918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6" name="Rectangle 116"/>
            <p:cNvSpPr>
              <a:spLocks noChangeArrowheads="1"/>
            </p:cNvSpPr>
            <p:nvPr/>
          </p:nvSpPr>
          <p:spPr bwMode="auto">
            <a:xfrm>
              <a:off x="4318089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7" name="Rectangle 115"/>
            <p:cNvSpPr>
              <a:spLocks noChangeArrowheads="1"/>
            </p:cNvSpPr>
            <p:nvPr/>
          </p:nvSpPr>
          <p:spPr bwMode="auto">
            <a:xfrm>
              <a:off x="8351636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8" name="Rectangle 116"/>
            <p:cNvSpPr>
              <a:spLocks noChangeArrowheads="1"/>
            </p:cNvSpPr>
            <p:nvPr/>
          </p:nvSpPr>
          <p:spPr bwMode="auto">
            <a:xfrm>
              <a:off x="8610426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9" name="Rectangle 110"/>
            <p:cNvSpPr>
              <a:spLocks noChangeArrowheads="1"/>
            </p:cNvSpPr>
            <p:nvPr/>
          </p:nvSpPr>
          <p:spPr bwMode="auto">
            <a:xfrm>
              <a:off x="6899912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0" name="Rectangle 111"/>
            <p:cNvSpPr>
              <a:spLocks noChangeArrowheads="1"/>
            </p:cNvSpPr>
            <p:nvPr/>
          </p:nvSpPr>
          <p:spPr bwMode="auto">
            <a:xfrm>
              <a:off x="714688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1" name="Rectangle 112"/>
            <p:cNvSpPr>
              <a:spLocks noChangeArrowheads="1"/>
            </p:cNvSpPr>
            <p:nvPr/>
          </p:nvSpPr>
          <p:spPr bwMode="auto">
            <a:xfrm>
              <a:off x="7471864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2" name="Rectangle 113"/>
            <p:cNvSpPr>
              <a:spLocks noChangeArrowheads="1"/>
            </p:cNvSpPr>
            <p:nvPr/>
          </p:nvSpPr>
          <p:spPr bwMode="auto">
            <a:xfrm>
              <a:off x="7735750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3" name="Rectangle 114"/>
            <p:cNvSpPr>
              <a:spLocks noChangeArrowheads="1"/>
            </p:cNvSpPr>
            <p:nvPr/>
          </p:nvSpPr>
          <p:spPr bwMode="auto">
            <a:xfrm>
              <a:off x="8051790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430" name="Group 1429">
            <a:extLst>
              <a:ext uri="{FF2B5EF4-FFF2-40B4-BE49-F238E27FC236}">
                <a16:creationId xmlns:a16="http://schemas.microsoft.com/office/drawing/2014/main" id="{10C88EC8-CD49-D92B-85FA-BBFAF70DA1C9}"/>
              </a:ext>
            </a:extLst>
          </p:cNvPr>
          <p:cNvGrpSpPr/>
          <p:nvPr/>
        </p:nvGrpSpPr>
        <p:grpSpPr>
          <a:xfrm>
            <a:off x="498034" y="1707170"/>
            <a:ext cx="8239669" cy="4524462"/>
            <a:chOff x="498034" y="1905632"/>
            <a:chExt cx="8239669" cy="452446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1C1EC47-A2B2-A8E7-31DE-1BF951305BDD}"/>
                </a:ext>
              </a:extLst>
            </p:cNvPr>
            <p:cNvGrpSpPr/>
            <p:nvPr/>
          </p:nvGrpSpPr>
          <p:grpSpPr>
            <a:xfrm>
              <a:off x="498034" y="1905632"/>
              <a:ext cx="8239669" cy="1101003"/>
              <a:chOff x="498034" y="1754523"/>
              <a:chExt cx="8239669" cy="1101003"/>
            </a:xfrm>
          </p:grpSpPr>
          <p:sp>
            <p:nvSpPr>
              <p:cNvPr id="5" name="Rectangle 80">
                <a:extLst>
                  <a:ext uri="{FF2B5EF4-FFF2-40B4-BE49-F238E27FC236}">
                    <a16:creationId xmlns:a16="http://schemas.microsoft.com/office/drawing/2014/main" id="{95AB6B6F-80B6-7C7A-FA60-7EBF8B6FB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6" name="Rectangle 87">
                <a:extLst>
                  <a:ext uri="{FF2B5EF4-FFF2-40B4-BE49-F238E27FC236}">
                    <a16:creationId xmlns:a16="http://schemas.microsoft.com/office/drawing/2014/main" id="{4330A317-F039-E167-1038-8333E7030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7" name="Rectangle 94">
                <a:extLst>
                  <a:ext uri="{FF2B5EF4-FFF2-40B4-BE49-F238E27FC236}">
                    <a16:creationId xmlns:a16="http://schemas.microsoft.com/office/drawing/2014/main" id="{DFB48444-8689-31D2-BFF6-4FB98467B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8" name="Rectangle 101">
                <a:extLst>
                  <a:ext uri="{FF2B5EF4-FFF2-40B4-BE49-F238E27FC236}">
                    <a16:creationId xmlns:a16="http://schemas.microsoft.com/office/drawing/2014/main" id="{7677842C-FFE0-A37C-A975-54CBD6B60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9" name="Rectangle 109">
                <a:extLst>
                  <a:ext uri="{FF2B5EF4-FFF2-40B4-BE49-F238E27FC236}">
                    <a16:creationId xmlns:a16="http://schemas.microsoft.com/office/drawing/2014/main" id="{B1337FF0-97CC-BF7B-4727-2F867D111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10" name="Rectangle 116">
                <a:extLst>
                  <a:ext uri="{FF2B5EF4-FFF2-40B4-BE49-F238E27FC236}">
                    <a16:creationId xmlns:a16="http://schemas.microsoft.com/office/drawing/2014/main" id="{A376C76B-7B1C-2557-29F4-2514C3588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11" name="Rectangle 81">
                <a:extLst>
                  <a:ext uri="{FF2B5EF4-FFF2-40B4-BE49-F238E27FC236}">
                    <a16:creationId xmlns:a16="http://schemas.microsoft.com/office/drawing/2014/main" id="{40FE2624-F581-E177-3E01-D65D298A6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12" name="Rectangle 88">
                <a:extLst>
                  <a:ext uri="{FF2B5EF4-FFF2-40B4-BE49-F238E27FC236}">
                    <a16:creationId xmlns:a16="http://schemas.microsoft.com/office/drawing/2014/main" id="{47724159-3A27-7C74-B5AA-F276E0A7B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13" name="Rectangle 95">
                <a:extLst>
                  <a:ext uri="{FF2B5EF4-FFF2-40B4-BE49-F238E27FC236}">
                    <a16:creationId xmlns:a16="http://schemas.microsoft.com/office/drawing/2014/main" id="{AD883148-1D7B-478E-4408-F67136F50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14" name="Rectangle 103">
                <a:extLst>
                  <a:ext uri="{FF2B5EF4-FFF2-40B4-BE49-F238E27FC236}">
                    <a16:creationId xmlns:a16="http://schemas.microsoft.com/office/drawing/2014/main" id="{3E87FF54-661E-E916-AC05-5340F04EA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15" name="Rectangle 110">
                <a:extLst>
                  <a:ext uri="{FF2B5EF4-FFF2-40B4-BE49-F238E27FC236}">
                    <a16:creationId xmlns:a16="http://schemas.microsoft.com/office/drawing/2014/main" id="{FBC3E459-DF67-357C-E43C-FB3089E70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16" name="Rectangle 117">
                <a:extLst>
                  <a:ext uri="{FF2B5EF4-FFF2-40B4-BE49-F238E27FC236}">
                    <a16:creationId xmlns:a16="http://schemas.microsoft.com/office/drawing/2014/main" id="{829826F7-0C37-4B2B-D6C7-935CEABC5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17" name="Rectangle 82">
                <a:extLst>
                  <a:ext uri="{FF2B5EF4-FFF2-40B4-BE49-F238E27FC236}">
                    <a16:creationId xmlns:a16="http://schemas.microsoft.com/office/drawing/2014/main" id="{A9D73BD8-099E-307D-8616-B62599002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18" name="Rectangle 89">
                <a:extLst>
                  <a:ext uri="{FF2B5EF4-FFF2-40B4-BE49-F238E27FC236}">
                    <a16:creationId xmlns:a16="http://schemas.microsoft.com/office/drawing/2014/main" id="{709DFE0B-6894-7F33-5F8E-04B4CC069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19" name="Rectangle 96">
                <a:extLst>
                  <a:ext uri="{FF2B5EF4-FFF2-40B4-BE49-F238E27FC236}">
                    <a16:creationId xmlns:a16="http://schemas.microsoft.com/office/drawing/2014/main" id="{49EB6574-2CC5-56D2-8F98-1537C1864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20" name="Rectangle 104">
                <a:extLst>
                  <a:ext uri="{FF2B5EF4-FFF2-40B4-BE49-F238E27FC236}">
                    <a16:creationId xmlns:a16="http://schemas.microsoft.com/office/drawing/2014/main" id="{CE8E2150-765A-5D85-A1C2-844AA2A47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21" name="Rectangle 111">
                <a:extLst>
                  <a:ext uri="{FF2B5EF4-FFF2-40B4-BE49-F238E27FC236}">
                    <a16:creationId xmlns:a16="http://schemas.microsoft.com/office/drawing/2014/main" id="{E9A7A426-9EB5-5535-40B1-B7571AC57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22" name="Rectangle 118">
                <a:extLst>
                  <a:ext uri="{FF2B5EF4-FFF2-40B4-BE49-F238E27FC236}">
                    <a16:creationId xmlns:a16="http://schemas.microsoft.com/office/drawing/2014/main" id="{2448C536-82AB-B343-A053-505C9563B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23" name="Rectangle 83">
                <a:extLst>
                  <a:ext uri="{FF2B5EF4-FFF2-40B4-BE49-F238E27FC236}">
                    <a16:creationId xmlns:a16="http://schemas.microsoft.com/office/drawing/2014/main" id="{9F32CD32-A783-DE16-43B2-A3B0E7506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24" name="Rectangle 90">
                <a:extLst>
                  <a:ext uri="{FF2B5EF4-FFF2-40B4-BE49-F238E27FC236}">
                    <a16:creationId xmlns:a16="http://schemas.microsoft.com/office/drawing/2014/main" id="{69C89FC3-27F5-8D64-B047-B823522E0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25" name="Rectangle 97">
                <a:extLst>
                  <a:ext uri="{FF2B5EF4-FFF2-40B4-BE49-F238E27FC236}">
                    <a16:creationId xmlns:a16="http://schemas.microsoft.com/office/drawing/2014/main" id="{B62E3731-E0D2-8CB0-8761-23A36D346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26" name="Rectangle 105">
                <a:extLst>
                  <a:ext uri="{FF2B5EF4-FFF2-40B4-BE49-F238E27FC236}">
                    <a16:creationId xmlns:a16="http://schemas.microsoft.com/office/drawing/2014/main" id="{487BFE98-C8E6-F819-E152-C1C33B986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27" name="Rectangle 112">
                <a:extLst>
                  <a:ext uri="{FF2B5EF4-FFF2-40B4-BE49-F238E27FC236}">
                    <a16:creationId xmlns:a16="http://schemas.microsoft.com/office/drawing/2014/main" id="{9CC2A7CE-F21F-3594-6E47-CA1219D31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28" name="Rectangle 119">
                <a:extLst>
                  <a:ext uri="{FF2B5EF4-FFF2-40B4-BE49-F238E27FC236}">
                    <a16:creationId xmlns:a16="http://schemas.microsoft.com/office/drawing/2014/main" id="{68C760C3-F11D-8AA4-4F56-3A5848FA5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29" name="Rectangle 84">
                <a:extLst>
                  <a:ext uri="{FF2B5EF4-FFF2-40B4-BE49-F238E27FC236}">
                    <a16:creationId xmlns:a16="http://schemas.microsoft.com/office/drawing/2014/main" id="{84FF6A8E-0A5A-5E45-BB82-A146C677F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30" name="Rectangle 91">
                <a:extLst>
                  <a:ext uri="{FF2B5EF4-FFF2-40B4-BE49-F238E27FC236}">
                    <a16:creationId xmlns:a16="http://schemas.microsoft.com/office/drawing/2014/main" id="{794D7932-D36D-6B26-8F47-8CD8FD1F6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31" name="Rectangle 98">
                <a:extLst>
                  <a:ext uri="{FF2B5EF4-FFF2-40B4-BE49-F238E27FC236}">
                    <a16:creationId xmlns:a16="http://schemas.microsoft.com/office/drawing/2014/main" id="{99EF283A-592F-AB3D-4FAE-130A6E901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32" name="Rectangle 106">
                <a:extLst>
                  <a:ext uri="{FF2B5EF4-FFF2-40B4-BE49-F238E27FC236}">
                    <a16:creationId xmlns:a16="http://schemas.microsoft.com/office/drawing/2014/main" id="{3A5EFFCB-9FE2-22A8-A3EC-848A82B6D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33" name="Rectangle 113">
                <a:extLst>
                  <a:ext uri="{FF2B5EF4-FFF2-40B4-BE49-F238E27FC236}">
                    <a16:creationId xmlns:a16="http://schemas.microsoft.com/office/drawing/2014/main" id="{84493C9B-2EA1-F084-D90C-8A0C50FBA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34" name="Rectangle 120">
                <a:extLst>
                  <a:ext uri="{FF2B5EF4-FFF2-40B4-BE49-F238E27FC236}">
                    <a16:creationId xmlns:a16="http://schemas.microsoft.com/office/drawing/2014/main" id="{5DB7DC43-C628-AE25-849C-A0BC516A9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35" name="Rectangle 85">
                <a:extLst>
                  <a:ext uri="{FF2B5EF4-FFF2-40B4-BE49-F238E27FC236}">
                    <a16:creationId xmlns:a16="http://schemas.microsoft.com/office/drawing/2014/main" id="{0C536CFD-F8DF-714E-0DE9-8817F114D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36" name="Rectangle 92">
                <a:extLst>
                  <a:ext uri="{FF2B5EF4-FFF2-40B4-BE49-F238E27FC236}">
                    <a16:creationId xmlns:a16="http://schemas.microsoft.com/office/drawing/2014/main" id="{6AE69B80-CD9E-C802-5107-550BE602E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37" name="Rectangle 99">
                <a:extLst>
                  <a:ext uri="{FF2B5EF4-FFF2-40B4-BE49-F238E27FC236}">
                    <a16:creationId xmlns:a16="http://schemas.microsoft.com/office/drawing/2014/main" id="{146E70BA-6D6E-8F6B-ACF0-FA0FE08BC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38" name="Rectangle 107">
                <a:extLst>
                  <a:ext uri="{FF2B5EF4-FFF2-40B4-BE49-F238E27FC236}">
                    <a16:creationId xmlns:a16="http://schemas.microsoft.com/office/drawing/2014/main" id="{A07F91F5-EA75-FA0A-9896-52DA8D06C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39" name="Rectangle 114">
                <a:extLst>
                  <a:ext uri="{FF2B5EF4-FFF2-40B4-BE49-F238E27FC236}">
                    <a16:creationId xmlns:a16="http://schemas.microsoft.com/office/drawing/2014/main" id="{942DC08F-A411-6B66-72C4-9AA220A56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40" name="Rectangle 121">
                <a:extLst>
                  <a:ext uri="{FF2B5EF4-FFF2-40B4-BE49-F238E27FC236}">
                    <a16:creationId xmlns:a16="http://schemas.microsoft.com/office/drawing/2014/main" id="{8DFFC176-963E-C4A9-17E4-906C4A5C8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41" name="Rectangle 86">
                <a:extLst>
                  <a:ext uri="{FF2B5EF4-FFF2-40B4-BE49-F238E27FC236}">
                    <a16:creationId xmlns:a16="http://schemas.microsoft.com/office/drawing/2014/main" id="{DE2DA70B-6B4B-C92F-26E7-7AAC55B9D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42" name="Rectangle 93">
                <a:extLst>
                  <a:ext uri="{FF2B5EF4-FFF2-40B4-BE49-F238E27FC236}">
                    <a16:creationId xmlns:a16="http://schemas.microsoft.com/office/drawing/2014/main" id="{400A62AB-6359-1E97-193F-37382C3BC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43" name="Rectangle 100">
                <a:extLst>
                  <a:ext uri="{FF2B5EF4-FFF2-40B4-BE49-F238E27FC236}">
                    <a16:creationId xmlns:a16="http://schemas.microsoft.com/office/drawing/2014/main" id="{2AA2C347-8748-345C-0561-03EC656E4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44" name="Rectangle 108">
                <a:extLst>
                  <a:ext uri="{FF2B5EF4-FFF2-40B4-BE49-F238E27FC236}">
                    <a16:creationId xmlns:a16="http://schemas.microsoft.com/office/drawing/2014/main" id="{CBDEF821-BBFB-E0A9-5CA4-FEA904FB3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45" name="Rectangle 115">
                <a:extLst>
                  <a:ext uri="{FF2B5EF4-FFF2-40B4-BE49-F238E27FC236}">
                    <a16:creationId xmlns:a16="http://schemas.microsoft.com/office/drawing/2014/main" id="{F23220CC-F84A-AD99-9093-658FC2047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46" name="Rectangle 122">
                <a:extLst>
                  <a:ext uri="{FF2B5EF4-FFF2-40B4-BE49-F238E27FC236}">
                    <a16:creationId xmlns:a16="http://schemas.microsoft.com/office/drawing/2014/main" id="{2F0C75C4-561C-3A17-BE42-2646D49FE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47" name="Rectangle 79">
                <a:extLst>
                  <a:ext uri="{FF2B5EF4-FFF2-40B4-BE49-F238E27FC236}">
                    <a16:creationId xmlns:a16="http://schemas.microsoft.com/office/drawing/2014/main" id="{3FE63BD3-8DE4-3276-5ABA-7068B0B4E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8" name="Rectangle 86">
                <a:extLst>
                  <a:ext uri="{FF2B5EF4-FFF2-40B4-BE49-F238E27FC236}">
                    <a16:creationId xmlns:a16="http://schemas.microsoft.com/office/drawing/2014/main" id="{6528AED7-E8E2-2037-2B99-AA25E5CDA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" name="Rectangle 93">
                <a:extLst>
                  <a:ext uri="{FF2B5EF4-FFF2-40B4-BE49-F238E27FC236}">
                    <a16:creationId xmlns:a16="http://schemas.microsoft.com/office/drawing/2014/main" id="{8BA3380F-C557-AF27-6299-D4EDE3224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" name="Rectangle 100">
                <a:extLst>
                  <a:ext uri="{FF2B5EF4-FFF2-40B4-BE49-F238E27FC236}">
                    <a16:creationId xmlns:a16="http://schemas.microsoft.com/office/drawing/2014/main" id="{7C9A4AF5-8B34-B1A4-E6FC-64470C7DE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" name="Rectangle 108">
                <a:extLst>
                  <a:ext uri="{FF2B5EF4-FFF2-40B4-BE49-F238E27FC236}">
                    <a16:creationId xmlns:a16="http://schemas.microsoft.com/office/drawing/2014/main" id="{2DE8B109-CB60-B433-C98B-98290EB62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2" name="Rectangle 115">
                <a:extLst>
                  <a:ext uri="{FF2B5EF4-FFF2-40B4-BE49-F238E27FC236}">
                    <a16:creationId xmlns:a16="http://schemas.microsoft.com/office/drawing/2014/main" id="{0F7CC381-455D-F1BB-7465-444E46654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3" name="Rectangle 80">
                <a:extLst>
                  <a:ext uri="{FF2B5EF4-FFF2-40B4-BE49-F238E27FC236}">
                    <a16:creationId xmlns:a16="http://schemas.microsoft.com/office/drawing/2014/main" id="{D8EB8C0D-A7F0-36A4-0831-CD18F365D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4" name="Rectangle 87">
                <a:extLst>
                  <a:ext uri="{FF2B5EF4-FFF2-40B4-BE49-F238E27FC236}">
                    <a16:creationId xmlns:a16="http://schemas.microsoft.com/office/drawing/2014/main" id="{6C8ACBC8-2FE5-B574-50AB-B4487CE02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5" name="Rectangle 94">
                <a:extLst>
                  <a:ext uri="{FF2B5EF4-FFF2-40B4-BE49-F238E27FC236}">
                    <a16:creationId xmlns:a16="http://schemas.microsoft.com/office/drawing/2014/main" id="{1167A7AF-3F0D-9474-8264-6DD580FF2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6" name="Rectangle 101">
                <a:extLst>
                  <a:ext uri="{FF2B5EF4-FFF2-40B4-BE49-F238E27FC236}">
                    <a16:creationId xmlns:a16="http://schemas.microsoft.com/office/drawing/2014/main" id="{C348B694-D186-867A-EA53-D02483282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7" name="Rectangle 109">
                <a:extLst>
                  <a:ext uri="{FF2B5EF4-FFF2-40B4-BE49-F238E27FC236}">
                    <a16:creationId xmlns:a16="http://schemas.microsoft.com/office/drawing/2014/main" id="{F5B24DED-3AA1-FE49-A456-99A01C466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8" name="Rectangle 116">
                <a:extLst>
                  <a:ext uri="{FF2B5EF4-FFF2-40B4-BE49-F238E27FC236}">
                    <a16:creationId xmlns:a16="http://schemas.microsoft.com/office/drawing/2014/main" id="{C33B01A7-79F2-28B7-80CA-AE1DC77C8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9" name="Rectangle 81">
                <a:extLst>
                  <a:ext uri="{FF2B5EF4-FFF2-40B4-BE49-F238E27FC236}">
                    <a16:creationId xmlns:a16="http://schemas.microsoft.com/office/drawing/2014/main" id="{C31CF686-EFCA-717B-9335-866688112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60" name="Rectangle 88">
                <a:extLst>
                  <a:ext uri="{FF2B5EF4-FFF2-40B4-BE49-F238E27FC236}">
                    <a16:creationId xmlns:a16="http://schemas.microsoft.com/office/drawing/2014/main" id="{8420BACC-21D8-2B9F-54E1-E370ED339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1" name="Rectangle 95">
                <a:extLst>
                  <a:ext uri="{FF2B5EF4-FFF2-40B4-BE49-F238E27FC236}">
                    <a16:creationId xmlns:a16="http://schemas.microsoft.com/office/drawing/2014/main" id="{8DFC1903-A0E9-8C56-1D3B-749C90475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2" name="Rectangle 102">
                <a:extLst>
                  <a:ext uri="{FF2B5EF4-FFF2-40B4-BE49-F238E27FC236}">
                    <a16:creationId xmlns:a16="http://schemas.microsoft.com/office/drawing/2014/main" id="{FB4B2398-33DE-BFC2-0DF4-A68DA68C3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" name="Rectangle 110">
                <a:extLst>
                  <a:ext uri="{FF2B5EF4-FFF2-40B4-BE49-F238E27FC236}">
                    <a16:creationId xmlns:a16="http://schemas.microsoft.com/office/drawing/2014/main" id="{CBD58582-58FE-550F-C7B6-3D94012B5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48" name="Rectangle 117">
                <a:extLst>
                  <a:ext uri="{FF2B5EF4-FFF2-40B4-BE49-F238E27FC236}">
                    <a16:creationId xmlns:a16="http://schemas.microsoft.com/office/drawing/2014/main" id="{CCC74643-6C20-8A1E-2A5C-EE81C8F109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49" name="Rectangle 82">
                <a:extLst>
                  <a:ext uri="{FF2B5EF4-FFF2-40B4-BE49-F238E27FC236}">
                    <a16:creationId xmlns:a16="http://schemas.microsoft.com/office/drawing/2014/main" id="{3A9BD440-79DB-C44D-DDD7-331107F8A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50" name="Rectangle 89">
                <a:extLst>
                  <a:ext uri="{FF2B5EF4-FFF2-40B4-BE49-F238E27FC236}">
                    <a16:creationId xmlns:a16="http://schemas.microsoft.com/office/drawing/2014/main" id="{701B777B-B37C-A7BE-3176-14D9813DF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51" name="Rectangle 96">
                <a:extLst>
                  <a:ext uri="{FF2B5EF4-FFF2-40B4-BE49-F238E27FC236}">
                    <a16:creationId xmlns:a16="http://schemas.microsoft.com/office/drawing/2014/main" id="{BBE009F2-81DA-3EF8-597C-6959122E5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52" name="Rectangle 103">
                <a:extLst>
                  <a:ext uri="{FF2B5EF4-FFF2-40B4-BE49-F238E27FC236}">
                    <a16:creationId xmlns:a16="http://schemas.microsoft.com/office/drawing/2014/main" id="{420CF40F-5A2B-8171-49FF-792D1A536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53" name="Rectangle 111">
                <a:extLst>
                  <a:ext uri="{FF2B5EF4-FFF2-40B4-BE49-F238E27FC236}">
                    <a16:creationId xmlns:a16="http://schemas.microsoft.com/office/drawing/2014/main" id="{263437FC-4965-B05F-C288-AEF923A9D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54" name="Rectangle 118">
                <a:extLst>
                  <a:ext uri="{FF2B5EF4-FFF2-40B4-BE49-F238E27FC236}">
                    <a16:creationId xmlns:a16="http://schemas.microsoft.com/office/drawing/2014/main" id="{A0BD9BF6-3BBB-CEFC-5D7B-F3C2186EE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55" name="Rectangle 83">
                <a:extLst>
                  <a:ext uri="{FF2B5EF4-FFF2-40B4-BE49-F238E27FC236}">
                    <a16:creationId xmlns:a16="http://schemas.microsoft.com/office/drawing/2014/main" id="{013577DC-9C96-67F1-67EE-6F903CF5E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56" name="Rectangle 90">
                <a:extLst>
                  <a:ext uri="{FF2B5EF4-FFF2-40B4-BE49-F238E27FC236}">
                    <a16:creationId xmlns:a16="http://schemas.microsoft.com/office/drawing/2014/main" id="{BC5C9649-3738-9708-81D8-6A8AF036C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70" name="Rectangle 97">
                <a:extLst>
                  <a:ext uri="{FF2B5EF4-FFF2-40B4-BE49-F238E27FC236}">
                    <a16:creationId xmlns:a16="http://schemas.microsoft.com/office/drawing/2014/main" id="{E393BB6D-DEF3-9214-C426-B00563C1E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72" name="Rectangle 105">
                <a:extLst>
                  <a:ext uri="{FF2B5EF4-FFF2-40B4-BE49-F238E27FC236}">
                    <a16:creationId xmlns:a16="http://schemas.microsoft.com/office/drawing/2014/main" id="{11FA7BE0-6D93-5313-7982-55FF11648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77" name="Rectangle 112">
                <a:extLst>
                  <a:ext uri="{FF2B5EF4-FFF2-40B4-BE49-F238E27FC236}">
                    <a16:creationId xmlns:a16="http://schemas.microsoft.com/office/drawing/2014/main" id="{1BC6E663-68B6-73BE-486E-3F063326A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81" name="Rectangle 119">
                <a:extLst>
                  <a:ext uri="{FF2B5EF4-FFF2-40B4-BE49-F238E27FC236}">
                    <a16:creationId xmlns:a16="http://schemas.microsoft.com/office/drawing/2014/main" id="{3D65D28E-FC2A-2C04-D608-82D2F2152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82" name="Rectangle 84">
                <a:extLst>
                  <a:ext uri="{FF2B5EF4-FFF2-40B4-BE49-F238E27FC236}">
                    <a16:creationId xmlns:a16="http://schemas.microsoft.com/office/drawing/2014/main" id="{49124F73-9B1B-6E2A-5767-9A37D5039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83" name="Rectangle 91">
                <a:extLst>
                  <a:ext uri="{FF2B5EF4-FFF2-40B4-BE49-F238E27FC236}">
                    <a16:creationId xmlns:a16="http://schemas.microsoft.com/office/drawing/2014/main" id="{EF76A030-014C-2C58-182A-D7ABEB1F7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84" name="Rectangle 98">
                <a:extLst>
                  <a:ext uri="{FF2B5EF4-FFF2-40B4-BE49-F238E27FC236}">
                    <a16:creationId xmlns:a16="http://schemas.microsoft.com/office/drawing/2014/main" id="{F294E103-9076-4A18-B47F-CB95213EB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85" name="Rectangle 106">
                <a:extLst>
                  <a:ext uri="{FF2B5EF4-FFF2-40B4-BE49-F238E27FC236}">
                    <a16:creationId xmlns:a16="http://schemas.microsoft.com/office/drawing/2014/main" id="{DCD6F98F-1EB3-A114-EA24-A00E36B52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486" name="Rectangle 113">
                <a:extLst>
                  <a:ext uri="{FF2B5EF4-FFF2-40B4-BE49-F238E27FC236}">
                    <a16:creationId xmlns:a16="http://schemas.microsoft.com/office/drawing/2014/main" id="{E11410E0-4F2B-F232-9594-4B2C8FB23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87" name="Rectangle 120">
                <a:extLst>
                  <a:ext uri="{FF2B5EF4-FFF2-40B4-BE49-F238E27FC236}">
                    <a16:creationId xmlns:a16="http://schemas.microsoft.com/office/drawing/2014/main" id="{09563594-57B8-C16F-11E9-1FDE5C499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88" name="Rectangle 85">
                <a:extLst>
                  <a:ext uri="{FF2B5EF4-FFF2-40B4-BE49-F238E27FC236}">
                    <a16:creationId xmlns:a16="http://schemas.microsoft.com/office/drawing/2014/main" id="{498DA0B8-9B5F-5F55-BBD6-1782380A4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89" name="Rectangle 92">
                <a:extLst>
                  <a:ext uri="{FF2B5EF4-FFF2-40B4-BE49-F238E27FC236}">
                    <a16:creationId xmlns:a16="http://schemas.microsoft.com/office/drawing/2014/main" id="{E3E20354-4B4F-265D-4982-A78D64AB3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0" name="Rectangle 99">
                <a:extLst>
                  <a:ext uri="{FF2B5EF4-FFF2-40B4-BE49-F238E27FC236}">
                    <a16:creationId xmlns:a16="http://schemas.microsoft.com/office/drawing/2014/main" id="{C41A45A4-398A-2C0C-7730-2DDD32D97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1" name="Rectangle 107">
                <a:extLst>
                  <a:ext uri="{FF2B5EF4-FFF2-40B4-BE49-F238E27FC236}">
                    <a16:creationId xmlns:a16="http://schemas.microsoft.com/office/drawing/2014/main" id="{6BB79C83-93DF-7001-A260-DDDCF148F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2" name="Rectangle 114">
                <a:extLst>
                  <a:ext uri="{FF2B5EF4-FFF2-40B4-BE49-F238E27FC236}">
                    <a16:creationId xmlns:a16="http://schemas.microsoft.com/office/drawing/2014/main" id="{B60EED63-7CE1-717C-DC5F-98F756862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93" name="Rectangle 121">
                <a:extLst>
                  <a:ext uri="{FF2B5EF4-FFF2-40B4-BE49-F238E27FC236}">
                    <a16:creationId xmlns:a16="http://schemas.microsoft.com/office/drawing/2014/main" id="{F30C21BC-C0DC-8AE2-4DAC-78EA369F2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94" name="Rectangle 79">
                <a:extLst>
                  <a:ext uri="{FF2B5EF4-FFF2-40B4-BE49-F238E27FC236}">
                    <a16:creationId xmlns:a16="http://schemas.microsoft.com/office/drawing/2014/main" id="{E986483D-D904-9851-C3CE-91849F6DE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495" name="Rectangle 86">
                <a:extLst>
                  <a:ext uri="{FF2B5EF4-FFF2-40B4-BE49-F238E27FC236}">
                    <a16:creationId xmlns:a16="http://schemas.microsoft.com/office/drawing/2014/main" id="{325C8AD9-C863-AC2F-68FB-8B6D4D133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6" name="Rectangle 93">
                <a:extLst>
                  <a:ext uri="{FF2B5EF4-FFF2-40B4-BE49-F238E27FC236}">
                    <a16:creationId xmlns:a16="http://schemas.microsoft.com/office/drawing/2014/main" id="{D4BA5D01-8D32-FDB6-695B-AA9F6F6EC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7" name="Rectangle 100">
                <a:extLst>
                  <a:ext uri="{FF2B5EF4-FFF2-40B4-BE49-F238E27FC236}">
                    <a16:creationId xmlns:a16="http://schemas.microsoft.com/office/drawing/2014/main" id="{C276D55C-997C-6404-017D-AC766F825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8" name="Rectangle 108">
                <a:extLst>
                  <a:ext uri="{FF2B5EF4-FFF2-40B4-BE49-F238E27FC236}">
                    <a16:creationId xmlns:a16="http://schemas.microsoft.com/office/drawing/2014/main" id="{747DC46E-2926-558D-1109-2C1013DE1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9" name="Rectangle 115">
                <a:extLst>
                  <a:ext uri="{FF2B5EF4-FFF2-40B4-BE49-F238E27FC236}">
                    <a16:creationId xmlns:a16="http://schemas.microsoft.com/office/drawing/2014/main" id="{64F85A5A-23D2-30CA-654B-D1DCC59AD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1" name="Rectangle 80">
                <a:extLst>
                  <a:ext uri="{FF2B5EF4-FFF2-40B4-BE49-F238E27FC236}">
                    <a16:creationId xmlns:a16="http://schemas.microsoft.com/office/drawing/2014/main" id="{A1431FA6-E641-0563-2387-DC4124F00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02" name="Rectangle 87">
                <a:extLst>
                  <a:ext uri="{FF2B5EF4-FFF2-40B4-BE49-F238E27FC236}">
                    <a16:creationId xmlns:a16="http://schemas.microsoft.com/office/drawing/2014/main" id="{8355F8D8-D25C-9397-F3A0-52A187505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03" name="Rectangle 94">
                <a:extLst>
                  <a:ext uri="{FF2B5EF4-FFF2-40B4-BE49-F238E27FC236}">
                    <a16:creationId xmlns:a16="http://schemas.microsoft.com/office/drawing/2014/main" id="{A872B746-522F-9607-3B1A-A9DFBE8B2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04" name="Rectangle 101">
                <a:extLst>
                  <a:ext uri="{FF2B5EF4-FFF2-40B4-BE49-F238E27FC236}">
                    <a16:creationId xmlns:a16="http://schemas.microsoft.com/office/drawing/2014/main" id="{8FF35A44-E566-5D46-8571-B32B9A18D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05" name="Rectangle 109">
                <a:extLst>
                  <a:ext uri="{FF2B5EF4-FFF2-40B4-BE49-F238E27FC236}">
                    <a16:creationId xmlns:a16="http://schemas.microsoft.com/office/drawing/2014/main" id="{83795D33-8C78-B39E-BE47-9D4D9A970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06" name="Rectangle 116">
                <a:extLst>
                  <a:ext uri="{FF2B5EF4-FFF2-40B4-BE49-F238E27FC236}">
                    <a16:creationId xmlns:a16="http://schemas.microsoft.com/office/drawing/2014/main" id="{B7A364B3-204C-E5BE-CF4F-34CB2E5BF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07" name="Rectangle 81">
                <a:extLst>
                  <a:ext uri="{FF2B5EF4-FFF2-40B4-BE49-F238E27FC236}">
                    <a16:creationId xmlns:a16="http://schemas.microsoft.com/office/drawing/2014/main" id="{5633F14B-1C00-0CC5-E980-9C97E0FBD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08" name="Rectangle 88">
                <a:extLst>
                  <a:ext uri="{FF2B5EF4-FFF2-40B4-BE49-F238E27FC236}">
                    <a16:creationId xmlns:a16="http://schemas.microsoft.com/office/drawing/2014/main" id="{D9509B43-3260-4435-E991-9A21993FD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09" name="Rectangle 95">
                <a:extLst>
                  <a:ext uri="{FF2B5EF4-FFF2-40B4-BE49-F238E27FC236}">
                    <a16:creationId xmlns:a16="http://schemas.microsoft.com/office/drawing/2014/main" id="{9A2B980D-E34D-ABE3-0ADC-6FC3630AA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10" name="Rectangle 102">
                <a:extLst>
                  <a:ext uri="{FF2B5EF4-FFF2-40B4-BE49-F238E27FC236}">
                    <a16:creationId xmlns:a16="http://schemas.microsoft.com/office/drawing/2014/main" id="{7A4F2E1E-99EA-46A1-08E3-F27A96477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11" name="Rectangle 110">
                <a:extLst>
                  <a:ext uri="{FF2B5EF4-FFF2-40B4-BE49-F238E27FC236}">
                    <a16:creationId xmlns:a16="http://schemas.microsoft.com/office/drawing/2014/main" id="{EC817639-4A1A-18CC-968F-4986B36B9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12" name="Rectangle 117">
                <a:extLst>
                  <a:ext uri="{FF2B5EF4-FFF2-40B4-BE49-F238E27FC236}">
                    <a16:creationId xmlns:a16="http://schemas.microsoft.com/office/drawing/2014/main" id="{423BDBFC-C82E-EBF3-92F6-296498DAE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13" name="Rectangle 82">
                <a:extLst>
                  <a:ext uri="{FF2B5EF4-FFF2-40B4-BE49-F238E27FC236}">
                    <a16:creationId xmlns:a16="http://schemas.microsoft.com/office/drawing/2014/main" id="{55614E64-91CF-F11B-36AA-51DB1F487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14" name="Rectangle 89">
                <a:extLst>
                  <a:ext uri="{FF2B5EF4-FFF2-40B4-BE49-F238E27FC236}">
                    <a16:creationId xmlns:a16="http://schemas.microsoft.com/office/drawing/2014/main" id="{07B7CA20-A497-BAB6-439D-42518949E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15" name="Rectangle 96">
                <a:extLst>
                  <a:ext uri="{FF2B5EF4-FFF2-40B4-BE49-F238E27FC236}">
                    <a16:creationId xmlns:a16="http://schemas.microsoft.com/office/drawing/2014/main" id="{DFBA0D75-D74B-5468-9AC4-3AEF3D35D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16" name="Rectangle 103">
                <a:extLst>
                  <a:ext uri="{FF2B5EF4-FFF2-40B4-BE49-F238E27FC236}">
                    <a16:creationId xmlns:a16="http://schemas.microsoft.com/office/drawing/2014/main" id="{AC77E582-6BBA-B62F-1AEF-F6292C467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17" name="Rectangle 111">
                <a:extLst>
                  <a:ext uri="{FF2B5EF4-FFF2-40B4-BE49-F238E27FC236}">
                    <a16:creationId xmlns:a16="http://schemas.microsoft.com/office/drawing/2014/main" id="{CB59B63B-0A29-4EC4-01D3-F0378EB94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18" name="Rectangle 118">
                <a:extLst>
                  <a:ext uri="{FF2B5EF4-FFF2-40B4-BE49-F238E27FC236}">
                    <a16:creationId xmlns:a16="http://schemas.microsoft.com/office/drawing/2014/main" id="{CAEABDDE-7FA2-F3C2-E802-4CB6F5AA7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19" name="Rectangle 83">
                <a:extLst>
                  <a:ext uri="{FF2B5EF4-FFF2-40B4-BE49-F238E27FC236}">
                    <a16:creationId xmlns:a16="http://schemas.microsoft.com/office/drawing/2014/main" id="{FD84ACDD-0709-BBF2-976F-A1D602292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20" name="Rectangle 90">
                <a:extLst>
                  <a:ext uri="{FF2B5EF4-FFF2-40B4-BE49-F238E27FC236}">
                    <a16:creationId xmlns:a16="http://schemas.microsoft.com/office/drawing/2014/main" id="{8261D1BF-2F28-EB30-53B3-679A1B989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1" name="Rectangle 97">
                <a:extLst>
                  <a:ext uri="{FF2B5EF4-FFF2-40B4-BE49-F238E27FC236}">
                    <a16:creationId xmlns:a16="http://schemas.microsoft.com/office/drawing/2014/main" id="{E1243F58-0368-E340-A1A5-98E5F4F87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2" name="Rectangle 104">
                <a:extLst>
                  <a:ext uri="{FF2B5EF4-FFF2-40B4-BE49-F238E27FC236}">
                    <a16:creationId xmlns:a16="http://schemas.microsoft.com/office/drawing/2014/main" id="{C882D44D-0BD7-A861-ECEA-732EFB901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3" name="Rectangle 112">
                <a:extLst>
                  <a:ext uri="{FF2B5EF4-FFF2-40B4-BE49-F238E27FC236}">
                    <a16:creationId xmlns:a16="http://schemas.microsoft.com/office/drawing/2014/main" id="{F0184891-5480-8D9E-02A3-9BCF342C3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4" name="Rectangle 119">
                <a:extLst>
                  <a:ext uri="{FF2B5EF4-FFF2-40B4-BE49-F238E27FC236}">
                    <a16:creationId xmlns:a16="http://schemas.microsoft.com/office/drawing/2014/main" id="{CBAFF636-9956-FB68-8DF1-3D928B7E6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25" name="Rectangle 84">
                <a:extLst>
                  <a:ext uri="{FF2B5EF4-FFF2-40B4-BE49-F238E27FC236}">
                    <a16:creationId xmlns:a16="http://schemas.microsoft.com/office/drawing/2014/main" id="{D7B48D89-C1B2-B99E-EB0C-B0CABB233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6" name="Rectangle 91">
                <a:extLst>
                  <a:ext uri="{FF2B5EF4-FFF2-40B4-BE49-F238E27FC236}">
                    <a16:creationId xmlns:a16="http://schemas.microsoft.com/office/drawing/2014/main" id="{CF3D8A02-7980-A46E-ACC0-A10B23024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7" name="Rectangle 98">
                <a:extLst>
                  <a:ext uri="{FF2B5EF4-FFF2-40B4-BE49-F238E27FC236}">
                    <a16:creationId xmlns:a16="http://schemas.microsoft.com/office/drawing/2014/main" id="{730B59AE-9A32-1F23-9A05-97491ACC8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8" name="Rectangle 106">
                <a:extLst>
                  <a:ext uri="{FF2B5EF4-FFF2-40B4-BE49-F238E27FC236}">
                    <a16:creationId xmlns:a16="http://schemas.microsoft.com/office/drawing/2014/main" id="{8E0E666A-A6EC-638E-43D7-C9C814411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29" name="Rectangle 113">
                <a:extLst>
                  <a:ext uri="{FF2B5EF4-FFF2-40B4-BE49-F238E27FC236}">
                    <a16:creationId xmlns:a16="http://schemas.microsoft.com/office/drawing/2014/main" id="{767BAFAC-C778-48A0-E543-00EEAB084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30" name="Rectangle 120">
                <a:extLst>
                  <a:ext uri="{FF2B5EF4-FFF2-40B4-BE49-F238E27FC236}">
                    <a16:creationId xmlns:a16="http://schemas.microsoft.com/office/drawing/2014/main" id="{13D0CBC6-F810-47D8-6EC1-E44581070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31" name="Rectangle 85">
                <a:extLst>
                  <a:ext uri="{FF2B5EF4-FFF2-40B4-BE49-F238E27FC236}">
                    <a16:creationId xmlns:a16="http://schemas.microsoft.com/office/drawing/2014/main" id="{35A5D7E5-FA96-B67B-C479-7353685B3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32" name="Rectangle 92">
                <a:extLst>
                  <a:ext uri="{FF2B5EF4-FFF2-40B4-BE49-F238E27FC236}">
                    <a16:creationId xmlns:a16="http://schemas.microsoft.com/office/drawing/2014/main" id="{5A1362C4-CF68-3A2E-A6AE-84B3EEE8F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33" name="Rectangle 99">
                <a:extLst>
                  <a:ext uri="{FF2B5EF4-FFF2-40B4-BE49-F238E27FC236}">
                    <a16:creationId xmlns:a16="http://schemas.microsoft.com/office/drawing/2014/main" id="{DF5B7989-5595-4542-0F1D-F69F4D139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34" name="Rectangle 107">
                <a:extLst>
                  <a:ext uri="{FF2B5EF4-FFF2-40B4-BE49-F238E27FC236}">
                    <a16:creationId xmlns:a16="http://schemas.microsoft.com/office/drawing/2014/main" id="{4D21B245-D003-E940-0754-8907C562B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35" name="Rectangle 114">
                <a:extLst>
                  <a:ext uri="{FF2B5EF4-FFF2-40B4-BE49-F238E27FC236}">
                    <a16:creationId xmlns:a16="http://schemas.microsoft.com/office/drawing/2014/main" id="{FDB07D4C-B8D6-6304-BB2A-CA40CAF42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36" name="Rectangle 121">
                <a:extLst>
                  <a:ext uri="{FF2B5EF4-FFF2-40B4-BE49-F238E27FC236}">
                    <a16:creationId xmlns:a16="http://schemas.microsoft.com/office/drawing/2014/main" id="{1BBFBD88-01BC-CD2B-CC19-3DC5C7D6E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37" name="Rectangle 205">
                <a:extLst>
                  <a:ext uri="{FF2B5EF4-FFF2-40B4-BE49-F238E27FC236}">
                    <a16:creationId xmlns:a16="http://schemas.microsoft.com/office/drawing/2014/main" id="{EEA85EE5-BF44-BDD0-473B-C1E45CB28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38" name="Rectangle 212">
                <a:extLst>
                  <a:ext uri="{FF2B5EF4-FFF2-40B4-BE49-F238E27FC236}">
                    <a16:creationId xmlns:a16="http://schemas.microsoft.com/office/drawing/2014/main" id="{5159ECC5-D24D-B4C5-ABF3-62803C005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39" name="Rectangle 219">
                <a:extLst>
                  <a:ext uri="{FF2B5EF4-FFF2-40B4-BE49-F238E27FC236}">
                    <a16:creationId xmlns:a16="http://schemas.microsoft.com/office/drawing/2014/main" id="{2FB6A509-F73E-7C43-CA8B-91888772B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40" name="Rectangle 226">
                <a:extLst>
                  <a:ext uri="{FF2B5EF4-FFF2-40B4-BE49-F238E27FC236}">
                    <a16:creationId xmlns:a16="http://schemas.microsoft.com/office/drawing/2014/main" id="{EBBB0458-0306-ACD1-EF84-1CFC8CC19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41" name="Rectangle 234">
                <a:extLst>
                  <a:ext uri="{FF2B5EF4-FFF2-40B4-BE49-F238E27FC236}">
                    <a16:creationId xmlns:a16="http://schemas.microsoft.com/office/drawing/2014/main" id="{9842DC2B-0106-0B2D-2E90-4E3939316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42" name="Rectangle 241">
                <a:extLst>
                  <a:ext uri="{FF2B5EF4-FFF2-40B4-BE49-F238E27FC236}">
                    <a16:creationId xmlns:a16="http://schemas.microsoft.com/office/drawing/2014/main" id="{A393C9FC-69A8-ED02-E116-505FF8319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43" name="Rectangle 206">
                <a:extLst>
                  <a:ext uri="{FF2B5EF4-FFF2-40B4-BE49-F238E27FC236}">
                    <a16:creationId xmlns:a16="http://schemas.microsoft.com/office/drawing/2014/main" id="{58B80E24-997C-191E-06E5-1F9C8CB2C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44" name="Rectangle 213">
                <a:extLst>
                  <a:ext uri="{FF2B5EF4-FFF2-40B4-BE49-F238E27FC236}">
                    <a16:creationId xmlns:a16="http://schemas.microsoft.com/office/drawing/2014/main" id="{C3D575FF-DCA9-C9C3-1493-DA6D4BE48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45" name="Rectangle 220">
                <a:extLst>
                  <a:ext uri="{FF2B5EF4-FFF2-40B4-BE49-F238E27FC236}">
                    <a16:creationId xmlns:a16="http://schemas.microsoft.com/office/drawing/2014/main" id="{59C3E965-65CB-A36E-36B0-BD9132103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46" name="Rectangle 228">
                <a:extLst>
                  <a:ext uri="{FF2B5EF4-FFF2-40B4-BE49-F238E27FC236}">
                    <a16:creationId xmlns:a16="http://schemas.microsoft.com/office/drawing/2014/main" id="{4F826F2C-11F3-BA8D-28CC-73A720C38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547" name="Rectangle 235">
                <a:extLst>
                  <a:ext uri="{FF2B5EF4-FFF2-40B4-BE49-F238E27FC236}">
                    <a16:creationId xmlns:a16="http://schemas.microsoft.com/office/drawing/2014/main" id="{7E36132F-1565-A22A-77F2-5C80B612F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000" name="Rectangle 242">
                <a:extLst>
                  <a:ext uri="{FF2B5EF4-FFF2-40B4-BE49-F238E27FC236}">
                    <a16:creationId xmlns:a16="http://schemas.microsoft.com/office/drawing/2014/main" id="{51D64576-86BD-4BC9-5691-F2D43BAAA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576" name="Rectangle 207">
                <a:extLst>
                  <a:ext uri="{FF2B5EF4-FFF2-40B4-BE49-F238E27FC236}">
                    <a16:creationId xmlns:a16="http://schemas.microsoft.com/office/drawing/2014/main" id="{1AB6E530-3580-F247-7933-3BB6AB3A9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05" name="Rectangle 214">
                <a:extLst>
                  <a:ext uri="{FF2B5EF4-FFF2-40B4-BE49-F238E27FC236}">
                    <a16:creationId xmlns:a16="http://schemas.microsoft.com/office/drawing/2014/main" id="{2DCD110A-FB10-C2AF-A263-78E133466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4" name="Rectangle 221">
                <a:extLst>
                  <a:ext uri="{FF2B5EF4-FFF2-40B4-BE49-F238E27FC236}">
                    <a16:creationId xmlns:a16="http://schemas.microsoft.com/office/drawing/2014/main" id="{E67E1F76-7F0F-FF63-194B-21BA5FEDB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5" name="Rectangle 229">
                <a:extLst>
                  <a:ext uri="{FF2B5EF4-FFF2-40B4-BE49-F238E27FC236}">
                    <a16:creationId xmlns:a16="http://schemas.microsoft.com/office/drawing/2014/main" id="{69DA7FD0-F2F0-56E7-30A2-C82F966F2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6" name="Rectangle 236">
                <a:extLst>
                  <a:ext uri="{FF2B5EF4-FFF2-40B4-BE49-F238E27FC236}">
                    <a16:creationId xmlns:a16="http://schemas.microsoft.com/office/drawing/2014/main" id="{DD6698D4-8391-C6BA-9D4C-B48B49FFA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7" name="Rectangle 243">
                <a:extLst>
                  <a:ext uri="{FF2B5EF4-FFF2-40B4-BE49-F238E27FC236}">
                    <a16:creationId xmlns:a16="http://schemas.microsoft.com/office/drawing/2014/main" id="{7A041AD2-E5C4-9B2A-8BF7-062591D3E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638" name="Rectangle 208">
                <a:extLst>
                  <a:ext uri="{FF2B5EF4-FFF2-40B4-BE49-F238E27FC236}">
                    <a16:creationId xmlns:a16="http://schemas.microsoft.com/office/drawing/2014/main" id="{2F3DDD49-5A19-566E-A8B3-49CB69300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639" name="Rectangle 215">
                <a:extLst>
                  <a:ext uri="{FF2B5EF4-FFF2-40B4-BE49-F238E27FC236}">
                    <a16:creationId xmlns:a16="http://schemas.microsoft.com/office/drawing/2014/main" id="{21F3A7CE-28F9-5CB8-AE2A-A39595E1D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21" name="Rectangle 222">
                <a:extLst>
                  <a:ext uri="{FF2B5EF4-FFF2-40B4-BE49-F238E27FC236}">
                    <a16:creationId xmlns:a16="http://schemas.microsoft.com/office/drawing/2014/main" id="{9B800629-8F6C-F5BE-43FB-EC738C05A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22" name="Rectangle 230">
                <a:extLst>
                  <a:ext uri="{FF2B5EF4-FFF2-40B4-BE49-F238E27FC236}">
                    <a16:creationId xmlns:a16="http://schemas.microsoft.com/office/drawing/2014/main" id="{89BD4D08-B5C2-8421-0C6A-F2F7FF9B3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23" name="Rectangle 237">
                <a:extLst>
                  <a:ext uri="{FF2B5EF4-FFF2-40B4-BE49-F238E27FC236}">
                    <a16:creationId xmlns:a16="http://schemas.microsoft.com/office/drawing/2014/main" id="{D673AED5-D8A0-96F2-86F0-0D11E474F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24" name="Rectangle 244">
                <a:extLst>
                  <a:ext uri="{FF2B5EF4-FFF2-40B4-BE49-F238E27FC236}">
                    <a16:creationId xmlns:a16="http://schemas.microsoft.com/office/drawing/2014/main" id="{561A741C-CB11-11FB-76F2-7ABA01A72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25" name="Rectangle 209">
                <a:extLst>
                  <a:ext uri="{FF2B5EF4-FFF2-40B4-BE49-F238E27FC236}">
                    <a16:creationId xmlns:a16="http://schemas.microsoft.com/office/drawing/2014/main" id="{ECD24514-276E-294D-581A-A7E791C74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26" name="Rectangle 216">
                <a:extLst>
                  <a:ext uri="{FF2B5EF4-FFF2-40B4-BE49-F238E27FC236}">
                    <a16:creationId xmlns:a16="http://schemas.microsoft.com/office/drawing/2014/main" id="{59649EE0-42A3-5841-2754-5554690D1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27" name="Rectangle 223">
                <a:extLst>
                  <a:ext uri="{FF2B5EF4-FFF2-40B4-BE49-F238E27FC236}">
                    <a16:creationId xmlns:a16="http://schemas.microsoft.com/office/drawing/2014/main" id="{ABD2C9EA-60AF-C774-5543-1586BCD34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28" name="Rectangle 231">
                <a:extLst>
                  <a:ext uri="{FF2B5EF4-FFF2-40B4-BE49-F238E27FC236}">
                    <a16:creationId xmlns:a16="http://schemas.microsoft.com/office/drawing/2014/main" id="{AB210ECF-1B01-285E-2767-194D49AD4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29" name="Rectangle 238">
                <a:extLst>
                  <a:ext uri="{FF2B5EF4-FFF2-40B4-BE49-F238E27FC236}">
                    <a16:creationId xmlns:a16="http://schemas.microsoft.com/office/drawing/2014/main" id="{DE9F7F6D-9A5C-69C6-A3FA-0A82257AF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30" name="Rectangle 245">
                <a:extLst>
                  <a:ext uri="{FF2B5EF4-FFF2-40B4-BE49-F238E27FC236}">
                    <a16:creationId xmlns:a16="http://schemas.microsoft.com/office/drawing/2014/main" id="{FA3BC6E9-0685-502E-FEAE-DAA0EF746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31" name="Rectangle 210">
                <a:extLst>
                  <a:ext uri="{FF2B5EF4-FFF2-40B4-BE49-F238E27FC236}">
                    <a16:creationId xmlns:a16="http://schemas.microsoft.com/office/drawing/2014/main" id="{685FF2F3-348F-87EC-C6A5-E035A5B33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32" name="Rectangle 217">
                <a:extLst>
                  <a:ext uri="{FF2B5EF4-FFF2-40B4-BE49-F238E27FC236}">
                    <a16:creationId xmlns:a16="http://schemas.microsoft.com/office/drawing/2014/main" id="{ADD8521B-373D-0549-A563-41DFCB782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33" name="Rectangle 224">
                <a:extLst>
                  <a:ext uri="{FF2B5EF4-FFF2-40B4-BE49-F238E27FC236}">
                    <a16:creationId xmlns:a16="http://schemas.microsoft.com/office/drawing/2014/main" id="{F6D0CF9D-DC52-0F26-77DD-41DE96F33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34" name="Rectangle 232">
                <a:extLst>
                  <a:ext uri="{FF2B5EF4-FFF2-40B4-BE49-F238E27FC236}">
                    <a16:creationId xmlns:a16="http://schemas.microsoft.com/office/drawing/2014/main" id="{BA610FCD-9258-AB02-F394-C90CAC813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35" name="Rectangle 239">
                <a:extLst>
                  <a:ext uri="{FF2B5EF4-FFF2-40B4-BE49-F238E27FC236}">
                    <a16:creationId xmlns:a16="http://schemas.microsoft.com/office/drawing/2014/main" id="{01DEDD3F-B8AD-8622-C52B-75FCE6361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36" name="Rectangle 246">
                <a:extLst>
                  <a:ext uri="{FF2B5EF4-FFF2-40B4-BE49-F238E27FC236}">
                    <a16:creationId xmlns:a16="http://schemas.microsoft.com/office/drawing/2014/main" id="{F8DCF732-40E4-8C61-3C57-EA1F5DAB0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37" name="Rectangle 211">
                <a:extLst>
                  <a:ext uri="{FF2B5EF4-FFF2-40B4-BE49-F238E27FC236}">
                    <a16:creationId xmlns:a16="http://schemas.microsoft.com/office/drawing/2014/main" id="{E2FE9675-6E7E-84F7-8304-9A4449FB8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38" name="Rectangle 218">
                <a:extLst>
                  <a:ext uri="{FF2B5EF4-FFF2-40B4-BE49-F238E27FC236}">
                    <a16:creationId xmlns:a16="http://schemas.microsoft.com/office/drawing/2014/main" id="{D0D0C2C8-1F01-E738-FEEC-1ADBAB802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39" name="Rectangle 225">
                <a:extLst>
                  <a:ext uri="{FF2B5EF4-FFF2-40B4-BE49-F238E27FC236}">
                    <a16:creationId xmlns:a16="http://schemas.microsoft.com/office/drawing/2014/main" id="{11CB25A8-6D02-FFD1-BF8A-C1A719632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0" name="Rectangle 233">
                <a:extLst>
                  <a:ext uri="{FF2B5EF4-FFF2-40B4-BE49-F238E27FC236}">
                    <a16:creationId xmlns:a16="http://schemas.microsoft.com/office/drawing/2014/main" id="{2DA517E5-50B0-0EE0-8773-E4C107005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1" name="Rectangle 240">
                <a:extLst>
                  <a:ext uri="{FF2B5EF4-FFF2-40B4-BE49-F238E27FC236}">
                    <a16:creationId xmlns:a16="http://schemas.microsoft.com/office/drawing/2014/main" id="{05FF5A9A-7A1E-9577-44F3-2B44CCED5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2" name="Rectangle 247">
                <a:extLst>
                  <a:ext uri="{FF2B5EF4-FFF2-40B4-BE49-F238E27FC236}">
                    <a16:creationId xmlns:a16="http://schemas.microsoft.com/office/drawing/2014/main" id="{86B2C69E-430A-4016-F09A-C5EECCE9B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143" name="Group 1142">
              <a:extLst>
                <a:ext uri="{FF2B5EF4-FFF2-40B4-BE49-F238E27FC236}">
                  <a16:creationId xmlns:a16="http://schemas.microsoft.com/office/drawing/2014/main" id="{A698EA3A-00A6-114D-8E4B-082A575E3FF6}"/>
                </a:ext>
              </a:extLst>
            </p:cNvPr>
            <p:cNvGrpSpPr/>
            <p:nvPr/>
          </p:nvGrpSpPr>
          <p:grpSpPr>
            <a:xfrm>
              <a:off x="498034" y="3606766"/>
              <a:ext cx="8239669" cy="1105758"/>
              <a:chOff x="498034" y="3503282"/>
              <a:chExt cx="8239669" cy="1105758"/>
            </a:xfrm>
          </p:grpSpPr>
          <p:sp>
            <p:nvSpPr>
              <p:cNvPr id="1144" name="Rectangle 79">
                <a:extLst>
                  <a:ext uri="{FF2B5EF4-FFF2-40B4-BE49-F238E27FC236}">
                    <a16:creationId xmlns:a16="http://schemas.microsoft.com/office/drawing/2014/main" id="{D5C816F1-B94C-C4CC-BD29-D411D2621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5" name="Rectangle 86">
                <a:extLst>
                  <a:ext uri="{FF2B5EF4-FFF2-40B4-BE49-F238E27FC236}">
                    <a16:creationId xmlns:a16="http://schemas.microsoft.com/office/drawing/2014/main" id="{DBAED822-6932-F121-87A3-F289FC9F9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6" name="Rectangle 93">
                <a:extLst>
                  <a:ext uri="{FF2B5EF4-FFF2-40B4-BE49-F238E27FC236}">
                    <a16:creationId xmlns:a16="http://schemas.microsoft.com/office/drawing/2014/main" id="{85103EA3-6142-25AC-275E-606CE855D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7" name="Rectangle 100">
                <a:extLst>
                  <a:ext uri="{FF2B5EF4-FFF2-40B4-BE49-F238E27FC236}">
                    <a16:creationId xmlns:a16="http://schemas.microsoft.com/office/drawing/2014/main" id="{27CB9E2A-2AA5-D82E-2D4E-910F47ABB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8" name="Rectangle 108">
                <a:extLst>
                  <a:ext uri="{FF2B5EF4-FFF2-40B4-BE49-F238E27FC236}">
                    <a16:creationId xmlns:a16="http://schemas.microsoft.com/office/drawing/2014/main" id="{7815B83F-8D4A-0B12-E617-4AC0887F5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49" name="Rectangle 115">
                <a:extLst>
                  <a:ext uri="{FF2B5EF4-FFF2-40B4-BE49-F238E27FC236}">
                    <a16:creationId xmlns:a16="http://schemas.microsoft.com/office/drawing/2014/main" id="{61E63593-6101-522B-7B89-A79814CF1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50" name="Rectangle 80">
                <a:extLst>
                  <a:ext uri="{FF2B5EF4-FFF2-40B4-BE49-F238E27FC236}">
                    <a16:creationId xmlns:a16="http://schemas.microsoft.com/office/drawing/2014/main" id="{751222F8-06D6-7E33-76A9-ECF9D0E95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51" name="Rectangle 87">
                <a:extLst>
                  <a:ext uri="{FF2B5EF4-FFF2-40B4-BE49-F238E27FC236}">
                    <a16:creationId xmlns:a16="http://schemas.microsoft.com/office/drawing/2014/main" id="{0C1BA9BF-93D2-4C62-41E5-D3BC8BF38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4" name="Rectangle 94">
                <a:extLst>
                  <a:ext uri="{FF2B5EF4-FFF2-40B4-BE49-F238E27FC236}">
                    <a16:creationId xmlns:a16="http://schemas.microsoft.com/office/drawing/2014/main" id="{7B34A10A-61A1-566F-CD8B-1F1AC9F59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5" name="Rectangle 101">
                <a:extLst>
                  <a:ext uri="{FF2B5EF4-FFF2-40B4-BE49-F238E27FC236}">
                    <a16:creationId xmlns:a16="http://schemas.microsoft.com/office/drawing/2014/main" id="{6BF80DF7-7347-FE59-7744-A0501B9D9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6" name="Rectangle 109">
                <a:extLst>
                  <a:ext uri="{FF2B5EF4-FFF2-40B4-BE49-F238E27FC236}">
                    <a16:creationId xmlns:a16="http://schemas.microsoft.com/office/drawing/2014/main" id="{1132505D-3CD8-9BB3-F5AB-7529ECCC0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07" name="Rectangle 116">
                <a:extLst>
                  <a:ext uri="{FF2B5EF4-FFF2-40B4-BE49-F238E27FC236}">
                    <a16:creationId xmlns:a16="http://schemas.microsoft.com/office/drawing/2014/main" id="{D7F22EAE-3402-A367-4D08-547AFC98A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08" name="Rectangle 81">
                <a:extLst>
                  <a:ext uri="{FF2B5EF4-FFF2-40B4-BE49-F238E27FC236}">
                    <a16:creationId xmlns:a16="http://schemas.microsoft.com/office/drawing/2014/main" id="{4B3D3221-9F8D-3393-C1C0-7D04FA7BE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09" name="Rectangle 88">
                <a:extLst>
                  <a:ext uri="{FF2B5EF4-FFF2-40B4-BE49-F238E27FC236}">
                    <a16:creationId xmlns:a16="http://schemas.microsoft.com/office/drawing/2014/main" id="{3707158D-8E9A-67C8-D92D-27A058F01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0" name="Rectangle 95">
                <a:extLst>
                  <a:ext uri="{FF2B5EF4-FFF2-40B4-BE49-F238E27FC236}">
                    <a16:creationId xmlns:a16="http://schemas.microsoft.com/office/drawing/2014/main" id="{B71ACFB2-1D20-9DBE-F4E9-733B1A867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1" name="Rectangle 102">
                <a:extLst>
                  <a:ext uri="{FF2B5EF4-FFF2-40B4-BE49-F238E27FC236}">
                    <a16:creationId xmlns:a16="http://schemas.microsoft.com/office/drawing/2014/main" id="{B0A7D9AB-913C-F799-BC15-C55F6BC74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2" name="Rectangle 110">
                <a:extLst>
                  <a:ext uri="{FF2B5EF4-FFF2-40B4-BE49-F238E27FC236}">
                    <a16:creationId xmlns:a16="http://schemas.microsoft.com/office/drawing/2014/main" id="{BD1634E4-2140-B012-D028-D50F9C94F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3" name="Rectangle 117">
                <a:extLst>
                  <a:ext uri="{FF2B5EF4-FFF2-40B4-BE49-F238E27FC236}">
                    <a16:creationId xmlns:a16="http://schemas.microsoft.com/office/drawing/2014/main" id="{E46BDC1C-3C60-1F91-5112-AF7EA1D9E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14" name="Rectangle 82">
                <a:extLst>
                  <a:ext uri="{FF2B5EF4-FFF2-40B4-BE49-F238E27FC236}">
                    <a16:creationId xmlns:a16="http://schemas.microsoft.com/office/drawing/2014/main" id="{D2652AE8-4854-8EEA-46DB-02C545573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5" name="Rectangle 89">
                <a:extLst>
                  <a:ext uri="{FF2B5EF4-FFF2-40B4-BE49-F238E27FC236}">
                    <a16:creationId xmlns:a16="http://schemas.microsoft.com/office/drawing/2014/main" id="{8E5F3848-897E-80A3-05F6-893AAD796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6" name="Rectangle 96">
                <a:extLst>
                  <a:ext uri="{FF2B5EF4-FFF2-40B4-BE49-F238E27FC236}">
                    <a16:creationId xmlns:a16="http://schemas.microsoft.com/office/drawing/2014/main" id="{BD330970-DFA4-9966-0078-E0B4408DD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7" name="Rectangle 104">
                <a:extLst>
                  <a:ext uri="{FF2B5EF4-FFF2-40B4-BE49-F238E27FC236}">
                    <a16:creationId xmlns:a16="http://schemas.microsoft.com/office/drawing/2014/main" id="{C9C612A6-181F-C8E4-2039-512E9FBA8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8" name="Rectangle 111">
                <a:extLst>
                  <a:ext uri="{FF2B5EF4-FFF2-40B4-BE49-F238E27FC236}">
                    <a16:creationId xmlns:a16="http://schemas.microsoft.com/office/drawing/2014/main" id="{699F4E36-085B-8597-B631-99DC34894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19" name="Rectangle 118">
                <a:extLst>
                  <a:ext uri="{FF2B5EF4-FFF2-40B4-BE49-F238E27FC236}">
                    <a16:creationId xmlns:a16="http://schemas.microsoft.com/office/drawing/2014/main" id="{B5850ED4-B6CD-9A11-D44F-ECFCD2215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20" name="Rectangle 83">
                <a:extLst>
                  <a:ext uri="{FF2B5EF4-FFF2-40B4-BE49-F238E27FC236}">
                    <a16:creationId xmlns:a16="http://schemas.microsoft.com/office/drawing/2014/main" id="{F6E9C23B-9D9C-4742-CC8E-3F46441C7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1" name="Rectangle 90">
                <a:extLst>
                  <a:ext uri="{FF2B5EF4-FFF2-40B4-BE49-F238E27FC236}">
                    <a16:creationId xmlns:a16="http://schemas.microsoft.com/office/drawing/2014/main" id="{EDCF67FE-4E73-2719-E4F5-C971EC37D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2" name="Rectangle 97">
                <a:extLst>
                  <a:ext uri="{FF2B5EF4-FFF2-40B4-BE49-F238E27FC236}">
                    <a16:creationId xmlns:a16="http://schemas.microsoft.com/office/drawing/2014/main" id="{319F2546-569A-BBDD-75BF-A3029F86B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3" name="Rectangle 105">
                <a:extLst>
                  <a:ext uri="{FF2B5EF4-FFF2-40B4-BE49-F238E27FC236}">
                    <a16:creationId xmlns:a16="http://schemas.microsoft.com/office/drawing/2014/main" id="{7FBC5936-A75C-B701-B888-4B0A7490A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4" name="Rectangle 112">
                <a:extLst>
                  <a:ext uri="{FF2B5EF4-FFF2-40B4-BE49-F238E27FC236}">
                    <a16:creationId xmlns:a16="http://schemas.microsoft.com/office/drawing/2014/main" id="{82B81963-A444-A553-E7B8-3634BE5AB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5" name="Rectangle 119">
                <a:extLst>
                  <a:ext uri="{FF2B5EF4-FFF2-40B4-BE49-F238E27FC236}">
                    <a16:creationId xmlns:a16="http://schemas.microsoft.com/office/drawing/2014/main" id="{02C73B11-5530-3211-BAD3-E19F41AC4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26" name="Rectangle 84">
                <a:extLst>
                  <a:ext uri="{FF2B5EF4-FFF2-40B4-BE49-F238E27FC236}">
                    <a16:creationId xmlns:a16="http://schemas.microsoft.com/office/drawing/2014/main" id="{B522E273-D6A5-979A-5A90-A4FD1BC34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7" name="Rectangle 91">
                <a:extLst>
                  <a:ext uri="{FF2B5EF4-FFF2-40B4-BE49-F238E27FC236}">
                    <a16:creationId xmlns:a16="http://schemas.microsoft.com/office/drawing/2014/main" id="{0DED77F6-531A-72A2-7876-8DEF6F90B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8" name="Rectangle 98">
                <a:extLst>
                  <a:ext uri="{FF2B5EF4-FFF2-40B4-BE49-F238E27FC236}">
                    <a16:creationId xmlns:a16="http://schemas.microsoft.com/office/drawing/2014/main" id="{B4D14DF5-777A-11BE-FB24-ED0C4D670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29" name="Rectangle 106">
                <a:extLst>
                  <a:ext uri="{FF2B5EF4-FFF2-40B4-BE49-F238E27FC236}">
                    <a16:creationId xmlns:a16="http://schemas.microsoft.com/office/drawing/2014/main" id="{8B5B7716-DC60-263A-D013-8088FE38F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30" name="Rectangle 113">
                <a:extLst>
                  <a:ext uri="{FF2B5EF4-FFF2-40B4-BE49-F238E27FC236}">
                    <a16:creationId xmlns:a16="http://schemas.microsoft.com/office/drawing/2014/main" id="{149C1CE9-1D81-6839-FF46-AB120F736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31" name="Rectangle 120">
                <a:extLst>
                  <a:ext uri="{FF2B5EF4-FFF2-40B4-BE49-F238E27FC236}">
                    <a16:creationId xmlns:a16="http://schemas.microsoft.com/office/drawing/2014/main" id="{1F246407-DC1E-B0E6-4F4B-160DD522F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32" name="Rectangle 85">
                <a:extLst>
                  <a:ext uri="{FF2B5EF4-FFF2-40B4-BE49-F238E27FC236}">
                    <a16:creationId xmlns:a16="http://schemas.microsoft.com/office/drawing/2014/main" id="{D0BBD9C3-49D4-1242-72D6-18B95BF33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3" name="Rectangle 92">
                <a:extLst>
                  <a:ext uri="{FF2B5EF4-FFF2-40B4-BE49-F238E27FC236}">
                    <a16:creationId xmlns:a16="http://schemas.microsoft.com/office/drawing/2014/main" id="{B730CFA2-B258-82DA-4C5B-17C51A65D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4" name="Rectangle 99">
                <a:extLst>
                  <a:ext uri="{FF2B5EF4-FFF2-40B4-BE49-F238E27FC236}">
                    <a16:creationId xmlns:a16="http://schemas.microsoft.com/office/drawing/2014/main" id="{1B6F6E90-69BE-9890-B241-59D393620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5" name="Rectangle 107">
                <a:extLst>
                  <a:ext uri="{FF2B5EF4-FFF2-40B4-BE49-F238E27FC236}">
                    <a16:creationId xmlns:a16="http://schemas.microsoft.com/office/drawing/2014/main" id="{720E45A9-B6BC-B157-D65A-2BD74F424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36" name="Rectangle 114">
                <a:extLst>
                  <a:ext uri="{FF2B5EF4-FFF2-40B4-BE49-F238E27FC236}">
                    <a16:creationId xmlns:a16="http://schemas.microsoft.com/office/drawing/2014/main" id="{89215EA6-A5D7-DC36-840E-EC7F81438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37" name="Rectangle 121">
                <a:extLst>
                  <a:ext uri="{FF2B5EF4-FFF2-40B4-BE49-F238E27FC236}">
                    <a16:creationId xmlns:a16="http://schemas.microsoft.com/office/drawing/2014/main" id="{810523CC-3D59-316D-52CB-A717CF658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38" name="Rectangle 205">
                <a:extLst>
                  <a:ext uri="{FF2B5EF4-FFF2-40B4-BE49-F238E27FC236}">
                    <a16:creationId xmlns:a16="http://schemas.microsoft.com/office/drawing/2014/main" id="{2092B6E8-1231-ABD5-EF8C-498816E9A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39" name="Rectangle 212">
                <a:extLst>
                  <a:ext uri="{FF2B5EF4-FFF2-40B4-BE49-F238E27FC236}">
                    <a16:creationId xmlns:a16="http://schemas.microsoft.com/office/drawing/2014/main" id="{ECE76D9F-AA16-5CEA-216E-4B0AC90A3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40" name="Rectangle 219">
                <a:extLst>
                  <a:ext uri="{FF2B5EF4-FFF2-40B4-BE49-F238E27FC236}">
                    <a16:creationId xmlns:a16="http://schemas.microsoft.com/office/drawing/2014/main" id="{1A83476F-56E1-7DE0-9F8B-E65EC242F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8901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41" name="Rectangle 226">
                <a:extLst>
                  <a:ext uri="{FF2B5EF4-FFF2-40B4-BE49-F238E27FC236}">
                    <a16:creationId xmlns:a16="http://schemas.microsoft.com/office/drawing/2014/main" id="{4063AA84-0D70-4BA7-51CB-E2D0958EB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42" name="Rectangle 234">
                <a:extLst>
                  <a:ext uri="{FF2B5EF4-FFF2-40B4-BE49-F238E27FC236}">
                    <a16:creationId xmlns:a16="http://schemas.microsoft.com/office/drawing/2014/main" id="{4C641118-9830-61EB-CF34-A4072CAA5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43" name="Rectangle 241">
                <a:extLst>
                  <a:ext uri="{FF2B5EF4-FFF2-40B4-BE49-F238E27FC236}">
                    <a16:creationId xmlns:a16="http://schemas.microsoft.com/office/drawing/2014/main" id="{3B550181-E845-C590-FA74-4957335EE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470541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44" name="Rectangle 206">
                <a:extLst>
                  <a:ext uri="{FF2B5EF4-FFF2-40B4-BE49-F238E27FC236}">
                    <a16:creationId xmlns:a16="http://schemas.microsoft.com/office/drawing/2014/main" id="{C80A0169-D499-8C41-EA6E-81A02B6BC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45" name="Rectangle 213">
                <a:extLst>
                  <a:ext uri="{FF2B5EF4-FFF2-40B4-BE49-F238E27FC236}">
                    <a16:creationId xmlns:a16="http://schemas.microsoft.com/office/drawing/2014/main" id="{1CDF96FE-B778-1C48-D959-B73531E80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6" name="Rectangle 220">
                <a:extLst>
                  <a:ext uri="{FF2B5EF4-FFF2-40B4-BE49-F238E27FC236}">
                    <a16:creationId xmlns:a16="http://schemas.microsoft.com/office/drawing/2014/main" id="{D74FC6E5-744A-34D3-DA7E-3AA5C6C08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7" name="Rectangle 227">
                <a:extLst>
                  <a:ext uri="{FF2B5EF4-FFF2-40B4-BE49-F238E27FC236}">
                    <a16:creationId xmlns:a16="http://schemas.microsoft.com/office/drawing/2014/main" id="{EEFD7CAA-FAB3-313F-8B26-B84D5C504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8" name="Rectangle 235">
                <a:extLst>
                  <a:ext uri="{FF2B5EF4-FFF2-40B4-BE49-F238E27FC236}">
                    <a16:creationId xmlns:a16="http://schemas.microsoft.com/office/drawing/2014/main" id="{245D3C6C-D9F4-2326-3B8B-1CEFE70388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49" name="Rectangle 242">
                <a:extLst>
                  <a:ext uri="{FF2B5EF4-FFF2-40B4-BE49-F238E27FC236}">
                    <a16:creationId xmlns:a16="http://schemas.microsoft.com/office/drawing/2014/main" id="{5C007E3B-BA7F-1F80-5D6B-320787771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50" name="Rectangle 207">
                <a:extLst>
                  <a:ext uri="{FF2B5EF4-FFF2-40B4-BE49-F238E27FC236}">
                    <a16:creationId xmlns:a16="http://schemas.microsoft.com/office/drawing/2014/main" id="{AACE40B9-E9FF-7DEF-E396-797CDD533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751" name="Rectangle 214">
                <a:extLst>
                  <a:ext uri="{FF2B5EF4-FFF2-40B4-BE49-F238E27FC236}">
                    <a16:creationId xmlns:a16="http://schemas.microsoft.com/office/drawing/2014/main" id="{3F96503B-83EF-3580-7B8B-1A97EEA90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2" name="Rectangle 221">
                <a:extLst>
                  <a:ext uri="{FF2B5EF4-FFF2-40B4-BE49-F238E27FC236}">
                    <a16:creationId xmlns:a16="http://schemas.microsoft.com/office/drawing/2014/main" id="{42FA91CD-7D5E-F8B1-CD7B-D1DDEBB15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753" name="Rectangle 228">
                <a:extLst>
                  <a:ext uri="{FF2B5EF4-FFF2-40B4-BE49-F238E27FC236}">
                    <a16:creationId xmlns:a16="http://schemas.microsoft.com/office/drawing/2014/main" id="{DF2F3DD5-3D3F-3D2E-4A07-C1770CFD2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877" name="Rectangle 236">
                <a:extLst>
                  <a:ext uri="{FF2B5EF4-FFF2-40B4-BE49-F238E27FC236}">
                    <a16:creationId xmlns:a16="http://schemas.microsoft.com/office/drawing/2014/main" id="{E51A1092-9F5A-D449-ECE2-3AA98F452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52" name="Rectangle 243">
                <a:extLst>
                  <a:ext uri="{FF2B5EF4-FFF2-40B4-BE49-F238E27FC236}">
                    <a16:creationId xmlns:a16="http://schemas.microsoft.com/office/drawing/2014/main" id="{A0FE4DD8-4C15-260C-4976-EA680E4DB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53" name="Rectangle 208">
                <a:extLst>
                  <a:ext uri="{FF2B5EF4-FFF2-40B4-BE49-F238E27FC236}">
                    <a16:creationId xmlns:a16="http://schemas.microsoft.com/office/drawing/2014/main" id="{2F06CACE-1B5A-662E-1909-B6DF9208E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54" name="Rectangle 215">
                <a:extLst>
                  <a:ext uri="{FF2B5EF4-FFF2-40B4-BE49-F238E27FC236}">
                    <a16:creationId xmlns:a16="http://schemas.microsoft.com/office/drawing/2014/main" id="{FA3CF28D-CC33-00EC-BC85-60ADA18CF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55" name="Rectangle 222">
                <a:extLst>
                  <a:ext uri="{FF2B5EF4-FFF2-40B4-BE49-F238E27FC236}">
                    <a16:creationId xmlns:a16="http://schemas.microsoft.com/office/drawing/2014/main" id="{8577C5D3-7FAD-9834-F0E1-7907AA544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56" name="Rectangle 229">
                <a:extLst>
                  <a:ext uri="{FF2B5EF4-FFF2-40B4-BE49-F238E27FC236}">
                    <a16:creationId xmlns:a16="http://schemas.microsoft.com/office/drawing/2014/main" id="{B87382C4-2322-D2B3-17B5-4682BC20C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57" name="Rectangle 237">
                <a:extLst>
                  <a:ext uri="{FF2B5EF4-FFF2-40B4-BE49-F238E27FC236}">
                    <a16:creationId xmlns:a16="http://schemas.microsoft.com/office/drawing/2014/main" id="{06088108-8A51-07CC-FC17-E2FF14BF3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58" name="Rectangle 244">
                <a:extLst>
                  <a:ext uri="{FF2B5EF4-FFF2-40B4-BE49-F238E27FC236}">
                    <a16:creationId xmlns:a16="http://schemas.microsoft.com/office/drawing/2014/main" id="{07AC2BC7-0A85-C7BD-1DD6-2E5EE74EC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59" name="Rectangle 209">
                <a:extLst>
                  <a:ext uri="{FF2B5EF4-FFF2-40B4-BE49-F238E27FC236}">
                    <a16:creationId xmlns:a16="http://schemas.microsoft.com/office/drawing/2014/main" id="{874423AD-8F92-49C7-1550-7F7A589DE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60" name="Rectangle 216">
                <a:extLst>
                  <a:ext uri="{FF2B5EF4-FFF2-40B4-BE49-F238E27FC236}">
                    <a16:creationId xmlns:a16="http://schemas.microsoft.com/office/drawing/2014/main" id="{2E9B5F08-7F09-6B1A-19C6-7B997BCA7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1" name="Rectangle 223">
                <a:extLst>
                  <a:ext uri="{FF2B5EF4-FFF2-40B4-BE49-F238E27FC236}">
                    <a16:creationId xmlns:a16="http://schemas.microsoft.com/office/drawing/2014/main" id="{3CB8C895-E521-D11C-8146-4FC91A17A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2" name="Rectangle 230">
                <a:extLst>
                  <a:ext uri="{FF2B5EF4-FFF2-40B4-BE49-F238E27FC236}">
                    <a16:creationId xmlns:a16="http://schemas.microsoft.com/office/drawing/2014/main" id="{9DCD5361-E17D-1220-267A-73C6F4900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3" name="Rectangle 238">
                <a:extLst>
                  <a:ext uri="{FF2B5EF4-FFF2-40B4-BE49-F238E27FC236}">
                    <a16:creationId xmlns:a16="http://schemas.microsoft.com/office/drawing/2014/main" id="{69A8E5EC-37A3-446B-CD12-241166E30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4" name="Rectangle 245">
                <a:extLst>
                  <a:ext uri="{FF2B5EF4-FFF2-40B4-BE49-F238E27FC236}">
                    <a16:creationId xmlns:a16="http://schemas.microsoft.com/office/drawing/2014/main" id="{35F8BEEA-54AB-1F60-B80B-A66970CA4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65" name="Rectangle 210">
                <a:extLst>
                  <a:ext uri="{FF2B5EF4-FFF2-40B4-BE49-F238E27FC236}">
                    <a16:creationId xmlns:a16="http://schemas.microsoft.com/office/drawing/2014/main" id="{810516D8-2759-93BE-0D00-01BF06DEF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66" name="Rectangle 217">
                <a:extLst>
                  <a:ext uri="{FF2B5EF4-FFF2-40B4-BE49-F238E27FC236}">
                    <a16:creationId xmlns:a16="http://schemas.microsoft.com/office/drawing/2014/main" id="{E00CFAF2-DD8A-6AFB-9DE7-1900B4ED9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7" name="Rectangle 224">
                <a:extLst>
                  <a:ext uri="{FF2B5EF4-FFF2-40B4-BE49-F238E27FC236}">
                    <a16:creationId xmlns:a16="http://schemas.microsoft.com/office/drawing/2014/main" id="{51D69DB9-D86E-A5E5-4BB9-29578D56B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8" name="Rectangle 231">
                <a:extLst>
                  <a:ext uri="{FF2B5EF4-FFF2-40B4-BE49-F238E27FC236}">
                    <a16:creationId xmlns:a16="http://schemas.microsoft.com/office/drawing/2014/main" id="{B33E6CE1-7CD4-F672-8DA8-44B8E5153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69" name="Rectangle 239">
                <a:extLst>
                  <a:ext uri="{FF2B5EF4-FFF2-40B4-BE49-F238E27FC236}">
                    <a16:creationId xmlns:a16="http://schemas.microsoft.com/office/drawing/2014/main" id="{37BCEF71-CDA1-2595-B02D-BC7BF31F0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70" name="Rectangle 246">
                <a:extLst>
                  <a:ext uri="{FF2B5EF4-FFF2-40B4-BE49-F238E27FC236}">
                    <a16:creationId xmlns:a16="http://schemas.microsoft.com/office/drawing/2014/main" id="{77EF0964-C64F-5EBC-A6F9-856767E61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1" name="Rectangle 211">
                <a:extLst>
                  <a:ext uri="{FF2B5EF4-FFF2-40B4-BE49-F238E27FC236}">
                    <a16:creationId xmlns:a16="http://schemas.microsoft.com/office/drawing/2014/main" id="{28A55058-0434-E655-6EBA-8DD588C10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2" name="Rectangle 218">
                <a:extLst>
                  <a:ext uri="{FF2B5EF4-FFF2-40B4-BE49-F238E27FC236}">
                    <a16:creationId xmlns:a16="http://schemas.microsoft.com/office/drawing/2014/main" id="{FD9FEC70-3660-607B-B0A5-BA120E4A5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3" name="Rectangle 225">
                <a:extLst>
                  <a:ext uri="{FF2B5EF4-FFF2-40B4-BE49-F238E27FC236}">
                    <a16:creationId xmlns:a16="http://schemas.microsoft.com/office/drawing/2014/main" id="{E0739CC4-61B5-7AF5-5747-C0337B512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4" name="Rectangle 233">
                <a:extLst>
                  <a:ext uri="{FF2B5EF4-FFF2-40B4-BE49-F238E27FC236}">
                    <a16:creationId xmlns:a16="http://schemas.microsoft.com/office/drawing/2014/main" id="{72E22B71-3679-39EE-FADB-12638B83C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5" name="Rectangle 240">
                <a:extLst>
                  <a:ext uri="{FF2B5EF4-FFF2-40B4-BE49-F238E27FC236}">
                    <a16:creationId xmlns:a16="http://schemas.microsoft.com/office/drawing/2014/main" id="{4D56045D-6947-6BB3-D6DD-AF3003A88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6" name="Rectangle 247">
                <a:extLst>
                  <a:ext uri="{FF2B5EF4-FFF2-40B4-BE49-F238E27FC236}">
                    <a16:creationId xmlns:a16="http://schemas.microsoft.com/office/drawing/2014/main" id="{4F421E22-4648-B42C-2D2E-8DC0AB77C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7" name="Rectangle 79">
                <a:extLst>
                  <a:ext uri="{FF2B5EF4-FFF2-40B4-BE49-F238E27FC236}">
                    <a16:creationId xmlns:a16="http://schemas.microsoft.com/office/drawing/2014/main" id="{3BBE2993-DED7-FF96-EAAE-FDD44DE4F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8" name="Rectangle 86">
                <a:extLst>
                  <a:ext uri="{FF2B5EF4-FFF2-40B4-BE49-F238E27FC236}">
                    <a16:creationId xmlns:a16="http://schemas.microsoft.com/office/drawing/2014/main" id="{E60B7F0F-6160-1A21-F614-1542BE8CF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9" name="Rectangle 93">
                <a:extLst>
                  <a:ext uri="{FF2B5EF4-FFF2-40B4-BE49-F238E27FC236}">
                    <a16:creationId xmlns:a16="http://schemas.microsoft.com/office/drawing/2014/main" id="{EAA310DA-7D15-F4D8-FA40-4CEDDC723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80" name="Rectangle 100">
                <a:extLst>
                  <a:ext uri="{FF2B5EF4-FFF2-40B4-BE49-F238E27FC236}">
                    <a16:creationId xmlns:a16="http://schemas.microsoft.com/office/drawing/2014/main" id="{074F1F3F-DC76-6A72-8F6C-EA1E1A5A2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81" name="Rectangle 108">
                <a:extLst>
                  <a:ext uri="{FF2B5EF4-FFF2-40B4-BE49-F238E27FC236}">
                    <a16:creationId xmlns:a16="http://schemas.microsoft.com/office/drawing/2014/main" id="{55105961-1BA7-D73D-497A-76D565392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82" name="Rectangle 115">
                <a:extLst>
                  <a:ext uri="{FF2B5EF4-FFF2-40B4-BE49-F238E27FC236}">
                    <a16:creationId xmlns:a16="http://schemas.microsoft.com/office/drawing/2014/main" id="{CA4F1D9F-8316-43E6-6899-424E67A9E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83" name="Rectangle 80">
                <a:extLst>
                  <a:ext uri="{FF2B5EF4-FFF2-40B4-BE49-F238E27FC236}">
                    <a16:creationId xmlns:a16="http://schemas.microsoft.com/office/drawing/2014/main" id="{690F613B-689C-DD1E-AFAD-8CE11B2EE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84" name="Rectangle 87">
                <a:extLst>
                  <a:ext uri="{FF2B5EF4-FFF2-40B4-BE49-F238E27FC236}">
                    <a16:creationId xmlns:a16="http://schemas.microsoft.com/office/drawing/2014/main" id="{93A337F9-1885-E67E-DCEA-4A0992A935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85" name="Rectangle 94">
                <a:extLst>
                  <a:ext uri="{FF2B5EF4-FFF2-40B4-BE49-F238E27FC236}">
                    <a16:creationId xmlns:a16="http://schemas.microsoft.com/office/drawing/2014/main" id="{B74D0270-21B6-58A1-0EA5-EA3FD4F35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86" name="Rectangle 102">
                <a:extLst>
                  <a:ext uri="{FF2B5EF4-FFF2-40B4-BE49-F238E27FC236}">
                    <a16:creationId xmlns:a16="http://schemas.microsoft.com/office/drawing/2014/main" id="{B708BFEC-1E18-DC29-9E42-E87840200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87" name="Rectangle 109">
                <a:extLst>
                  <a:ext uri="{FF2B5EF4-FFF2-40B4-BE49-F238E27FC236}">
                    <a16:creationId xmlns:a16="http://schemas.microsoft.com/office/drawing/2014/main" id="{3FF8C0E5-90C4-485F-8150-1B992FC16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88" name="Rectangle 116">
                <a:extLst>
                  <a:ext uri="{FF2B5EF4-FFF2-40B4-BE49-F238E27FC236}">
                    <a16:creationId xmlns:a16="http://schemas.microsoft.com/office/drawing/2014/main" id="{CEEE6592-E00F-F8E9-6071-67432AEDC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89" name="Rectangle 81">
                <a:extLst>
                  <a:ext uri="{FF2B5EF4-FFF2-40B4-BE49-F238E27FC236}">
                    <a16:creationId xmlns:a16="http://schemas.microsoft.com/office/drawing/2014/main" id="{1FD56CB6-D372-AD82-60B3-0057F8E19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0" name="Rectangle 88">
                <a:extLst>
                  <a:ext uri="{FF2B5EF4-FFF2-40B4-BE49-F238E27FC236}">
                    <a16:creationId xmlns:a16="http://schemas.microsoft.com/office/drawing/2014/main" id="{ACDB023E-CFBE-8B7F-A6EC-D70FFBFAB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1" name="Rectangle 95">
                <a:extLst>
                  <a:ext uri="{FF2B5EF4-FFF2-40B4-BE49-F238E27FC236}">
                    <a16:creationId xmlns:a16="http://schemas.microsoft.com/office/drawing/2014/main" id="{4AC5D21F-097E-5D33-1252-03D96E780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2" name="Rectangle 103">
                <a:extLst>
                  <a:ext uri="{FF2B5EF4-FFF2-40B4-BE49-F238E27FC236}">
                    <a16:creationId xmlns:a16="http://schemas.microsoft.com/office/drawing/2014/main" id="{6E7A310D-6E7A-D0E2-8CE4-892CB6A8D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3" name="Rectangle 110">
                <a:extLst>
                  <a:ext uri="{FF2B5EF4-FFF2-40B4-BE49-F238E27FC236}">
                    <a16:creationId xmlns:a16="http://schemas.microsoft.com/office/drawing/2014/main" id="{722D629C-2AAC-5643-7E76-5B2E1517C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4" name="Rectangle 117">
                <a:extLst>
                  <a:ext uri="{FF2B5EF4-FFF2-40B4-BE49-F238E27FC236}">
                    <a16:creationId xmlns:a16="http://schemas.microsoft.com/office/drawing/2014/main" id="{BAC47E8F-8CBA-52A7-0A00-887B5477C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195" name="Rectangle 82">
                <a:extLst>
                  <a:ext uri="{FF2B5EF4-FFF2-40B4-BE49-F238E27FC236}">
                    <a16:creationId xmlns:a16="http://schemas.microsoft.com/office/drawing/2014/main" id="{4C25D6AF-8271-7128-70A9-0F0B9F36B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6" name="Rectangle 89">
                <a:extLst>
                  <a:ext uri="{FF2B5EF4-FFF2-40B4-BE49-F238E27FC236}">
                    <a16:creationId xmlns:a16="http://schemas.microsoft.com/office/drawing/2014/main" id="{44AE3D33-89EC-C818-9B71-B926C9D93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7" name="Rectangle 96">
                <a:extLst>
                  <a:ext uri="{FF2B5EF4-FFF2-40B4-BE49-F238E27FC236}">
                    <a16:creationId xmlns:a16="http://schemas.microsoft.com/office/drawing/2014/main" id="{940F87B5-A1CA-A354-A850-2EECC05F0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8" name="Rectangle 104">
                <a:extLst>
                  <a:ext uri="{FF2B5EF4-FFF2-40B4-BE49-F238E27FC236}">
                    <a16:creationId xmlns:a16="http://schemas.microsoft.com/office/drawing/2014/main" id="{F1E43935-17FD-C68A-DF4C-7B0CC5213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199" name="Rectangle 111">
                <a:extLst>
                  <a:ext uri="{FF2B5EF4-FFF2-40B4-BE49-F238E27FC236}">
                    <a16:creationId xmlns:a16="http://schemas.microsoft.com/office/drawing/2014/main" id="{E6D8FADA-44B7-E7A7-CE13-C75EA2084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00" name="Rectangle 118">
                <a:extLst>
                  <a:ext uri="{FF2B5EF4-FFF2-40B4-BE49-F238E27FC236}">
                    <a16:creationId xmlns:a16="http://schemas.microsoft.com/office/drawing/2014/main" id="{BEE947D5-28A6-93D2-F9A5-EBBE0E747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01" name="Rectangle 83">
                <a:extLst>
                  <a:ext uri="{FF2B5EF4-FFF2-40B4-BE49-F238E27FC236}">
                    <a16:creationId xmlns:a16="http://schemas.microsoft.com/office/drawing/2014/main" id="{8232A084-615A-BE41-88BA-FE2AE5DC6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02" name="Rectangle 90">
                <a:extLst>
                  <a:ext uri="{FF2B5EF4-FFF2-40B4-BE49-F238E27FC236}">
                    <a16:creationId xmlns:a16="http://schemas.microsoft.com/office/drawing/2014/main" id="{1A5B2CFF-DDE6-0BE4-ED4B-2D24612C3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03" name="Rectangle 97">
                <a:extLst>
                  <a:ext uri="{FF2B5EF4-FFF2-40B4-BE49-F238E27FC236}">
                    <a16:creationId xmlns:a16="http://schemas.microsoft.com/office/drawing/2014/main" id="{CC2DFFE4-1CF9-C7E4-C62F-27C81FE66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04" name="Rectangle 105">
                <a:extLst>
                  <a:ext uri="{FF2B5EF4-FFF2-40B4-BE49-F238E27FC236}">
                    <a16:creationId xmlns:a16="http://schemas.microsoft.com/office/drawing/2014/main" id="{691A4B66-D4C5-8CD9-B4CF-38AD7B72B6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05" name="Rectangle 112">
                <a:extLst>
                  <a:ext uri="{FF2B5EF4-FFF2-40B4-BE49-F238E27FC236}">
                    <a16:creationId xmlns:a16="http://schemas.microsoft.com/office/drawing/2014/main" id="{6A947D3E-F418-B95E-D353-AE54640F8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06" name="Rectangle 119">
                <a:extLst>
                  <a:ext uri="{FF2B5EF4-FFF2-40B4-BE49-F238E27FC236}">
                    <a16:creationId xmlns:a16="http://schemas.microsoft.com/office/drawing/2014/main" id="{CEF722D9-6214-6A5F-568E-AB87438B5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07" name="Rectangle 84">
                <a:extLst>
                  <a:ext uri="{FF2B5EF4-FFF2-40B4-BE49-F238E27FC236}">
                    <a16:creationId xmlns:a16="http://schemas.microsoft.com/office/drawing/2014/main" id="{2A657366-1DB4-6943-36A2-1E535DC4E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08" name="Rectangle 91">
                <a:extLst>
                  <a:ext uri="{FF2B5EF4-FFF2-40B4-BE49-F238E27FC236}">
                    <a16:creationId xmlns:a16="http://schemas.microsoft.com/office/drawing/2014/main" id="{E80C39AD-1806-0AA6-F3AC-C642379AB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09" name="Rectangle 98">
                <a:extLst>
                  <a:ext uri="{FF2B5EF4-FFF2-40B4-BE49-F238E27FC236}">
                    <a16:creationId xmlns:a16="http://schemas.microsoft.com/office/drawing/2014/main" id="{BAD02234-A436-AFE8-B5DD-AEC311C85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10" name="Rectangle 106">
                <a:extLst>
                  <a:ext uri="{FF2B5EF4-FFF2-40B4-BE49-F238E27FC236}">
                    <a16:creationId xmlns:a16="http://schemas.microsoft.com/office/drawing/2014/main" id="{18212950-3187-9AB6-2D49-0390A6AAE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11" name="Rectangle 113">
                <a:extLst>
                  <a:ext uri="{FF2B5EF4-FFF2-40B4-BE49-F238E27FC236}">
                    <a16:creationId xmlns:a16="http://schemas.microsoft.com/office/drawing/2014/main" id="{A088324D-A5A3-38CC-F561-69699ADFA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2" name="Rectangle 120">
                <a:extLst>
                  <a:ext uri="{FF2B5EF4-FFF2-40B4-BE49-F238E27FC236}">
                    <a16:creationId xmlns:a16="http://schemas.microsoft.com/office/drawing/2014/main" id="{D6EDD4D9-9C10-8F1C-E2EB-71A88AA4B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3" name="Rectangle 85">
                <a:extLst>
                  <a:ext uri="{FF2B5EF4-FFF2-40B4-BE49-F238E27FC236}">
                    <a16:creationId xmlns:a16="http://schemas.microsoft.com/office/drawing/2014/main" id="{70A3A831-3AB8-58BC-0406-DE98FC9DA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4" name="Rectangle 92">
                <a:extLst>
                  <a:ext uri="{FF2B5EF4-FFF2-40B4-BE49-F238E27FC236}">
                    <a16:creationId xmlns:a16="http://schemas.microsoft.com/office/drawing/2014/main" id="{0C4408A2-90E2-8949-EB3A-DEB01D743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5" name="Rectangle 99">
                <a:extLst>
                  <a:ext uri="{FF2B5EF4-FFF2-40B4-BE49-F238E27FC236}">
                    <a16:creationId xmlns:a16="http://schemas.microsoft.com/office/drawing/2014/main" id="{5AF16F10-4F8D-E979-6B57-E5A698A80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6" name="Rectangle 107">
                <a:extLst>
                  <a:ext uri="{FF2B5EF4-FFF2-40B4-BE49-F238E27FC236}">
                    <a16:creationId xmlns:a16="http://schemas.microsoft.com/office/drawing/2014/main" id="{D190DE61-479F-5538-79A8-0A935F72F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7" name="Rectangle 114">
                <a:extLst>
                  <a:ext uri="{FF2B5EF4-FFF2-40B4-BE49-F238E27FC236}">
                    <a16:creationId xmlns:a16="http://schemas.microsoft.com/office/drawing/2014/main" id="{CC207883-736C-F334-7358-DE4741D23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8" name="Rectangle 121">
                <a:extLst>
                  <a:ext uri="{FF2B5EF4-FFF2-40B4-BE49-F238E27FC236}">
                    <a16:creationId xmlns:a16="http://schemas.microsoft.com/office/drawing/2014/main" id="{C3271813-7DF6-848F-293C-EA9D2008C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4470541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19" name="Rectangle 205">
                <a:extLst>
                  <a:ext uri="{FF2B5EF4-FFF2-40B4-BE49-F238E27FC236}">
                    <a16:creationId xmlns:a16="http://schemas.microsoft.com/office/drawing/2014/main" id="{CFAF9BF6-6CCC-0827-588B-8D342574F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20" name="Rectangle 212">
                <a:extLst>
                  <a:ext uri="{FF2B5EF4-FFF2-40B4-BE49-F238E27FC236}">
                    <a16:creationId xmlns:a16="http://schemas.microsoft.com/office/drawing/2014/main" id="{E9B1C5D5-8D93-9622-C2FC-9CE0917FC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21" name="Rectangle 219">
                <a:extLst>
                  <a:ext uri="{FF2B5EF4-FFF2-40B4-BE49-F238E27FC236}">
                    <a16:creationId xmlns:a16="http://schemas.microsoft.com/office/drawing/2014/main" id="{5436840C-AC04-9181-918D-C7EB5E85A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22" name="Rectangle 226">
                <a:extLst>
                  <a:ext uri="{FF2B5EF4-FFF2-40B4-BE49-F238E27FC236}">
                    <a16:creationId xmlns:a16="http://schemas.microsoft.com/office/drawing/2014/main" id="{7EBDADE7-862C-7DA5-E20E-C357654E0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23" name="Rectangle 234">
                <a:extLst>
                  <a:ext uri="{FF2B5EF4-FFF2-40B4-BE49-F238E27FC236}">
                    <a16:creationId xmlns:a16="http://schemas.microsoft.com/office/drawing/2014/main" id="{11EDB1E4-AC08-F5D0-8AAE-2FBE63DAF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24" name="Rectangle 241">
                <a:extLst>
                  <a:ext uri="{FF2B5EF4-FFF2-40B4-BE49-F238E27FC236}">
                    <a16:creationId xmlns:a16="http://schemas.microsoft.com/office/drawing/2014/main" id="{008B366D-56B3-4A2E-27F1-93EC81C38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25" name="Rectangle 206">
                <a:extLst>
                  <a:ext uri="{FF2B5EF4-FFF2-40B4-BE49-F238E27FC236}">
                    <a16:creationId xmlns:a16="http://schemas.microsoft.com/office/drawing/2014/main" id="{FE71DAE9-5148-6EE6-20F0-643FEB746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26" name="Rectangle 213">
                <a:extLst>
                  <a:ext uri="{FF2B5EF4-FFF2-40B4-BE49-F238E27FC236}">
                    <a16:creationId xmlns:a16="http://schemas.microsoft.com/office/drawing/2014/main" id="{090B102E-E6D3-A8BB-D095-5F0E36B7D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27" name="Rectangle 220">
                <a:extLst>
                  <a:ext uri="{FF2B5EF4-FFF2-40B4-BE49-F238E27FC236}">
                    <a16:creationId xmlns:a16="http://schemas.microsoft.com/office/drawing/2014/main" id="{0E41707B-E043-09AE-66A7-5228CCEDA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28" name="Rectangle 227">
                <a:extLst>
                  <a:ext uri="{FF2B5EF4-FFF2-40B4-BE49-F238E27FC236}">
                    <a16:creationId xmlns:a16="http://schemas.microsoft.com/office/drawing/2014/main" id="{C78A459A-DF67-2107-EEED-8501FABF8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29" name="Rectangle 235">
                <a:extLst>
                  <a:ext uri="{FF2B5EF4-FFF2-40B4-BE49-F238E27FC236}">
                    <a16:creationId xmlns:a16="http://schemas.microsoft.com/office/drawing/2014/main" id="{A613E253-2632-5413-B6E0-52D916071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30" name="Rectangle 242">
                <a:extLst>
                  <a:ext uri="{FF2B5EF4-FFF2-40B4-BE49-F238E27FC236}">
                    <a16:creationId xmlns:a16="http://schemas.microsoft.com/office/drawing/2014/main" id="{09E7822A-229A-9429-67FB-5E666AD716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31" name="Rectangle 207">
                <a:extLst>
                  <a:ext uri="{FF2B5EF4-FFF2-40B4-BE49-F238E27FC236}">
                    <a16:creationId xmlns:a16="http://schemas.microsoft.com/office/drawing/2014/main" id="{6F25C8CC-0DF8-EA00-5E6B-E2EE66FA2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32" name="Rectangle 214">
                <a:extLst>
                  <a:ext uri="{FF2B5EF4-FFF2-40B4-BE49-F238E27FC236}">
                    <a16:creationId xmlns:a16="http://schemas.microsoft.com/office/drawing/2014/main" id="{9C021ADB-9E5E-BEFD-259B-7979E44E7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33" name="Rectangle 221">
                <a:extLst>
                  <a:ext uri="{FF2B5EF4-FFF2-40B4-BE49-F238E27FC236}">
                    <a16:creationId xmlns:a16="http://schemas.microsoft.com/office/drawing/2014/main" id="{A3A1524D-80D7-4434-CEC3-28E73915B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34" name="Rectangle 228">
                <a:extLst>
                  <a:ext uri="{FF2B5EF4-FFF2-40B4-BE49-F238E27FC236}">
                    <a16:creationId xmlns:a16="http://schemas.microsoft.com/office/drawing/2014/main" id="{C1733F2A-9537-17AA-476D-2F93ED5C3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35" name="Rectangle 236">
                <a:extLst>
                  <a:ext uri="{FF2B5EF4-FFF2-40B4-BE49-F238E27FC236}">
                    <a16:creationId xmlns:a16="http://schemas.microsoft.com/office/drawing/2014/main" id="{86F4A449-37D2-B891-1C52-6A1471E21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36" name="Rectangle 243">
                <a:extLst>
                  <a:ext uri="{FF2B5EF4-FFF2-40B4-BE49-F238E27FC236}">
                    <a16:creationId xmlns:a16="http://schemas.microsoft.com/office/drawing/2014/main" id="{8BA73643-818C-A635-5D89-BA94CE72D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37" name="Rectangle 208">
                <a:extLst>
                  <a:ext uri="{FF2B5EF4-FFF2-40B4-BE49-F238E27FC236}">
                    <a16:creationId xmlns:a16="http://schemas.microsoft.com/office/drawing/2014/main" id="{5F8874D7-3863-6821-2650-E1D9003B8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38" name="Rectangle 215">
                <a:extLst>
                  <a:ext uri="{FF2B5EF4-FFF2-40B4-BE49-F238E27FC236}">
                    <a16:creationId xmlns:a16="http://schemas.microsoft.com/office/drawing/2014/main" id="{7A4AC5A0-FEEE-AB51-5496-1996F3DBC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39" name="Rectangle 222">
                <a:extLst>
                  <a:ext uri="{FF2B5EF4-FFF2-40B4-BE49-F238E27FC236}">
                    <a16:creationId xmlns:a16="http://schemas.microsoft.com/office/drawing/2014/main" id="{BD389EA2-9028-3B06-6C17-54F946A38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0" name="Rectangle 229">
                <a:extLst>
                  <a:ext uri="{FF2B5EF4-FFF2-40B4-BE49-F238E27FC236}">
                    <a16:creationId xmlns:a16="http://schemas.microsoft.com/office/drawing/2014/main" id="{FB522C80-25BD-8C21-E860-186D80B49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1" name="Rectangle 237">
                <a:extLst>
                  <a:ext uri="{FF2B5EF4-FFF2-40B4-BE49-F238E27FC236}">
                    <a16:creationId xmlns:a16="http://schemas.microsoft.com/office/drawing/2014/main" id="{94336B40-A2DB-C946-03AC-574979C45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2" name="Rectangle 244">
                <a:extLst>
                  <a:ext uri="{FF2B5EF4-FFF2-40B4-BE49-F238E27FC236}">
                    <a16:creationId xmlns:a16="http://schemas.microsoft.com/office/drawing/2014/main" id="{1D06FDDE-B851-52A4-3299-5551BC884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43" name="Rectangle 209">
                <a:extLst>
                  <a:ext uri="{FF2B5EF4-FFF2-40B4-BE49-F238E27FC236}">
                    <a16:creationId xmlns:a16="http://schemas.microsoft.com/office/drawing/2014/main" id="{C029DF15-9680-B6C7-D652-7F6B2F4AC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4" name="Rectangle 216">
                <a:extLst>
                  <a:ext uri="{FF2B5EF4-FFF2-40B4-BE49-F238E27FC236}">
                    <a16:creationId xmlns:a16="http://schemas.microsoft.com/office/drawing/2014/main" id="{5EDE3419-D228-EB3E-59B4-01F35FD77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5" name="Rectangle 223">
                <a:extLst>
                  <a:ext uri="{FF2B5EF4-FFF2-40B4-BE49-F238E27FC236}">
                    <a16:creationId xmlns:a16="http://schemas.microsoft.com/office/drawing/2014/main" id="{BEC43CB0-F006-E387-3678-429801592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6" name="Rectangle 231">
                <a:extLst>
                  <a:ext uri="{FF2B5EF4-FFF2-40B4-BE49-F238E27FC236}">
                    <a16:creationId xmlns:a16="http://schemas.microsoft.com/office/drawing/2014/main" id="{8FFE0CE7-5460-3B15-DEBE-96D6622CB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7" name="Rectangle 238">
                <a:extLst>
                  <a:ext uri="{FF2B5EF4-FFF2-40B4-BE49-F238E27FC236}">
                    <a16:creationId xmlns:a16="http://schemas.microsoft.com/office/drawing/2014/main" id="{361B0E7A-CCAB-8CAF-2EDA-873D8FF60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48" name="Rectangle 245">
                <a:extLst>
                  <a:ext uri="{FF2B5EF4-FFF2-40B4-BE49-F238E27FC236}">
                    <a16:creationId xmlns:a16="http://schemas.microsoft.com/office/drawing/2014/main" id="{F76D499C-BC1D-9873-0C1C-C5F204010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49" name="Rectangle 210">
                <a:extLst>
                  <a:ext uri="{FF2B5EF4-FFF2-40B4-BE49-F238E27FC236}">
                    <a16:creationId xmlns:a16="http://schemas.microsoft.com/office/drawing/2014/main" id="{150299DB-0B04-6E4F-9CEB-1838C7DDC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50" name="Rectangle 217">
                <a:extLst>
                  <a:ext uri="{FF2B5EF4-FFF2-40B4-BE49-F238E27FC236}">
                    <a16:creationId xmlns:a16="http://schemas.microsoft.com/office/drawing/2014/main" id="{46C683CA-7035-9650-BDA4-50E0559D8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51" name="Rectangle 224">
                <a:extLst>
                  <a:ext uri="{FF2B5EF4-FFF2-40B4-BE49-F238E27FC236}">
                    <a16:creationId xmlns:a16="http://schemas.microsoft.com/office/drawing/2014/main" id="{0E8DAC96-1F9F-0A62-D6BC-1CD1B2053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52" name="Rectangle 232">
                <a:extLst>
                  <a:ext uri="{FF2B5EF4-FFF2-40B4-BE49-F238E27FC236}">
                    <a16:creationId xmlns:a16="http://schemas.microsoft.com/office/drawing/2014/main" id="{882A6842-3E57-8F67-04DA-2AC7D9715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53" name="Rectangle 239">
                <a:extLst>
                  <a:ext uri="{FF2B5EF4-FFF2-40B4-BE49-F238E27FC236}">
                    <a16:creationId xmlns:a16="http://schemas.microsoft.com/office/drawing/2014/main" id="{CACEEF5D-B973-31F9-8216-C11F7F8C7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54" name="Rectangle 246">
                <a:extLst>
                  <a:ext uri="{FF2B5EF4-FFF2-40B4-BE49-F238E27FC236}">
                    <a16:creationId xmlns:a16="http://schemas.microsoft.com/office/drawing/2014/main" id="{B46F7A58-3E75-6715-8E31-2B705C4A99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55" name="Rectangle 211">
                <a:extLst>
                  <a:ext uri="{FF2B5EF4-FFF2-40B4-BE49-F238E27FC236}">
                    <a16:creationId xmlns:a16="http://schemas.microsoft.com/office/drawing/2014/main" id="{E7A33553-A2BA-C85D-DC87-379235CE9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56" name="Rectangle 218">
                <a:extLst>
                  <a:ext uri="{FF2B5EF4-FFF2-40B4-BE49-F238E27FC236}">
                    <a16:creationId xmlns:a16="http://schemas.microsoft.com/office/drawing/2014/main" id="{42B1CFC5-0260-DFB3-2204-4CA652975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57" name="Rectangle 225">
                <a:extLst>
                  <a:ext uri="{FF2B5EF4-FFF2-40B4-BE49-F238E27FC236}">
                    <a16:creationId xmlns:a16="http://schemas.microsoft.com/office/drawing/2014/main" id="{940E61C8-3661-9531-D1DA-B13487AA8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58" name="Rectangle 233">
                <a:extLst>
                  <a:ext uri="{FF2B5EF4-FFF2-40B4-BE49-F238E27FC236}">
                    <a16:creationId xmlns:a16="http://schemas.microsoft.com/office/drawing/2014/main" id="{F7DC065B-ED97-F780-A1EE-4B11A90DA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59" name="Rectangle 240">
                <a:extLst>
                  <a:ext uri="{FF2B5EF4-FFF2-40B4-BE49-F238E27FC236}">
                    <a16:creationId xmlns:a16="http://schemas.microsoft.com/office/drawing/2014/main" id="{57D121CB-8316-AB7A-EEBC-0137A3974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0" name="Rectangle 247">
                <a:extLst>
                  <a:ext uri="{FF2B5EF4-FFF2-40B4-BE49-F238E27FC236}">
                    <a16:creationId xmlns:a16="http://schemas.microsoft.com/office/drawing/2014/main" id="{89FA7124-678F-485E-CFF6-8F56F6742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261" name="Group 1260">
              <a:extLst>
                <a:ext uri="{FF2B5EF4-FFF2-40B4-BE49-F238E27FC236}">
                  <a16:creationId xmlns:a16="http://schemas.microsoft.com/office/drawing/2014/main" id="{58B81F92-F5E3-10CF-2B36-D8A4D47C403A}"/>
                </a:ext>
              </a:extLst>
            </p:cNvPr>
            <p:cNvGrpSpPr/>
            <p:nvPr/>
          </p:nvGrpSpPr>
          <p:grpSpPr>
            <a:xfrm>
              <a:off x="498034" y="5337673"/>
              <a:ext cx="8239669" cy="1092421"/>
              <a:chOff x="498034" y="5262764"/>
              <a:chExt cx="8239669" cy="1092421"/>
            </a:xfrm>
          </p:grpSpPr>
          <p:sp>
            <p:nvSpPr>
              <p:cNvPr id="1262" name="Rectangle 79">
                <a:extLst>
                  <a:ext uri="{FF2B5EF4-FFF2-40B4-BE49-F238E27FC236}">
                    <a16:creationId xmlns:a16="http://schemas.microsoft.com/office/drawing/2014/main" id="{7C4DF452-F83A-14FE-693E-58E002F50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3" name="Rectangle 86">
                <a:extLst>
                  <a:ext uri="{FF2B5EF4-FFF2-40B4-BE49-F238E27FC236}">
                    <a16:creationId xmlns:a16="http://schemas.microsoft.com/office/drawing/2014/main" id="{0CB43772-B13D-8A25-21F5-11C4545AA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4" name="Rectangle 93">
                <a:extLst>
                  <a:ext uri="{FF2B5EF4-FFF2-40B4-BE49-F238E27FC236}">
                    <a16:creationId xmlns:a16="http://schemas.microsoft.com/office/drawing/2014/main" id="{5D28EB78-3FB4-A99A-6AA2-1E63D7B09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5" name="Rectangle 100">
                <a:extLst>
                  <a:ext uri="{FF2B5EF4-FFF2-40B4-BE49-F238E27FC236}">
                    <a16:creationId xmlns:a16="http://schemas.microsoft.com/office/drawing/2014/main" id="{74FBE669-A5E4-8989-AAC5-159402C11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6" name="Rectangle 108">
                <a:extLst>
                  <a:ext uri="{FF2B5EF4-FFF2-40B4-BE49-F238E27FC236}">
                    <a16:creationId xmlns:a16="http://schemas.microsoft.com/office/drawing/2014/main" id="{88576970-425C-1BFD-3EBC-139B3CC26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7" name="Rectangle 115">
                <a:extLst>
                  <a:ext uri="{FF2B5EF4-FFF2-40B4-BE49-F238E27FC236}">
                    <a16:creationId xmlns:a16="http://schemas.microsoft.com/office/drawing/2014/main" id="{2FCBCF97-1BEF-FFED-7EB9-0FE601982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8" name="Rectangle 80">
                <a:extLst>
                  <a:ext uri="{FF2B5EF4-FFF2-40B4-BE49-F238E27FC236}">
                    <a16:creationId xmlns:a16="http://schemas.microsoft.com/office/drawing/2014/main" id="{B03C54E3-1732-C2F6-3BF2-D8788D0C6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69" name="Rectangle 87">
                <a:extLst>
                  <a:ext uri="{FF2B5EF4-FFF2-40B4-BE49-F238E27FC236}">
                    <a16:creationId xmlns:a16="http://schemas.microsoft.com/office/drawing/2014/main" id="{1BF49DAB-6F77-A9A5-2873-EAFC9BFFA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0" name="Rectangle 94">
                <a:extLst>
                  <a:ext uri="{FF2B5EF4-FFF2-40B4-BE49-F238E27FC236}">
                    <a16:creationId xmlns:a16="http://schemas.microsoft.com/office/drawing/2014/main" id="{697291D1-FDA1-4018-8D83-E813C611C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1" name="Rectangle 101">
                <a:extLst>
                  <a:ext uri="{FF2B5EF4-FFF2-40B4-BE49-F238E27FC236}">
                    <a16:creationId xmlns:a16="http://schemas.microsoft.com/office/drawing/2014/main" id="{4A1BD210-FA34-67A8-0524-DE220568C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2" name="Rectangle 109">
                <a:extLst>
                  <a:ext uri="{FF2B5EF4-FFF2-40B4-BE49-F238E27FC236}">
                    <a16:creationId xmlns:a16="http://schemas.microsoft.com/office/drawing/2014/main" id="{A733E490-6A52-996B-DC33-8EFFEB77C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3" name="Rectangle 116">
                <a:extLst>
                  <a:ext uri="{FF2B5EF4-FFF2-40B4-BE49-F238E27FC236}">
                    <a16:creationId xmlns:a16="http://schemas.microsoft.com/office/drawing/2014/main" id="{07E2BC47-F62E-29B2-604F-D3F746DEB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4" name="Rectangle 81">
                <a:extLst>
                  <a:ext uri="{FF2B5EF4-FFF2-40B4-BE49-F238E27FC236}">
                    <a16:creationId xmlns:a16="http://schemas.microsoft.com/office/drawing/2014/main" id="{BCF2642E-BB42-DEDD-46AE-E36188ACD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75" name="Rectangle 88">
                <a:extLst>
                  <a:ext uri="{FF2B5EF4-FFF2-40B4-BE49-F238E27FC236}">
                    <a16:creationId xmlns:a16="http://schemas.microsoft.com/office/drawing/2014/main" id="{6C5D8DA8-C674-52B3-B3FD-1DA73474B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6" name="Rectangle 95">
                <a:extLst>
                  <a:ext uri="{FF2B5EF4-FFF2-40B4-BE49-F238E27FC236}">
                    <a16:creationId xmlns:a16="http://schemas.microsoft.com/office/drawing/2014/main" id="{6C38A7CF-F4DB-AA02-2339-94F97E7FA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7" name="Rectangle 102">
                <a:extLst>
                  <a:ext uri="{FF2B5EF4-FFF2-40B4-BE49-F238E27FC236}">
                    <a16:creationId xmlns:a16="http://schemas.microsoft.com/office/drawing/2014/main" id="{76D25AD7-7074-D89E-B262-3D488F267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8" name="Rectangle 110">
                <a:extLst>
                  <a:ext uri="{FF2B5EF4-FFF2-40B4-BE49-F238E27FC236}">
                    <a16:creationId xmlns:a16="http://schemas.microsoft.com/office/drawing/2014/main" id="{5EA2EA37-3DC5-28C4-6B45-AC731DC1A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79" name="Rectangle 117">
                <a:extLst>
                  <a:ext uri="{FF2B5EF4-FFF2-40B4-BE49-F238E27FC236}">
                    <a16:creationId xmlns:a16="http://schemas.microsoft.com/office/drawing/2014/main" id="{940B94D9-8B91-75CB-496E-01671EF06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80" name="Rectangle 82">
                <a:extLst>
                  <a:ext uri="{FF2B5EF4-FFF2-40B4-BE49-F238E27FC236}">
                    <a16:creationId xmlns:a16="http://schemas.microsoft.com/office/drawing/2014/main" id="{592F4936-9009-FD44-315B-33702A793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81" name="Rectangle 89">
                <a:extLst>
                  <a:ext uri="{FF2B5EF4-FFF2-40B4-BE49-F238E27FC236}">
                    <a16:creationId xmlns:a16="http://schemas.microsoft.com/office/drawing/2014/main" id="{FE473E59-7A5B-EF67-6CAB-BD37E7318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82" name="Rectangle 96">
                <a:extLst>
                  <a:ext uri="{FF2B5EF4-FFF2-40B4-BE49-F238E27FC236}">
                    <a16:creationId xmlns:a16="http://schemas.microsoft.com/office/drawing/2014/main" id="{412D500E-7D65-2529-16C1-4C2A28DB1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83" name="Rectangle 103">
                <a:extLst>
                  <a:ext uri="{FF2B5EF4-FFF2-40B4-BE49-F238E27FC236}">
                    <a16:creationId xmlns:a16="http://schemas.microsoft.com/office/drawing/2014/main" id="{F08C3E10-3C43-00D8-0BE8-46752F6D0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84" name="Rectangle 111">
                <a:extLst>
                  <a:ext uri="{FF2B5EF4-FFF2-40B4-BE49-F238E27FC236}">
                    <a16:creationId xmlns:a16="http://schemas.microsoft.com/office/drawing/2014/main" id="{47335147-9F23-B99C-5096-44FD6BF29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85" name="Rectangle 118">
                <a:extLst>
                  <a:ext uri="{FF2B5EF4-FFF2-40B4-BE49-F238E27FC236}">
                    <a16:creationId xmlns:a16="http://schemas.microsoft.com/office/drawing/2014/main" id="{2326E18A-8E8E-65FF-2EEF-3CBA6CE89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86" name="Rectangle 83">
                <a:extLst>
                  <a:ext uri="{FF2B5EF4-FFF2-40B4-BE49-F238E27FC236}">
                    <a16:creationId xmlns:a16="http://schemas.microsoft.com/office/drawing/2014/main" id="{7ABA0557-708F-91BD-07B8-93245EFA2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87" name="Rectangle 90">
                <a:extLst>
                  <a:ext uri="{FF2B5EF4-FFF2-40B4-BE49-F238E27FC236}">
                    <a16:creationId xmlns:a16="http://schemas.microsoft.com/office/drawing/2014/main" id="{E881081C-CCAE-ADCB-8BB7-9098D142E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88" name="Rectangle 97">
                <a:extLst>
                  <a:ext uri="{FF2B5EF4-FFF2-40B4-BE49-F238E27FC236}">
                    <a16:creationId xmlns:a16="http://schemas.microsoft.com/office/drawing/2014/main" id="{B5335E8E-3ED7-12AF-6D3C-E91E79A64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89" name="Rectangle 104">
                <a:extLst>
                  <a:ext uri="{FF2B5EF4-FFF2-40B4-BE49-F238E27FC236}">
                    <a16:creationId xmlns:a16="http://schemas.microsoft.com/office/drawing/2014/main" id="{30841674-9BF4-CD0A-A163-053BD6D06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90" name="Rectangle 112">
                <a:extLst>
                  <a:ext uri="{FF2B5EF4-FFF2-40B4-BE49-F238E27FC236}">
                    <a16:creationId xmlns:a16="http://schemas.microsoft.com/office/drawing/2014/main" id="{90212FA4-CFE7-2A6D-9A74-674EEBD19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91" name="Rectangle 119">
                <a:extLst>
                  <a:ext uri="{FF2B5EF4-FFF2-40B4-BE49-F238E27FC236}">
                    <a16:creationId xmlns:a16="http://schemas.microsoft.com/office/drawing/2014/main" id="{F1AF0835-A00A-A652-F3CF-02BFB041D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92" name="Rectangle 84">
                <a:extLst>
                  <a:ext uri="{FF2B5EF4-FFF2-40B4-BE49-F238E27FC236}">
                    <a16:creationId xmlns:a16="http://schemas.microsoft.com/office/drawing/2014/main" id="{06726055-6BB6-659F-9442-4E9F7588E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93" name="Rectangle 91">
                <a:extLst>
                  <a:ext uri="{FF2B5EF4-FFF2-40B4-BE49-F238E27FC236}">
                    <a16:creationId xmlns:a16="http://schemas.microsoft.com/office/drawing/2014/main" id="{7A9DFA6B-4976-C5F3-B902-03EBEF256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94" name="Rectangle 98">
                <a:extLst>
                  <a:ext uri="{FF2B5EF4-FFF2-40B4-BE49-F238E27FC236}">
                    <a16:creationId xmlns:a16="http://schemas.microsoft.com/office/drawing/2014/main" id="{873D92B1-1488-3F21-D8D1-0710C226A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95" name="Rectangle 105">
                <a:extLst>
                  <a:ext uri="{FF2B5EF4-FFF2-40B4-BE49-F238E27FC236}">
                    <a16:creationId xmlns:a16="http://schemas.microsoft.com/office/drawing/2014/main" id="{CC4A7BFA-E1AD-F312-9D96-56E68EDD9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96" name="Rectangle 113">
                <a:extLst>
                  <a:ext uri="{FF2B5EF4-FFF2-40B4-BE49-F238E27FC236}">
                    <a16:creationId xmlns:a16="http://schemas.microsoft.com/office/drawing/2014/main" id="{F8FBA39A-A36B-0EAA-D618-C463C45FF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297" name="Rectangle 120">
                <a:extLst>
                  <a:ext uri="{FF2B5EF4-FFF2-40B4-BE49-F238E27FC236}">
                    <a16:creationId xmlns:a16="http://schemas.microsoft.com/office/drawing/2014/main" id="{EDEB9DFD-5C02-4FF9-329C-F0E029A9C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98" name="Rectangle 85">
                <a:extLst>
                  <a:ext uri="{FF2B5EF4-FFF2-40B4-BE49-F238E27FC236}">
                    <a16:creationId xmlns:a16="http://schemas.microsoft.com/office/drawing/2014/main" id="{5D2E3FB7-E78E-ECAB-798B-818FB31B3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299" name="Rectangle 92">
                <a:extLst>
                  <a:ext uri="{FF2B5EF4-FFF2-40B4-BE49-F238E27FC236}">
                    <a16:creationId xmlns:a16="http://schemas.microsoft.com/office/drawing/2014/main" id="{7C89D807-106F-99D7-3FCB-963640D33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0" name="Rectangle 99">
                <a:extLst>
                  <a:ext uri="{FF2B5EF4-FFF2-40B4-BE49-F238E27FC236}">
                    <a16:creationId xmlns:a16="http://schemas.microsoft.com/office/drawing/2014/main" id="{0E995974-A993-E515-C0E4-FC0096408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1" name="Rectangle 106">
                <a:extLst>
                  <a:ext uri="{FF2B5EF4-FFF2-40B4-BE49-F238E27FC236}">
                    <a16:creationId xmlns:a16="http://schemas.microsoft.com/office/drawing/2014/main" id="{97B476A2-F5BF-1BDC-4AB0-E43E1CD05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2" name="Rectangle 114">
                <a:extLst>
                  <a:ext uri="{FF2B5EF4-FFF2-40B4-BE49-F238E27FC236}">
                    <a16:creationId xmlns:a16="http://schemas.microsoft.com/office/drawing/2014/main" id="{F04F0CE9-D709-F701-798F-472A28392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3" name="Rectangle 121">
                <a:extLst>
                  <a:ext uri="{FF2B5EF4-FFF2-40B4-BE49-F238E27FC236}">
                    <a16:creationId xmlns:a16="http://schemas.microsoft.com/office/drawing/2014/main" id="{480832B6-5E92-540B-34F3-727A69796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4" name="Rectangle 205">
                <a:extLst>
                  <a:ext uri="{FF2B5EF4-FFF2-40B4-BE49-F238E27FC236}">
                    <a16:creationId xmlns:a16="http://schemas.microsoft.com/office/drawing/2014/main" id="{ACC9E917-86E8-C3A3-8F7D-E1253B6D5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5" name="Rectangle 212">
                <a:extLst>
                  <a:ext uri="{FF2B5EF4-FFF2-40B4-BE49-F238E27FC236}">
                    <a16:creationId xmlns:a16="http://schemas.microsoft.com/office/drawing/2014/main" id="{7B690608-D803-FA96-F97B-FAB59FD1F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6" name="Rectangle 219">
                <a:extLst>
                  <a:ext uri="{FF2B5EF4-FFF2-40B4-BE49-F238E27FC236}">
                    <a16:creationId xmlns:a16="http://schemas.microsoft.com/office/drawing/2014/main" id="{3EC41E2C-391A-2ABC-6944-C16B86D9E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7" name="Rectangle 226">
                <a:extLst>
                  <a:ext uri="{FF2B5EF4-FFF2-40B4-BE49-F238E27FC236}">
                    <a16:creationId xmlns:a16="http://schemas.microsoft.com/office/drawing/2014/main" id="{1AA5E8B4-B0B7-7624-9226-7F13CF9E7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8" name="Rectangle 234">
                <a:extLst>
                  <a:ext uri="{FF2B5EF4-FFF2-40B4-BE49-F238E27FC236}">
                    <a16:creationId xmlns:a16="http://schemas.microsoft.com/office/drawing/2014/main" id="{1D4DCC19-EA45-B3B3-F291-488DF67A1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09" name="Rectangle 241">
                <a:extLst>
                  <a:ext uri="{FF2B5EF4-FFF2-40B4-BE49-F238E27FC236}">
                    <a16:creationId xmlns:a16="http://schemas.microsoft.com/office/drawing/2014/main" id="{DB1A13F4-2D06-B1C5-3093-F6F20DEE5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10" name="Rectangle 206">
                <a:extLst>
                  <a:ext uri="{FF2B5EF4-FFF2-40B4-BE49-F238E27FC236}">
                    <a16:creationId xmlns:a16="http://schemas.microsoft.com/office/drawing/2014/main" id="{0784ADA8-4BA9-3969-0C5E-2DE6AE965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11" name="Rectangle 213">
                <a:extLst>
                  <a:ext uri="{FF2B5EF4-FFF2-40B4-BE49-F238E27FC236}">
                    <a16:creationId xmlns:a16="http://schemas.microsoft.com/office/drawing/2014/main" id="{CA583D7B-95C0-62BA-A3C6-A48972AF5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12" name="Rectangle 220">
                <a:extLst>
                  <a:ext uri="{FF2B5EF4-FFF2-40B4-BE49-F238E27FC236}">
                    <a16:creationId xmlns:a16="http://schemas.microsoft.com/office/drawing/2014/main" id="{4EBE22D1-ABC4-69E8-4680-755D8588F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13" name="Rectangle 227">
                <a:extLst>
                  <a:ext uri="{FF2B5EF4-FFF2-40B4-BE49-F238E27FC236}">
                    <a16:creationId xmlns:a16="http://schemas.microsoft.com/office/drawing/2014/main" id="{BF733A22-4B41-E8C2-16D1-EAB6EA535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14" name="Rectangle 235">
                <a:extLst>
                  <a:ext uri="{FF2B5EF4-FFF2-40B4-BE49-F238E27FC236}">
                    <a16:creationId xmlns:a16="http://schemas.microsoft.com/office/drawing/2014/main" id="{CDEFC881-C9BE-3F2B-87E7-8F85E2379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15" name="Rectangle 242">
                <a:extLst>
                  <a:ext uri="{FF2B5EF4-FFF2-40B4-BE49-F238E27FC236}">
                    <a16:creationId xmlns:a16="http://schemas.microsoft.com/office/drawing/2014/main" id="{2FA2A0EA-C282-D728-C27E-11B03280D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16" name="Rectangle 207">
                <a:extLst>
                  <a:ext uri="{FF2B5EF4-FFF2-40B4-BE49-F238E27FC236}">
                    <a16:creationId xmlns:a16="http://schemas.microsoft.com/office/drawing/2014/main" id="{4DBE83E2-A079-3C48-4AA4-14796B713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17" name="Rectangle 214">
                <a:extLst>
                  <a:ext uri="{FF2B5EF4-FFF2-40B4-BE49-F238E27FC236}">
                    <a16:creationId xmlns:a16="http://schemas.microsoft.com/office/drawing/2014/main" id="{E9C0C1DA-BBDD-7F5A-C678-B5DDA4F7D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18" name="Rectangle 221">
                <a:extLst>
                  <a:ext uri="{FF2B5EF4-FFF2-40B4-BE49-F238E27FC236}">
                    <a16:creationId xmlns:a16="http://schemas.microsoft.com/office/drawing/2014/main" id="{9D1FA224-278E-F3F0-791D-A402BB6B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19" name="Rectangle 229">
                <a:extLst>
                  <a:ext uri="{FF2B5EF4-FFF2-40B4-BE49-F238E27FC236}">
                    <a16:creationId xmlns:a16="http://schemas.microsoft.com/office/drawing/2014/main" id="{7D398FB2-10E2-FE19-7D1E-8EF679333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0" name="Rectangle 236">
                <a:extLst>
                  <a:ext uri="{FF2B5EF4-FFF2-40B4-BE49-F238E27FC236}">
                    <a16:creationId xmlns:a16="http://schemas.microsoft.com/office/drawing/2014/main" id="{34B495DA-1649-B4C6-B835-D76ADB961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1" name="Rectangle 243">
                <a:extLst>
                  <a:ext uri="{FF2B5EF4-FFF2-40B4-BE49-F238E27FC236}">
                    <a16:creationId xmlns:a16="http://schemas.microsoft.com/office/drawing/2014/main" id="{5651F756-B601-341A-2A3A-880C6CC04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22" name="Rectangle 208">
                <a:extLst>
                  <a:ext uri="{FF2B5EF4-FFF2-40B4-BE49-F238E27FC236}">
                    <a16:creationId xmlns:a16="http://schemas.microsoft.com/office/drawing/2014/main" id="{2B250C62-BC91-BB1E-8370-288FC7541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3" name="Rectangle 215">
                <a:extLst>
                  <a:ext uri="{FF2B5EF4-FFF2-40B4-BE49-F238E27FC236}">
                    <a16:creationId xmlns:a16="http://schemas.microsoft.com/office/drawing/2014/main" id="{CAAE4032-E4F6-28B8-C355-65EF30C0C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4" name="Rectangle 222">
                <a:extLst>
                  <a:ext uri="{FF2B5EF4-FFF2-40B4-BE49-F238E27FC236}">
                    <a16:creationId xmlns:a16="http://schemas.microsoft.com/office/drawing/2014/main" id="{2F3384AF-DBC9-0887-2880-7411214E0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5" name="Rectangle 230">
                <a:extLst>
                  <a:ext uri="{FF2B5EF4-FFF2-40B4-BE49-F238E27FC236}">
                    <a16:creationId xmlns:a16="http://schemas.microsoft.com/office/drawing/2014/main" id="{65E51F37-991A-7193-8EF8-E6F59184F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6" name="Rectangle 237">
                <a:extLst>
                  <a:ext uri="{FF2B5EF4-FFF2-40B4-BE49-F238E27FC236}">
                    <a16:creationId xmlns:a16="http://schemas.microsoft.com/office/drawing/2014/main" id="{E399975E-67C0-CA1F-D4A6-D6D23C4FE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7" name="Rectangle 244">
                <a:extLst>
                  <a:ext uri="{FF2B5EF4-FFF2-40B4-BE49-F238E27FC236}">
                    <a16:creationId xmlns:a16="http://schemas.microsoft.com/office/drawing/2014/main" id="{31A16EE2-B45E-6D42-2D4E-19613B0C9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28" name="Rectangle 209">
                <a:extLst>
                  <a:ext uri="{FF2B5EF4-FFF2-40B4-BE49-F238E27FC236}">
                    <a16:creationId xmlns:a16="http://schemas.microsoft.com/office/drawing/2014/main" id="{443D6A15-888B-68ED-DF2E-84A069F9C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29" name="Rectangle 216">
                <a:extLst>
                  <a:ext uri="{FF2B5EF4-FFF2-40B4-BE49-F238E27FC236}">
                    <a16:creationId xmlns:a16="http://schemas.microsoft.com/office/drawing/2014/main" id="{63A562F1-DC9A-9EFA-389A-A1AE32960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0" name="Rectangle 223">
                <a:extLst>
                  <a:ext uri="{FF2B5EF4-FFF2-40B4-BE49-F238E27FC236}">
                    <a16:creationId xmlns:a16="http://schemas.microsoft.com/office/drawing/2014/main" id="{1148AA39-5CE0-07FF-D1AD-E5CAC3DCB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1" name="Rectangle 231">
                <a:extLst>
                  <a:ext uri="{FF2B5EF4-FFF2-40B4-BE49-F238E27FC236}">
                    <a16:creationId xmlns:a16="http://schemas.microsoft.com/office/drawing/2014/main" id="{13C18D13-F6FA-F5CC-CDCB-83C67EDAE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2" name="Rectangle 238">
                <a:extLst>
                  <a:ext uri="{FF2B5EF4-FFF2-40B4-BE49-F238E27FC236}">
                    <a16:creationId xmlns:a16="http://schemas.microsoft.com/office/drawing/2014/main" id="{0565AAF1-F0CB-49A2-38E9-DC96E9C5A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3" name="Rectangle 245">
                <a:extLst>
                  <a:ext uri="{FF2B5EF4-FFF2-40B4-BE49-F238E27FC236}">
                    <a16:creationId xmlns:a16="http://schemas.microsoft.com/office/drawing/2014/main" id="{E1A11EEE-31F9-FD7E-8A5E-75F81B2DB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34" name="Rectangle 210">
                <a:extLst>
                  <a:ext uri="{FF2B5EF4-FFF2-40B4-BE49-F238E27FC236}">
                    <a16:creationId xmlns:a16="http://schemas.microsoft.com/office/drawing/2014/main" id="{B63A11EF-D6B1-53C2-CB3F-69B2BF44E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5" name="Rectangle 217">
                <a:extLst>
                  <a:ext uri="{FF2B5EF4-FFF2-40B4-BE49-F238E27FC236}">
                    <a16:creationId xmlns:a16="http://schemas.microsoft.com/office/drawing/2014/main" id="{F61068F4-A81A-6B06-6BCC-C6A295DAF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6" name="Rectangle 224">
                <a:extLst>
                  <a:ext uri="{FF2B5EF4-FFF2-40B4-BE49-F238E27FC236}">
                    <a16:creationId xmlns:a16="http://schemas.microsoft.com/office/drawing/2014/main" id="{8F07D66A-232B-34A3-9BB0-E2B3DBCEF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7" name="Rectangle 232">
                <a:extLst>
                  <a:ext uri="{FF2B5EF4-FFF2-40B4-BE49-F238E27FC236}">
                    <a16:creationId xmlns:a16="http://schemas.microsoft.com/office/drawing/2014/main" id="{6DBA2341-D891-1F19-1853-012A6405A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38" name="Rectangle 239">
                <a:extLst>
                  <a:ext uri="{FF2B5EF4-FFF2-40B4-BE49-F238E27FC236}">
                    <a16:creationId xmlns:a16="http://schemas.microsoft.com/office/drawing/2014/main" id="{D076123B-EDF1-F68B-6253-B0D27A733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602590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39" name="Rectangle 246">
                <a:extLst>
                  <a:ext uri="{FF2B5EF4-FFF2-40B4-BE49-F238E27FC236}">
                    <a16:creationId xmlns:a16="http://schemas.microsoft.com/office/drawing/2014/main" id="{F1410AA7-9273-5A17-EC70-0C1E56147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0" name="Rectangle 211">
                <a:extLst>
                  <a:ext uri="{FF2B5EF4-FFF2-40B4-BE49-F238E27FC236}">
                    <a16:creationId xmlns:a16="http://schemas.microsoft.com/office/drawing/2014/main" id="{C21CCCB2-CB4C-54F3-47C6-AFBE062B4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1" name="Rectangle 218">
                <a:extLst>
                  <a:ext uri="{FF2B5EF4-FFF2-40B4-BE49-F238E27FC236}">
                    <a16:creationId xmlns:a16="http://schemas.microsoft.com/office/drawing/2014/main" id="{E9147A4D-8C85-3CA5-6731-86105843A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2" name="Rectangle 225">
                <a:extLst>
                  <a:ext uri="{FF2B5EF4-FFF2-40B4-BE49-F238E27FC236}">
                    <a16:creationId xmlns:a16="http://schemas.microsoft.com/office/drawing/2014/main" id="{75779880-1E89-C94F-3C4B-BC9FC0B04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3" name="Rectangle 233">
                <a:extLst>
                  <a:ext uri="{FF2B5EF4-FFF2-40B4-BE49-F238E27FC236}">
                    <a16:creationId xmlns:a16="http://schemas.microsoft.com/office/drawing/2014/main" id="{6A132B9C-1793-5C03-0DFB-F6FC90A57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4" name="Rectangle 240">
                <a:extLst>
                  <a:ext uri="{FF2B5EF4-FFF2-40B4-BE49-F238E27FC236}">
                    <a16:creationId xmlns:a16="http://schemas.microsoft.com/office/drawing/2014/main" id="{B6727B2D-832F-EBC4-C76A-9D46DC124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602590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5" name="Rectangle 247">
                <a:extLst>
                  <a:ext uri="{FF2B5EF4-FFF2-40B4-BE49-F238E27FC236}">
                    <a16:creationId xmlns:a16="http://schemas.microsoft.com/office/drawing/2014/main" id="{2ED91382-3AE8-F22D-2041-7AC3CF397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6" name="Rectangle 79">
                <a:extLst>
                  <a:ext uri="{FF2B5EF4-FFF2-40B4-BE49-F238E27FC236}">
                    <a16:creationId xmlns:a16="http://schemas.microsoft.com/office/drawing/2014/main" id="{17A6049F-B1F1-5388-110D-90508884C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7" name="Rectangle 86">
                <a:extLst>
                  <a:ext uri="{FF2B5EF4-FFF2-40B4-BE49-F238E27FC236}">
                    <a16:creationId xmlns:a16="http://schemas.microsoft.com/office/drawing/2014/main" id="{DE61AA6F-81B9-CFB0-586A-43B9EA238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8" name="Rectangle 93">
                <a:extLst>
                  <a:ext uri="{FF2B5EF4-FFF2-40B4-BE49-F238E27FC236}">
                    <a16:creationId xmlns:a16="http://schemas.microsoft.com/office/drawing/2014/main" id="{EBF2CA61-45DE-5AFC-80E4-6F43F9971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49" name="Rectangle 100">
                <a:extLst>
                  <a:ext uri="{FF2B5EF4-FFF2-40B4-BE49-F238E27FC236}">
                    <a16:creationId xmlns:a16="http://schemas.microsoft.com/office/drawing/2014/main" id="{F70DB360-B110-A3F2-4692-7212C647C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0" name="Rectangle 108">
                <a:extLst>
                  <a:ext uri="{FF2B5EF4-FFF2-40B4-BE49-F238E27FC236}">
                    <a16:creationId xmlns:a16="http://schemas.microsoft.com/office/drawing/2014/main" id="{8AE76458-40C4-27D1-451F-2638CCB4F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1" name="Rectangle 115">
                <a:extLst>
                  <a:ext uri="{FF2B5EF4-FFF2-40B4-BE49-F238E27FC236}">
                    <a16:creationId xmlns:a16="http://schemas.microsoft.com/office/drawing/2014/main" id="{8CD587B1-5ABC-F325-8146-394A4D702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2" name="Rectangle 80">
                <a:extLst>
                  <a:ext uri="{FF2B5EF4-FFF2-40B4-BE49-F238E27FC236}">
                    <a16:creationId xmlns:a16="http://schemas.microsoft.com/office/drawing/2014/main" id="{910151F7-EC20-4B4B-DEBD-03FBA6526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3" name="Rectangle 87">
                <a:extLst>
                  <a:ext uri="{FF2B5EF4-FFF2-40B4-BE49-F238E27FC236}">
                    <a16:creationId xmlns:a16="http://schemas.microsoft.com/office/drawing/2014/main" id="{566D3E39-370C-793A-F34F-40DB9B9230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4" name="Rectangle 94">
                <a:extLst>
                  <a:ext uri="{FF2B5EF4-FFF2-40B4-BE49-F238E27FC236}">
                    <a16:creationId xmlns:a16="http://schemas.microsoft.com/office/drawing/2014/main" id="{BC0F7025-D45A-0937-E765-41399D238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5" name="Rectangle 101">
                <a:extLst>
                  <a:ext uri="{FF2B5EF4-FFF2-40B4-BE49-F238E27FC236}">
                    <a16:creationId xmlns:a16="http://schemas.microsoft.com/office/drawing/2014/main" id="{E2232E10-BFCE-3CB0-A5E5-87F7FF6B3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6" name="Rectangle 109">
                <a:extLst>
                  <a:ext uri="{FF2B5EF4-FFF2-40B4-BE49-F238E27FC236}">
                    <a16:creationId xmlns:a16="http://schemas.microsoft.com/office/drawing/2014/main" id="{7EF3FE12-9331-3955-1527-B08839803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57" name="Rectangle 116">
                <a:extLst>
                  <a:ext uri="{FF2B5EF4-FFF2-40B4-BE49-F238E27FC236}">
                    <a16:creationId xmlns:a16="http://schemas.microsoft.com/office/drawing/2014/main" id="{FE4693EB-03A8-20F8-B8D5-FFABC84EE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8" name="Rectangle 81">
                <a:extLst>
                  <a:ext uri="{FF2B5EF4-FFF2-40B4-BE49-F238E27FC236}">
                    <a16:creationId xmlns:a16="http://schemas.microsoft.com/office/drawing/2014/main" id="{A145C5ED-EA79-8728-75C7-E1171AA1B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59" name="Rectangle 88">
                <a:extLst>
                  <a:ext uri="{FF2B5EF4-FFF2-40B4-BE49-F238E27FC236}">
                    <a16:creationId xmlns:a16="http://schemas.microsoft.com/office/drawing/2014/main" id="{9DEAA249-AB40-CAC0-E57D-C8D568E6C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0" name="Rectangle 95">
                <a:extLst>
                  <a:ext uri="{FF2B5EF4-FFF2-40B4-BE49-F238E27FC236}">
                    <a16:creationId xmlns:a16="http://schemas.microsoft.com/office/drawing/2014/main" id="{A5CD0C85-1E3C-1EE1-5D37-F9D136FE9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1" name="Rectangle 102">
                <a:extLst>
                  <a:ext uri="{FF2B5EF4-FFF2-40B4-BE49-F238E27FC236}">
                    <a16:creationId xmlns:a16="http://schemas.microsoft.com/office/drawing/2014/main" id="{36BB3A59-1F58-2897-CEB8-0FBA4F729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2" name="Rectangle 110">
                <a:extLst>
                  <a:ext uri="{FF2B5EF4-FFF2-40B4-BE49-F238E27FC236}">
                    <a16:creationId xmlns:a16="http://schemas.microsoft.com/office/drawing/2014/main" id="{18B7CFE0-A317-B9E5-442B-CB372F55F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3" name="Rectangle 117">
                <a:extLst>
                  <a:ext uri="{FF2B5EF4-FFF2-40B4-BE49-F238E27FC236}">
                    <a16:creationId xmlns:a16="http://schemas.microsoft.com/office/drawing/2014/main" id="{76D75A6E-8568-6C0B-C843-48B6E403F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4" name="Rectangle 82">
                <a:extLst>
                  <a:ext uri="{FF2B5EF4-FFF2-40B4-BE49-F238E27FC236}">
                    <a16:creationId xmlns:a16="http://schemas.microsoft.com/office/drawing/2014/main" id="{AD6B212E-0FB0-284A-E410-62288A0A5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5" name="Rectangle 89">
                <a:extLst>
                  <a:ext uri="{FF2B5EF4-FFF2-40B4-BE49-F238E27FC236}">
                    <a16:creationId xmlns:a16="http://schemas.microsoft.com/office/drawing/2014/main" id="{60663058-2026-857C-A0A3-E475B6284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6" name="Rectangle 96">
                <a:extLst>
                  <a:ext uri="{FF2B5EF4-FFF2-40B4-BE49-F238E27FC236}">
                    <a16:creationId xmlns:a16="http://schemas.microsoft.com/office/drawing/2014/main" id="{E5D1F914-BFDD-65A0-F53A-D1FC09E02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7" name="Rectangle 103">
                <a:extLst>
                  <a:ext uri="{FF2B5EF4-FFF2-40B4-BE49-F238E27FC236}">
                    <a16:creationId xmlns:a16="http://schemas.microsoft.com/office/drawing/2014/main" id="{BF8C4A17-A922-54D1-F59B-D8D257EFC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8" name="Rectangle 111">
                <a:extLst>
                  <a:ext uri="{FF2B5EF4-FFF2-40B4-BE49-F238E27FC236}">
                    <a16:creationId xmlns:a16="http://schemas.microsoft.com/office/drawing/2014/main" id="{54A1906C-762F-26C1-9F6C-13949901F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69" name="Rectangle 118">
                <a:extLst>
                  <a:ext uri="{FF2B5EF4-FFF2-40B4-BE49-F238E27FC236}">
                    <a16:creationId xmlns:a16="http://schemas.microsoft.com/office/drawing/2014/main" id="{4D4CE805-5025-26AD-CD52-BB81CDC4E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70" name="Rectangle 83">
                <a:extLst>
                  <a:ext uri="{FF2B5EF4-FFF2-40B4-BE49-F238E27FC236}">
                    <a16:creationId xmlns:a16="http://schemas.microsoft.com/office/drawing/2014/main" id="{DCA5C91A-6C9F-C536-2277-51CFE8E5F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71" name="Rectangle 90">
                <a:extLst>
                  <a:ext uri="{FF2B5EF4-FFF2-40B4-BE49-F238E27FC236}">
                    <a16:creationId xmlns:a16="http://schemas.microsoft.com/office/drawing/2014/main" id="{96CB8094-9530-0FBB-EFD7-EF8C140BA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2" name="Rectangle 97">
                <a:extLst>
                  <a:ext uri="{FF2B5EF4-FFF2-40B4-BE49-F238E27FC236}">
                    <a16:creationId xmlns:a16="http://schemas.microsoft.com/office/drawing/2014/main" id="{7683DCE0-AAA3-FC6C-E3C6-7644F92A4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3" name="Rectangle 104">
                <a:extLst>
                  <a:ext uri="{FF2B5EF4-FFF2-40B4-BE49-F238E27FC236}">
                    <a16:creationId xmlns:a16="http://schemas.microsoft.com/office/drawing/2014/main" id="{FBF3CA6F-85B6-C897-5A1A-7A6453444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4" name="Rectangle 112">
                <a:extLst>
                  <a:ext uri="{FF2B5EF4-FFF2-40B4-BE49-F238E27FC236}">
                    <a16:creationId xmlns:a16="http://schemas.microsoft.com/office/drawing/2014/main" id="{49F6D43D-ACE2-58B4-F23C-F4BB8D566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5" name="Rectangle 119">
                <a:extLst>
                  <a:ext uri="{FF2B5EF4-FFF2-40B4-BE49-F238E27FC236}">
                    <a16:creationId xmlns:a16="http://schemas.microsoft.com/office/drawing/2014/main" id="{D27D4768-1377-DBB5-F893-4E3389294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76" name="Rectangle 84">
                <a:extLst>
                  <a:ext uri="{FF2B5EF4-FFF2-40B4-BE49-F238E27FC236}">
                    <a16:creationId xmlns:a16="http://schemas.microsoft.com/office/drawing/2014/main" id="{508251E8-66C2-B35A-4E8D-01EBC46C1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7" name="Rectangle 91">
                <a:extLst>
                  <a:ext uri="{FF2B5EF4-FFF2-40B4-BE49-F238E27FC236}">
                    <a16:creationId xmlns:a16="http://schemas.microsoft.com/office/drawing/2014/main" id="{81D3FB34-1244-7990-6725-D5001F2A9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8" name="Rectangle 98">
                <a:extLst>
                  <a:ext uri="{FF2B5EF4-FFF2-40B4-BE49-F238E27FC236}">
                    <a16:creationId xmlns:a16="http://schemas.microsoft.com/office/drawing/2014/main" id="{53E56DCB-163B-FA80-4C33-372F83B70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79" name="Rectangle 106">
                <a:extLst>
                  <a:ext uri="{FF2B5EF4-FFF2-40B4-BE49-F238E27FC236}">
                    <a16:creationId xmlns:a16="http://schemas.microsoft.com/office/drawing/2014/main" id="{1A63AD64-4581-B7DC-3737-BDB4B497A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0" name="Rectangle 113">
                <a:extLst>
                  <a:ext uri="{FF2B5EF4-FFF2-40B4-BE49-F238E27FC236}">
                    <a16:creationId xmlns:a16="http://schemas.microsoft.com/office/drawing/2014/main" id="{79FFE81C-EA68-2E95-1A71-CF30B20D0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81" name="Rectangle 120">
                <a:extLst>
                  <a:ext uri="{FF2B5EF4-FFF2-40B4-BE49-F238E27FC236}">
                    <a16:creationId xmlns:a16="http://schemas.microsoft.com/office/drawing/2014/main" id="{5B0B391B-B24A-3270-41A2-615FC1109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2" name="Rectangle 85">
                <a:extLst>
                  <a:ext uri="{FF2B5EF4-FFF2-40B4-BE49-F238E27FC236}">
                    <a16:creationId xmlns:a16="http://schemas.microsoft.com/office/drawing/2014/main" id="{9AD2A946-CB76-B4C0-C947-FD52B5752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3" name="Rectangle 92">
                <a:extLst>
                  <a:ext uri="{FF2B5EF4-FFF2-40B4-BE49-F238E27FC236}">
                    <a16:creationId xmlns:a16="http://schemas.microsoft.com/office/drawing/2014/main" id="{C37BD187-07FC-498B-801C-6B76EE3EE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4" name="Rectangle 99">
                <a:extLst>
                  <a:ext uri="{FF2B5EF4-FFF2-40B4-BE49-F238E27FC236}">
                    <a16:creationId xmlns:a16="http://schemas.microsoft.com/office/drawing/2014/main" id="{6C0402AC-7F0C-166F-8425-06363E69F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5" name="Rectangle 107">
                <a:extLst>
                  <a:ext uri="{FF2B5EF4-FFF2-40B4-BE49-F238E27FC236}">
                    <a16:creationId xmlns:a16="http://schemas.microsoft.com/office/drawing/2014/main" id="{CEB723CA-83F9-2FD3-33D9-138B63270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6" name="Rectangle 114">
                <a:extLst>
                  <a:ext uri="{FF2B5EF4-FFF2-40B4-BE49-F238E27FC236}">
                    <a16:creationId xmlns:a16="http://schemas.microsoft.com/office/drawing/2014/main" id="{4F0373EC-7491-1044-958B-CEFFF2341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7" name="Rectangle 121">
                <a:extLst>
                  <a:ext uri="{FF2B5EF4-FFF2-40B4-BE49-F238E27FC236}">
                    <a16:creationId xmlns:a16="http://schemas.microsoft.com/office/drawing/2014/main" id="{E58F9B2B-7E80-8969-59C5-066D8D589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8" name="Rectangle 205">
                <a:extLst>
                  <a:ext uri="{FF2B5EF4-FFF2-40B4-BE49-F238E27FC236}">
                    <a16:creationId xmlns:a16="http://schemas.microsoft.com/office/drawing/2014/main" id="{EC45EB31-FF7F-CD91-3F2E-98723C64E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89" name="Rectangle 212">
                <a:extLst>
                  <a:ext uri="{FF2B5EF4-FFF2-40B4-BE49-F238E27FC236}">
                    <a16:creationId xmlns:a16="http://schemas.microsoft.com/office/drawing/2014/main" id="{4B6E0AD5-A6F6-A80F-C510-E57A3A950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0" name="Rectangle 219">
                <a:extLst>
                  <a:ext uri="{FF2B5EF4-FFF2-40B4-BE49-F238E27FC236}">
                    <a16:creationId xmlns:a16="http://schemas.microsoft.com/office/drawing/2014/main" id="{65BA4029-F7A2-FC29-754D-934650778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1" name="Rectangle 226">
                <a:extLst>
                  <a:ext uri="{FF2B5EF4-FFF2-40B4-BE49-F238E27FC236}">
                    <a16:creationId xmlns:a16="http://schemas.microsoft.com/office/drawing/2014/main" id="{91839168-FD67-0E45-2EC2-AA97D1921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2" name="Rectangle 234">
                <a:extLst>
                  <a:ext uri="{FF2B5EF4-FFF2-40B4-BE49-F238E27FC236}">
                    <a16:creationId xmlns:a16="http://schemas.microsoft.com/office/drawing/2014/main" id="{CD4290EE-E971-2EF1-2C02-6758C9B6D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3" name="Rectangle 241">
                <a:extLst>
                  <a:ext uri="{FF2B5EF4-FFF2-40B4-BE49-F238E27FC236}">
                    <a16:creationId xmlns:a16="http://schemas.microsoft.com/office/drawing/2014/main" id="{F5656522-A369-A0F5-C085-DB8A420A3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4" name="Rectangle 206">
                <a:extLst>
                  <a:ext uri="{FF2B5EF4-FFF2-40B4-BE49-F238E27FC236}">
                    <a16:creationId xmlns:a16="http://schemas.microsoft.com/office/drawing/2014/main" id="{FA272E83-82C5-F322-E527-A502A01ED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395" name="Rectangle 213">
                <a:extLst>
                  <a:ext uri="{FF2B5EF4-FFF2-40B4-BE49-F238E27FC236}">
                    <a16:creationId xmlns:a16="http://schemas.microsoft.com/office/drawing/2014/main" id="{E1111FDB-EE27-AA88-7F6D-4EA175DA6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6" name="Rectangle 220">
                <a:extLst>
                  <a:ext uri="{FF2B5EF4-FFF2-40B4-BE49-F238E27FC236}">
                    <a16:creationId xmlns:a16="http://schemas.microsoft.com/office/drawing/2014/main" id="{D11ABC03-C190-1AB6-7C53-429B77B2D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7" name="Rectangle 227">
                <a:extLst>
                  <a:ext uri="{FF2B5EF4-FFF2-40B4-BE49-F238E27FC236}">
                    <a16:creationId xmlns:a16="http://schemas.microsoft.com/office/drawing/2014/main" id="{CBC13015-E056-FF4B-629B-16BE122C0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8" name="Rectangle 235">
                <a:extLst>
                  <a:ext uri="{FF2B5EF4-FFF2-40B4-BE49-F238E27FC236}">
                    <a16:creationId xmlns:a16="http://schemas.microsoft.com/office/drawing/2014/main" id="{1D0DAD95-AE49-3990-7A9C-43A22552D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399" name="Rectangle 242">
                <a:extLst>
                  <a:ext uri="{FF2B5EF4-FFF2-40B4-BE49-F238E27FC236}">
                    <a16:creationId xmlns:a16="http://schemas.microsoft.com/office/drawing/2014/main" id="{ED1049F3-35A2-8385-A824-8F7D92A3C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 dirty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0" name="Rectangle 207">
                <a:extLst>
                  <a:ext uri="{FF2B5EF4-FFF2-40B4-BE49-F238E27FC236}">
                    <a16:creationId xmlns:a16="http://schemas.microsoft.com/office/drawing/2014/main" id="{45DB70F6-597C-1EB5-FE53-6EDF05600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01" name="Rectangle 214">
                <a:extLst>
                  <a:ext uri="{FF2B5EF4-FFF2-40B4-BE49-F238E27FC236}">
                    <a16:creationId xmlns:a16="http://schemas.microsoft.com/office/drawing/2014/main" id="{A5E513F9-A94E-3350-01BC-C47B06E57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2" name="Rectangle 221">
                <a:extLst>
                  <a:ext uri="{FF2B5EF4-FFF2-40B4-BE49-F238E27FC236}">
                    <a16:creationId xmlns:a16="http://schemas.microsoft.com/office/drawing/2014/main" id="{B99E043E-4138-AC92-C346-303F743BC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3" name="Rectangle 228">
                <a:extLst>
                  <a:ext uri="{FF2B5EF4-FFF2-40B4-BE49-F238E27FC236}">
                    <a16:creationId xmlns:a16="http://schemas.microsoft.com/office/drawing/2014/main" id="{E1213C79-FF1B-02B3-F6AF-3AD9856BF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4" name="Rectangle 236">
                <a:extLst>
                  <a:ext uri="{FF2B5EF4-FFF2-40B4-BE49-F238E27FC236}">
                    <a16:creationId xmlns:a16="http://schemas.microsoft.com/office/drawing/2014/main" id="{D9E572F9-A219-DC43-9E7B-4363E880F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5" name="Rectangle 243">
                <a:extLst>
                  <a:ext uri="{FF2B5EF4-FFF2-40B4-BE49-F238E27FC236}">
                    <a16:creationId xmlns:a16="http://schemas.microsoft.com/office/drawing/2014/main" id="{F0B38056-3E08-A373-AC1F-5E4760995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31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6" name="Rectangle 208">
                <a:extLst>
                  <a:ext uri="{FF2B5EF4-FFF2-40B4-BE49-F238E27FC236}">
                    <a16:creationId xmlns:a16="http://schemas.microsoft.com/office/drawing/2014/main" id="{E00BD3C5-F244-FC68-08F9-85B8C38C3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07" name="Rectangle 215">
                <a:extLst>
                  <a:ext uri="{FF2B5EF4-FFF2-40B4-BE49-F238E27FC236}">
                    <a16:creationId xmlns:a16="http://schemas.microsoft.com/office/drawing/2014/main" id="{AD84C427-D0FC-5540-20C1-8B2D638EF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8" name="Rectangle 222">
                <a:extLst>
                  <a:ext uri="{FF2B5EF4-FFF2-40B4-BE49-F238E27FC236}">
                    <a16:creationId xmlns:a16="http://schemas.microsoft.com/office/drawing/2014/main" id="{390098B5-5773-F992-4B0F-E14B2B506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09" name="Rectangle 229">
                <a:extLst>
                  <a:ext uri="{FF2B5EF4-FFF2-40B4-BE49-F238E27FC236}">
                    <a16:creationId xmlns:a16="http://schemas.microsoft.com/office/drawing/2014/main" id="{74C687FF-65C9-F0A8-884F-4CAD67F29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0" name="Rectangle 237">
                <a:extLst>
                  <a:ext uri="{FF2B5EF4-FFF2-40B4-BE49-F238E27FC236}">
                    <a16:creationId xmlns:a16="http://schemas.microsoft.com/office/drawing/2014/main" id="{8409D81A-0C81-31E1-3081-FCFCB922C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1" name="Rectangle 244">
                <a:extLst>
                  <a:ext uri="{FF2B5EF4-FFF2-40B4-BE49-F238E27FC236}">
                    <a16:creationId xmlns:a16="http://schemas.microsoft.com/office/drawing/2014/main" id="{48E3F4F7-8C14-2440-7989-8CC2370CC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12" name="Rectangle 209">
                <a:extLst>
                  <a:ext uri="{FF2B5EF4-FFF2-40B4-BE49-F238E27FC236}">
                    <a16:creationId xmlns:a16="http://schemas.microsoft.com/office/drawing/2014/main" id="{F8F91283-9E90-464E-5FDA-0497F1E65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13" name="Rectangle 216">
                <a:extLst>
                  <a:ext uri="{FF2B5EF4-FFF2-40B4-BE49-F238E27FC236}">
                    <a16:creationId xmlns:a16="http://schemas.microsoft.com/office/drawing/2014/main" id="{F0BB0856-A865-A508-11E2-33AAF3B00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4" name="Rectangle 223">
                <a:extLst>
                  <a:ext uri="{FF2B5EF4-FFF2-40B4-BE49-F238E27FC236}">
                    <a16:creationId xmlns:a16="http://schemas.microsoft.com/office/drawing/2014/main" id="{81035A21-707A-EFD0-A153-954DAED04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5" name="Rectangle 230">
                <a:extLst>
                  <a:ext uri="{FF2B5EF4-FFF2-40B4-BE49-F238E27FC236}">
                    <a16:creationId xmlns:a16="http://schemas.microsoft.com/office/drawing/2014/main" id="{75F8513C-979D-49CD-C687-7BB5CAC17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6" name="Rectangle 238">
                <a:extLst>
                  <a:ext uri="{FF2B5EF4-FFF2-40B4-BE49-F238E27FC236}">
                    <a16:creationId xmlns:a16="http://schemas.microsoft.com/office/drawing/2014/main" id="{9DDC0D67-3E08-CC51-B8AF-01EA95759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17" name="Rectangle 245">
                <a:extLst>
                  <a:ext uri="{FF2B5EF4-FFF2-40B4-BE49-F238E27FC236}">
                    <a16:creationId xmlns:a16="http://schemas.microsoft.com/office/drawing/2014/main" id="{386CB20E-0B55-1552-1789-5F7FF3D00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18" name="Rectangle 210">
                <a:extLst>
                  <a:ext uri="{FF2B5EF4-FFF2-40B4-BE49-F238E27FC236}">
                    <a16:creationId xmlns:a16="http://schemas.microsoft.com/office/drawing/2014/main" id="{CCA702E8-4B3F-E5D4-9124-69603D5BF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19" name="Rectangle 217">
                <a:extLst>
                  <a:ext uri="{FF2B5EF4-FFF2-40B4-BE49-F238E27FC236}">
                    <a16:creationId xmlns:a16="http://schemas.microsoft.com/office/drawing/2014/main" id="{E08BE92D-C15F-C623-0352-2E04B6A01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20" name="Rectangle 224">
                <a:extLst>
                  <a:ext uri="{FF2B5EF4-FFF2-40B4-BE49-F238E27FC236}">
                    <a16:creationId xmlns:a16="http://schemas.microsoft.com/office/drawing/2014/main" id="{C8A64DA9-7002-9271-4339-B3B009E50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21" name="Rectangle 231">
                <a:extLst>
                  <a:ext uri="{FF2B5EF4-FFF2-40B4-BE49-F238E27FC236}">
                    <a16:creationId xmlns:a16="http://schemas.microsoft.com/office/drawing/2014/main" id="{408DD82E-48DD-E48D-D76C-90E9D1B81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22" name="Rectangle 239">
                <a:extLst>
                  <a:ext uri="{FF2B5EF4-FFF2-40B4-BE49-F238E27FC236}">
                    <a16:creationId xmlns:a16="http://schemas.microsoft.com/office/drawing/2014/main" id="{00A4A3F5-205E-1266-FD26-0788F4DE3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effectLst/>
                    <a:latin typeface="+mj-lt"/>
                    <a:ea typeface="宋体" panose="02010600030101010101" pitchFamily="2" charset="-122"/>
                  </a:rPr>
                  <a:t>27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</a:endParaRPr>
              </a:p>
            </p:txBody>
          </p:sp>
          <p:sp>
            <p:nvSpPr>
              <p:cNvPr id="1423" name="Rectangle 246">
                <a:extLst>
                  <a:ext uri="{FF2B5EF4-FFF2-40B4-BE49-F238E27FC236}">
                    <a16:creationId xmlns:a16="http://schemas.microsoft.com/office/drawing/2014/main" id="{A6B96715-5286-A711-B32B-EE0263C1A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24" name="Rectangle 211">
                <a:extLst>
                  <a:ext uri="{FF2B5EF4-FFF2-40B4-BE49-F238E27FC236}">
                    <a16:creationId xmlns:a16="http://schemas.microsoft.com/office/drawing/2014/main" id="{29306DCF-DDAA-EA53-5CEE-94623D77F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30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  <p:sp>
            <p:nvSpPr>
              <p:cNvPr id="1425" name="Rectangle 218">
                <a:extLst>
                  <a:ext uri="{FF2B5EF4-FFF2-40B4-BE49-F238E27FC236}">
                    <a16:creationId xmlns:a16="http://schemas.microsoft.com/office/drawing/2014/main" id="{4D6B5085-89BE-4771-DF88-69C4828B8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26" name="Rectangle 225">
                <a:extLst>
                  <a:ext uri="{FF2B5EF4-FFF2-40B4-BE49-F238E27FC236}">
                    <a16:creationId xmlns:a16="http://schemas.microsoft.com/office/drawing/2014/main" id="{0EFF5AD3-441E-820D-0F27-4D82E55D0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27" name="Rectangle 232">
                <a:extLst>
                  <a:ext uri="{FF2B5EF4-FFF2-40B4-BE49-F238E27FC236}">
                    <a16:creationId xmlns:a16="http://schemas.microsoft.com/office/drawing/2014/main" id="{2E44C16E-35D2-92D2-AE8D-9B4DE2B25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28" name="Rectangle 240">
                <a:extLst>
                  <a:ext uri="{FF2B5EF4-FFF2-40B4-BE49-F238E27FC236}">
                    <a16:creationId xmlns:a16="http://schemas.microsoft.com/office/drawing/2014/main" id="{1C43F990-C318-9B89-5DFE-CB0991571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29" name="Rectangle 247">
                <a:extLst>
                  <a:ext uri="{FF2B5EF4-FFF2-40B4-BE49-F238E27FC236}">
                    <a16:creationId xmlns:a16="http://schemas.microsoft.com/office/drawing/2014/main" id="{2D310990-575A-325C-6C1E-DBDB5863A9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900" b="1" i="0" u="none" strike="noStrike" cap="none" normalizeH="0" baseline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</a:endParaRPr>
              </a:p>
            </p:txBody>
          </p:sp>
        </p:grpSp>
      </p:grpSp>
      <p:cxnSp>
        <p:nvCxnSpPr>
          <p:cNvPr id="758" name="直接连接符 477">
            <a:extLst>
              <a:ext uri="{FF2B5EF4-FFF2-40B4-BE49-F238E27FC236}">
                <a16:creationId xmlns:a16="http://schemas.microsoft.com/office/drawing/2014/main" id="{65F92D36-DCDD-A6FD-90B9-02CD675E819F}"/>
              </a:ext>
            </a:extLst>
          </p:cNvPr>
          <p:cNvCxnSpPr/>
          <p:nvPr/>
        </p:nvCxnSpPr>
        <p:spPr>
          <a:xfrm>
            <a:off x="395536" y="6255687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38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395536" y="332656"/>
            <a:ext cx="842493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spc="600" dirty="0">
                <a:solidFill>
                  <a:schemeClr val="tx1"/>
                </a:solidFill>
              </a:rPr>
              <a:t>2024</a:t>
            </a:r>
            <a:endParaRPr lang="zh-CN" altLang="en-US" sz="6000" spc="600" dirty="0">
              <a:solidFill>
                <a:schemeClr val="tx1"/>
              </a:solidFill>
            </a:endParaRPr>
          </a:p>
        </p:txBody>
      </p:sp>
      <p:sp>
        <p:nvSpPr>
          <p:cNvPr id="457" name="圆角矩形 456"/>
          <p:cNvSpPr/>
          <p:nvPr/>
        </p:nvSpPr>
        <p:spPr>
          <a:xfrm>
            <a:off x="3955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JANUARY</a:t>
            </a:r>
          </a:p>
        </p:txBody>
      </p:sp>
      <p:sp>
        <p:nvSpPr>
          <p:cNvPr id="458" name="圆角矩形 457"/>
          <p:cNvSpPr/>
          <p:nvPr/>
        </p:nvSpPr>
        <p:spPr>
          <a:xfrm>
            <a:off x="2534503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FEBRUARY</a:t>
            </a:r>
          </a:p>
        </p:txBody>
      </p:sp>
      <p:sp>
        <p:nvSpPr>
          <p:cNvPr id="459" name="圆角矩形 458"/>
          <p:cNvSpPr/>
          <p:nvPr/>
        </p:nvSpPr>
        <p:spPr>
          <a:xfrm>
            <a:off x="4673470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460" name="圆角矩形 459"/>
          <p:cNvSpPr/>
          <p:nvPr/>
        </p:nvSpPr>
        <p:spPr>
          <a:xfrm>
            <a:off x="68124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APRIL</a:t>
            </a:r>
            <a:endParaRPr lang="zh-CN" altLang="zh-CN" sz="1600" b="1" u="sng" spc="300" dirty="0">
              <a:solidFill>
                <a:schemeClr val="tx1"/>
              </a:solidFill>
            </a:endParaRPr>
          </a:p>
        </p:txBody>
      </p:sp>
      <p:grpSp>
        <p:nvGrpSpPr>
          <p:cNvPr id="480" name="组合 479"/>
          <p:cNvGrpSpPr/>
          <p:nvPr/>
        </p:nvGrpSpPr>
        <p:grpSpPr>
          <a:xfrm>
            <a:off x="395536" y="2856770"/>
            <a:ext cx="8424936" cy="435360"/>
            <a:chOff x="395536" y="3025736"/>
            <a:chExt cx="8424936" cy="435360"/>
          </a:xfrm>
        </p:grpSpPr>
        <p:sp>
          <p:nvSpPr>
            <p:cNvPr id="461" name="圆角矩形 460"/>
            <p:cNvSpPr/>
            <p:nvPr/>
          </p:nvSpPr>
          <p:spPr>
            <a:xfrm>
              <a:off x="3955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MAY</a:t>
              </a:r>
            </a:p>
          </p:txBody>
        </p:sp>
        <p:sp>
          <p:nvSpPr>
            <p:cNvPr id="462" name="圆角矩形 461"/>
            <p:cNvSpPr/>
            <p:nvPr/>
          </p:nvSpPr>
          <p:spPr>
            <a:xfrm>
              <a:off x="2534503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JUNE</a:t>
              </a:r>
            </a:p>
          </p:txBody>
        </p:sp>
        <p:sp>
          <p:nvSpPr>
            <p:cNvPr id="463" name="圆角矩形 462"/>
            <p:cNvSpPr/>
            <p:nvPr/>
          </p:nvSpPr>
          <p:spPr>
            <a:xfrm>
              <a:off x="4673470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JULY</a:t>
              </a:r>
            </a:p>
          </p:txBody>
        </p:sp>
        <p:sp>
          <p:nvSpPr>
            <p:cNvPr id="464" name="圆角矩形 463"/>
            <p:cNvSpPr/>
            <p:nvPr/>
          </p:nvSpPr>
          <p:spPr>
            <a:xfrm>
              <a:off x="68124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AUGUST</a:t>
              </a:r>
            </a:p>
          </p:txBody>
        </p:sp>
      </p:grpSp>
      <p:grpSp>
        <p:nvGrpSpPr>
          <p:cNvPr id="479" name="组合 478"/>
          <p:cNvGrpSpPr/>
          <p:nvPr/>
        </p:nvGrpSpPr>
        <p:grpSpPr>
          <a:xfrm>
            <a:off x="395536" y="4564361"/>
            <a:ext cx="8424936" cy="435360"/>
            <a:chOff x="395536" y="4692464"/>
            <a:chExt cx="8424936" cy="435360"/>
          </a:xfrm>
        </p:grpSpPr>
        <p:sp>
          <p:nvSpPr>
            <p:cNvPr id="465" name="圆角矩形 464"/>
            <p:cNvSpPr/>
            <p:nvPr/>
          </p:nvSpPr>
          <p:spPr>
            <a:xfrm>
              <a:off x="3955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6" name="圆角矩形 465"/>
            <p:cNvSpPr/>
            <p:nvPr/>
          </p:nvSpPr>
          <p:spPr>
            <a:xfrm>
              <a:off x="2534503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7" name="圆角矩形 466"/>
            <p:cNvSpPr/>
            <p:nvPr/>
          </p:nvSpPr>
          <p:spPr>
            <a:xfrm>
              <a:off x="4673470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8" name="圆角矩形 467"/>
            <p:cNvSpPr/>
            <p:nvPr/>
          </p:nvSpPr>
          <p:spPr>
            <a:xfrm>
              <a:off x="68124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cxnSp>
        <p:nvCxnSpPr>
          <p:cNvPr id="469" name="直接连接符 468"/>
          <p:cNvCxnSpPr/>
          <p:nvPr/>
        </p:nvCxnSpPr>
        <p:spPr>
          <a:xfrm>
            <a:off x="2505144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接连接符 470"/>
          <p:cNvCxnSpPr/>
          <p:nvPr/>
        </p:nvCxnSpPr>
        <p:spPr>
          <a:xfrm>
            <a:off x="6715362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直接连接符 472"/>
          <p:cNvCxnSpPr/>
          <p:nvPr/>
        </p:nvCxnSpPr>
        <p:spPr>
          <a:xfrm>
            <a:off x="400035" y="2829502"/>
            <a:ext cx="842043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直接连接符 473"/>
          <p:cNvCxnSpPr/>
          <p:nvPr/>
        </p:nvCxnSpPr>
        <p:spPr>
          <a:xfrm>
            <a:off x="460003" y="4534260"/>
            <a:ext cx="836046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直接连接符 474"/>
          <p:cNvCxnSpPr/>
          <p:nvPr/>
        </p:nvCxnSpPr>
        <p:spPr>
          <a:xfrm>
            <a:off x="400035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直接连接符 475"/>
          <p:cNvCxnSpPr/>
          <p:nvPr/>
        </p:nvCxnSpPr>
        <p:spPr>
          <a:xfrm>
            <a:off x="8820472" y="1124744"/>
            <a:ext cx="0" cy="511427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直接连接符 477"/>
          <p:cNvCxnSpPr/>
          <p:nvPr/>
        </p:nvCxnSpPr>
        <p:spPr>
          <a:xfrm>
            <a:off x="395536" y="1124744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接连接符 499"/>
          <p:cNvCxnSpPr/>
          <p:nvPr/>
        </p:nvCxnSpPr>
        <p:spPr>
          <a:xfrm>
            <a:off x="4610253" y="1124744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B80BB144-B09E-1BE7-533C-5F0FF115B91E}"/>
              </a:ext>
            </a:extLst>
          </p:cNvPr>
          <p:cNvGrpSpPr/>
          <p:nvPr/>
        </p:nvGrpSpPr>
        <p:grpSpPr>
          <a:xfrm>
            <a:off x="460003" y="1557480"/>
            <a:ext cx="8318739" cy="153888"/>
            <a:chOff x="460003" y="1557480"/>
            <a:chExt cx="8318739" cy="153888"/>
          </a:xfrm>
        </p:grpSpPr>
        <p:sp>
          <p:nvSpPr>
            <p:cNvPr id="548" name="Rectangle 114"/>
            <p:cNvSpPr>
              <a:spLocks noChangeArrowheads="1"/>
            </p:cNvSpPr>
            <p:nvPr/>
          </p:nvSpPr>
          <p:spPr bwMode="auto">
            <a:xfrm>
              <a:off x="1637185" y="1557480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9" name="Rectangle 115"/>
            <p:cNvSpPr>
              <a:spLocks noChangeArrowheads="1"/>
            </p:cNvSpPr>
            <p:nvPr/>
          </p:nvSpPr>
          <p:spPr bwMode="auto">
            <a:xfrm>
              <a:off x="1932282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0" name="Rectangle 116"/>
            <p:cNvSpPr>
              <a:spLocks noChangeArrowheads="1"/>
            </p:cNvSpPr>
            <p:nvPr/>
          </p:nvSpPr>
          <p:spPr bwMode="auto">
            <a:xfrm>
              <a:off x="217367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1" name="Rectangle 110"/>
            <p:cNvSpPr>
              <a:spLocks noChangeArrowheads="1"/>
            </p:cNvSpPr>
            <p:nvPr/>
          </p:nvSpPr>
          <p:spPr bwMode="auto">
            <a:xfrm>
              <a:off x="460003" y="1557480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2" name="Rectangle 111"/>
            <p:cNvSpPr>
              <a:spLocks noChangeArrowheads="1"/>
            </p:cNvSpPr>
            <p:nvPr/>
          </p:nvSpPr>
          <p:spPr bwMode="auto">
            <a:xfrm>
              <a:off x="72784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3" name="Rectangle 112"/>
            <p:cNvSpPr>
              <a:spLocks noChangeArrowheads="1"/>
            </p:cNvSpPr>
            <p:nvPr/>
          </p:nvSpPr>
          <p:spPr bwMode="auto">
            <a:xfrm>
              <a:off x="1049395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4" name="Rectangle 113"/>
            <p:cNvSpPr>
              <a:spLocks noChangeArrowheads="1"/>
            </p:cNvSpPr>
            <p:nvPr/>
          </p:nvSpPr>
          <p:spPr bwMode="auto">
            <a:xfrm>
              <a:off x="1318043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5" name="Rectangle 112"/>
            <p:cNvSpPr>
              <a:spLocks noChangeArrowheads="1"/>
            </p:cNvSpPr>
            <p:nvPr/>
          </p:nvSpPr>
          <p:spPr bwMode="auto">
            <a:xfrm>
              <a:off x="5336801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6" name="Rectangle 113"/>
            <p:cNvSpPr>
              <a:spLocks noChangeArrowheads="1"/>
            </p:cNvSpPr>
            <p:nvPr/>
          </p:nvSpPr>
          <p:spPr bwMode="auto">
            <a:xfrm>
              <a:off x="5608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7" name="Rectangle 114"/>
            <p:cNvSpPr>
              <a:spLocks noChangeArrowheads="1"/>
            </p:cNvSpPr>
            <p:nvPr/>
          </p:nvSpPr>
          <p:spPr bwMode="auto">
            <a:xfrm>
              <a:off x="5903563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8" name="Rectangle 115"/>
            <p:cNvSpPr>
              <a:spLocks noChangeArrowheads="1"/>
            </p:cNvSpPr>
            <p:nvPr/>
          </p:nvSpPr>
          <p:spPr bwMode="auto">
            <a:xfrm>
              <a:off x="6203205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9" name="Rectangle 116"/>
            <p:cNvSpPr>
              <a:spLocks noChangeArrowheads="1"/>
            </p:cNvSpPr>
            <p:nvPr/>
          </p:nvSpPr>
          <p:spPr bwMode="auto">
            <a:xfrm>
              <a:off x="646484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0" name="Rectangle 110"/>
            <p:cNvSpPr>
              <a:spLocks noChangeArrowheads="1"/>
            </p:cNvSpPr>
            <p:nvPr/>
          </p:nvSpPr>
          <p:spPr bwMode="auto">
            <a:xfrm>
              <a:off x="4753233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1" name="Rectangle 111"/>
            <p:cNvSpPr>
              <a:spLocks noChangeArrowheads="1"/>
            </p:cNvSpPr>
            <p:nvPr/>
          </p:nvSpPr>
          <p:spPr bwMode="auto">
            <a:xfrm>
              <a:off x="5022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2" name="Rectangle 110"/>
            <p:cNvSpPr>
              <a:spLocks noChangeArrowheads="1"/>
            </p:cNvSpPr>
            <p:nvPr/>
          </p:nvSpPr>
          <p:spPr bwMode="auto">
            <a:xfrm>
              <a:off x="2607794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3" name="Rectangle 111"/>
            <p:cNvSpPr>
              <a:spLocks noChangeArrowheads="1"/>
            </p:cNvSpPr>
            <p:nvPr/>
          </p:nvSpPr>
          <p:spPr bwMode="auto">
            <a:xfrm>
              <a:off x="2882352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4" name="Rectangle 112"/>
            <p:cNvSpPr>
              <a:spLocks noChangeArrowheads="1"/>
            </p:cNvSpPr>
            <p:nvPr/>
          </p:nvSpPr>
          <p:spPr bwMode="auto">
            <a:xfrm>
              <a:off x="3183886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5" name="Rectangle 113"/>
            <p:cNvSpPr>
              <a:spLocks noChangeArrowheads="1"/>
            </p:cNvSpPr>
            <p:nvPr/>
          </p:nvSpPr>
          <p:spPr bwMode="auto">
            <a:xfrm>
              <a:off x="3457231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3754795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4054918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4318089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5"/>
            <p:cNvSpPr>
              <a:spLocks noChangeArrowheads="1"/>
            </p:cNvSpPr>
            <p:nvPr/>
          </p:nvSpPr>
          <p:spPr bwMode="auto">
            <a:xfrm>
              <a:off x="8351636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6"/>
            <p:cNvSpPr>
              <a:spLocks noChangeArrowheads="1"/>
            </p:cNvSpPr>
            <p:nvPr/>
          </p:nvSpPr>
          <p:spPr bwMode="auto">
            <a:xfrm>
              <a:off x="8610426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0"/>
            <p:cNvSpPr>
              <a:spLocks noChangeArrowheads="1"/>
            </p:cNvSpPr>
            <p:nvPr/>
          </p:nvSpPr>
          <p:spPr bwMode="auto">
            <a:xfrm>
              <a:off x="6899912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1"/>
            <p:cNvSpPr>
              <a:spLocks noChangeArrowheads="1"/>
            </p:cNvSpPr>
            <p:nvPr/>
          </p:nvSpPr>
          <p:spPr bwMode="auto">
            <a:xfrm>
              <a:off x="714688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7471864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7735750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8051790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E245B5CF-15D1-85CB-0F03-969A6CF27ACF}"/>
              </a:ext>
            </a:extLst>
          </p:cNvPr>
          <p:cNvGrpSpPr/>
          <p:nvPr/>
        </p:nvGrpSpPr>
        <p:grpSpPr>
          <a:xfrm>
            <a:off x="460003" y="3248597"/>
            <a:ext cx="8318739" cy="153888"/>
            <a:chOff x="460003" y="3248597"/>
            <a:chExt cx="8318739" cy="153888"/>
          </a:xfrm>
        </p:grpSpPr>
        <p:sp>
          <p:nvSpPr>
            <p:cNvPr id="577" name="Rectangle 114"/>
            <p:cNvSpPr>
              <a:spLocks noChangeArrowheads="1"/>
            </p:cNvSpPr>
            <p:nvPr/>
          </p:nvSpPr>
          <p:spPr bwMode="auto">
            <a:xfrm>
              <a:off x="1637185" y="324859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5"/>
            <p:cNvSpPr>
              <a:spLocks noChangeArrowheads="1"/>
            </p:cNvSpPr>
            <p:nvPr/>
          </p:nvSpPr>
          <p:spPr bwMode="auto">
            <a:xfrm>
              <a:off x="1932282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6"/>
            <p:cNvSpPr>
              <a:spLocks noChangeArrowheads="1"/>
            </p:cNvSpPr>
            <p:nvPr/>
          </p:nvSpPr>
          <p:spPr bwMode="auto">
            <a:xfrm>
              <a:off x="217367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460003" y="324859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72784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1049395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1318043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2"/>
            <p:cNvSpPr>
              <a:spLocks noChangeArrowheads="1"/>
            </p:cNvSpPr>
            <p:nvPr/>
          </p:nvSpPr>
          <p:spPr bwMode="auto">
            <a:xfrm>
              <a:off x="5336801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3"/>
            <p:cNvSpPr>
              <a:spLocks noChangeArrowheads="1"/>
            </p:cNvSpPr>
            <p:nvPr/>
          </p:nvSpPr>
          <p:spPr bwMode="auto">
            <a:xfrm>
              <a:off x="5608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4"/>
            <p:cNvSpPr>
              <a:spLocks noChangeArrowheads="1"/>
            </p:cNvSpPr>
            <p:nvPr/>
          </p:nvSpPr>
          <p:spPr bwMode="auto">
            <a:xfrm>
              <a:off x="5903563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6203205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646484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4753233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5022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0"/>
            <p:cNvSpPr>
              <a:spLocks noChangeArrowheads="1"/>
            </p:cNvSpPr>
            <p:nvPr/>
          </p:nvSpPr>
          <p:spPr bwMode="auto">
            <a:xfrm>
              <a:off x="2607794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1"/>
            <p:cNvSpPr>
              <a:spLocks noChangeArrowheads="1"/>
            </p:cNvSpPr>
            <p:nvPr/>
          </p:nvSpPr>
          <p:spPr bwMode="auto">
            <a:xfrm>
              <a:off x="2882352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2"/>
            <p:cNvSpPr>
              <a:spLocks noChangeArrowheads="1"/>
            </p:cNvSpPr>
            <p:nvPr/>
          </p:nvSpPr>
          <p:spPr bwMode="auto">
            <a:xfrm>
              <a:off x="3183886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4" name="Rectangle 113"/>
            <p:cNvSpPr>
              <a:spLocks noChangeArrowheads="1"/>
            </p:cNvSpPr>
            <p:nvPr/>
          </p:nvSpPr>
          <p:spPr bwMode="auto">
            <a:xfrm>
              <a:off x="3457231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3754795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4054918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4318089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5"/>
            <p:cNvSpPr>
              <a:spLocks noChangeArrowheads="1"/>
            </p:cNvSpPr>
            <p:nvPr/>
          </p:nvSpPr>
          <p:spPr bwMode="auto">
            <a:xfrm>
              <a:off x="8351636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6"/>
            <p:cNvSpPr>
              <a:spLocks noChangeArrowheads="1"/>
            </p:cNvSpPr>
            <p:nvPr/>
          </p:nvSpPr>
          <p:spPr bwMode="auto">
            <a:xfrm>
              <a:off x="8610426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0"/>
            <p:cNvSpPr>
              <a:spLocks noChangeArrowheads="1"/>
            </p:cNvSpPr>
            <p:nvPr/>
          </p:nvSpPr>
          <p:spPr bwMode="auto">
            <a:xfrm>
              <a:off x="6899912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1"/>
            <p:cNvSpPr>
              <a:spLocks noChangeArrowheads="1"/>
            </p:cNvSpPr>
            <p:nvPr/>
          </p:nvSpPr>
          <p:spPr bwMode="auto">
            <a:xfrm>
              <a:off x="714688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7471864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7735750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8051790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281E8384-7138-92FD-0513-F2FBB5D29D55}"/>
              </a:ext>
            </a:extLst>
          </p:cNvPr>
          <p:cNvGrpSpPr/>
          <p:nvPr/>
        </p:nvGrpSpPr>
        <p:grpSpPr>
          <a:xfrm>
            <a:off x="460003" y="4950404"/>
            <a:ext cx="8318739" cy="153888"/>
            <a:chOff x="460003" y="4950404"/>
            <a:chExt cx="8318739" cy="153888"/>
          </a:xfrm>
        </p:grpSpPr>
        <p:sp>
          <p:nvSpPr>
            <p:cNvPr id="606" name="Rectangle 114"/>
            <p:cNvSpPr>
              <a:spLocks noChangeArrowheads="1"/>
            </p:cNvSpPr>
            <p:nvPr/>
          </p:nvSpPr>
          <p:spPr bwMode="auto">
            <a:xfrm>
              <a:off x="1637185" y="4950404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5"/>
            <p:cNvSpPr>
              <a:spLocks noChangeArrowheads="1"/>
            </p:cNvSpPr>
            <p:nvPr/>
          </p:nvSpPr>
          <p:spPr bwMode="auto">
            <a:xfrm>
              <a:off x="1932282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6"/>
            <p:cNvSpPr>
              <a:spLocks noChangeArrowheads="1"/>
            </p:cNvSpPr>
            <p:nvPr/>
          </p:nvSpPr>
          <p:spPr bwMode="auto">
            <a:xfrm>
              <a:off x="217367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460003" y="4950404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72784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1049395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1318043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2"/>
            <p:cNvSpPr>
              <a:spLocks noChangeArrowheads="1"/>
            </p:cNvSpPr>
            <p:nvPr/>
          </p:nvSpPr>
          <p:spPr bwMode="auto">
            <a:xfrm>
              <a:off x="5336801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3"/>
            <p:cNvSpPr>
              <a:spLocks noChangeArrowheads="1"/>
            </p:cNvSpPr>
            <p:nvPr/>
          </p:nvSpPr>
          <p:spPr bwMode="auto">
            <a:xfrm>
              <a:off x="5608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4"/>
            <p:cNvSpPr>
              <a:spLocks noChangeArrowheads="1"/>
            </p:cNvSpPr>
            <p:nvPr/>
          </p:nvSpPr>
          <p:spPr bwMode="auto">
            <a:xfrm>
              <a:off x="5903563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6203205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646484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4753233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5022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0"/>
            <p:cNvSpPr>
              <a:spLocks noChangeArrowheads="1"/>
            </p:cNvSpPr>
            <p:nvPr/>
          </p:nvSpPr>
          <p:spPr bwMode="auto">
            <a:xfrm>
              <a:off x="2607794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1"/>
            <p:cNvSpPr>
              <a:spLocks noChangeArrowheads="1"/>
            </p:cNvSpPr>
            <p:nvPr/>
          </p:nvSpPr>
          <p:spPr bwMode="auto">
            <a:xfrm>
              <a:off x="2882352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2"/>
            <p:cNvSpPr>
              <a:spLocks noChangeArrowheads="1"/>
            </p:cNvSpPr>
            <p:nvPr/>
          </p:nvSpPr>
          <p:spPr bwMode="auto">
            <a:xfrm>
              <a:off x="3183886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3" name="Rectangle 113"/>
            <p:cNvSpPr>
              <a:spLocks noChangeArrowheads="1"/>
            </p:cNvSpPr>
            <p:nvPr/>
          </p:nvSpPr>
          <p:spPr bwMode="auto">
            <a:xfrm>
              <a:off x="3457231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4" name="Rectangle 114"/>
            <p:cNvSpPr>
              <a:spLocks noChangeArrowheads="1"/>
            </p:cNvSpPr>
            <p:nvPr/>
          </p:nvSpPr>
          <p:spPr bwMode="auto">
            <a:xfrm>
              <a:off x="3754795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5" name="Rectangle 115"/>
            <p:cNvSpPr>
              <a:spLocks noChangeArrowheads="1"/>
            </p:cNvSpPr>
            <p:nvPr/>
          </p:nvSpPr>
          <p:spPr bwMode="auto">
            <a:xfrm>
              <a:off x="4054918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6" name="Rectangle 116"/>
            <p:cNvSpPr>
              <a:spLocks noChangeArrowheads="1"/>
            </p:cNvSpPr>
            <p:nvPr/>
          </p:nvSpPr>
          <p:spPr bwMode="auto">
            <a:xfrm>
              <a:off x="4318089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7" name="Rectangle 115"/>
            <p:cNvSpPr>
              <a:spLocks noChangeArrowheads="1"/>
            </p:cNvSpPr>
            <p:nvPr/>
          </p:nvSpPr>
          <p:spPr bwMode="auto">
            <a:xfrm>
              <a:off x="8351636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8" name="Rectangle 116"/>
            <p:cNvSpPr>
              <a:spLocks noChangeArrowheads="1"/>
            </p:cNvSpPr>
            <p:nvPr/>
          </p:nvSpPr>
          <p:spPr bwMode="auto">
            <a:xfrm>
              <a:off x="8610426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9" name="Rectangle 110"/>
            <p:cNvSpPr>
              <a:spLocks noChangeArrowheads="1"/>
            </p:cNvSpPr>
            <p:nvPr/>
          </p:nvSpPr>
          <p:spPr bwMode="auto">
            <a:xfrm>
              <a:off x="6899912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0" name="Rectangle 111"/>
            <p:cNvSpPr>
              <a:spLocks noChangeArrowheads="1"/>
            </p:cNvSpPr>
            <p:nvPr/>
          </p:nvSpPr>
          <p:spPr bwMode="auto">
            <a:xfrm>
              <a:off x="714688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1" name="Rectangle 112"/>
            <p:cNvSpPr>
              <a:spLocks noChangeArrowheads="1"/>
            </p:cNvSpPr>
            <p:nvPr/>
          </p:nvSpPr>
          <p:spPr bwMode="auto">
            <a:xfrm>
              <a:off x="7471864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2" name="Rectangle 113"/>
            <p:cNvSpPr>
              <a:spLocks noChangeArrowheads="1"/>
            </p:cNvSpPr>
            <p:nvPr/>
          </p:nvSpPr>
          <p:spPr bwMode="auto">
            <a:xfrm>
              <a:off x="7735750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3" name="Rectangle 114"/>
            <p:cNvSpPr>
              <a:spLocks noChangeArrowheads="1"/>
            </p:cNvSpPr>
            <p:nvPr/>
          </p:nvSpPr>
          <p:spPr bwMode="auto">
            <a:xfrm>
              <a:off x="8051790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cxnSp>
        <p:nvCxnSpPr>
          <p:cNvPr id="758" name="直接连接符 477">
            <a:extLst>
              <a:ext uri="{FF2B5EF4-FFF2-40B4-BE49-F238E27FC236}">
                <a16:creationId xmlns:a16="http://schemas.microsoft.com/office/drawing/2014/main" id="{65F92D36-DCDD-A6FD-90B9-02CD675E819F}"/>
              </a:ext>
            </a:extLst>
          </p:cNvPr>
          <p:cNvCxnSpPr/>
          <p:nvPr/>
        </p:nvCxnSpPr>
        <p:spPr>
          <a:xfrm>
            <a:off x="395536" y="6255687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A794B992-5351-4E7F-B0D2-D79A17D7ED61}"/>
              </a:ext>
            </a:extLst>
          </p:cNvPr>
          <p:cNvGrpSpPr/>
          <p:nvPr/>
        </p:nvGrpSpPr>
        <p:grpSpPr>
          <a:xfrm>
            <a:off x="498034" y="1706266"/>
            <a:ext cx="8239669" cy="1101003"/>
            <a:chOff x="498034" y="1754523"/>
            <a:chExt cx="8239669" cy="1101003"/>
          </a:xfrm>
        </p:grpSpPr>
        <p:sp>
          <p:nvSpPr>
            <p:cNvPr id="1511" name="Rectangle 87">
              <a:extLst>
                <a:ext uri="{FF2B5EF4-FFF2-40B4-BE49-F238E27FC236}">
                  <a16:creationId xmlns:a16="http://schemas.microsoft.com/office/drawing/2014/main" id="{186E396A-0B9C-5D28-5397-6574C2654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512" name="Rectangle 94">
              <a:extLst>
                <a:ext uri="{FF2B5EF4-FFF2-40B4-BE49-F238E27FC236}">
                  <a16:creationId xmlns:a16="http://schemas.microsoft.com/office/drawing/2014/main" id="{F4F718BC-CC4F-5CFD-0DF1-41648F399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513" name="Rectangle 101">
              <a:extLst>
                <a:ext uri="{FF2B5EF4-FFF2-40B4-BE49-F238E27FC236}">
                  <a16:creationId xmlns:a16="http://schemas.microsoft.com/office/drawing/2014/main" id="{2D69E2B7-5895-E7A5-E902-B4514F508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514" name="Rectangle 109">
              <a:extLst>
                <a:ext uri="{FF2B5EF4-FFF2-40B4-BE49-F238E27FC236}">
                  <a16:creationId xmlns:a16="http://schemas.microsoft.com/office/drawing/2014/main" id="{62684255-1BC9-E870-6640-E664557BF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515" name="Rectangle 81">
              <a:extLst>
                <a:ext uri="{FF2B5EF4-FFF2-40B4-BE49-F238E27FC236}">
                  <a16:creationId xmlns:a16="http://schemas.microsoft.com/office/drawing/2014/main" id="{C55A1E3C-7D2F-B908-5DFD-58F901196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16" name="Rectangle 88">
              <a:extLst>
                <a:ext uri="{FF2B5EF4-FFF2-40B4-BE49-F238E27FC236}">
                  <a16:creationId xmlns:a16="http://schemas.microsoft.com/office/drawing/2014/main" id="{C2613760-C03A-CBE9-F21B-D5A6DB82F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517" name="Rectangle 95">
              <a:extLst>
                <a:ext uri="{FF2B5EF4-FFF2-40B4-BE49-F238E27FC236}">
                  <a16:creationId xmlns:a16="http://schemas.microsoft.com/office/drawing/2014/main" id="{BF220A93-7734-3A6D-A789-FF253D3DD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518" name="Rectangle 103">
              <a:extLst>
                <a:ext uri="{FF2B5EF4-FFF2-40B4-BE49-F238E27FC236}">
                  <a16:creationId xmlns:a16="http://schemas.microsoft.com/office/drawing/2014/main" id="{B7C04C7D-3D9A-E202-222E-F18966B90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519" name="Rectangle 110">
              <a:extLst>
                <a:ext uri="{FF2B5EF4-FFF2-40B4-BE49-F238E27FC236}">
                  <a16:creationId xmlns:a16="http://schemas.microsoft.com/office/drawing/2014/main" id="{EC386D1B-5C69-83DE-E790-FA94E85F9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1520" name="Rectangle 82">
              <a:extLst>
                <a:ext uri="{FF2B5EF4-FFF2-40B4-BE49-F238E27FC236}">
                  <a16:creationId xmlns:a16="http://schemas.microsoft.com/office/drawing/2014/main" id="{24150EC1-2FF6-B8C4-7082-F6CF689AF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521" name="Rectangle 89">
              <a:extLst>
                <a:ext uri="{FF2B5EF4-FFF2-40B4-BE49-F238E27FC236}">
                  <a16:creationId xmlns:a16="http://schemas.microsoft.com/office/drawing/2014/main" id="{A86ADF95-BCA7-6F34-DA6A-DB7628D31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522" name="Rectangle 96">
              <a:extLst>
                <a:ext uri="{FF2B5EF4-FFF2-40B4-BE49-F238E27FC236}">
                  <a16:creationId xmlns:a16="http://schemas.microsoft.com/office/drawing/2014/main" id="{01C0FC19-CDC4-E1FF-A4BA-2DA082923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1523" name="Rectangle 104">
              <a:extLst>
                <a:ext uri="{FF2B5EF4-FFF2-40B4-BE49-F238E27FC236}">
                  <a16:creationId xmlns:a16="http://schemas.microsoft.com/office/drawing/2014/main" id="{16F41750-FBEE-29D2-8C1B-E074777E0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1524" name="Rectangle 111">
              <a:extLst>
                <a:ext uri="{FF2B5EF4-FFF2-40B4-BE49-F238E27FC236}">
                  <a16:creationId xmlns:a16="http://schemas.microsoft.com/office/drawing/2014/main" id="{E7112307-7880-C177-E476-61BBB0A6B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1525" name="Rectangle 83">
              <a:extLst>
                <a:ext uri="{FF2B5EF4-FFF2-40B4-BE49-F238E27FC236}">
                  <a16:creationId xmlns:a16="http://schemas.microsoft.com/office/drawing/2014/main" id="{7AE891E2-DB82-82F6-3656-4ACB1B7F7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526" name="Rectangle 90">
              <a:extLst>
                <a:ext uri="{FF2B5EF4-FFF2-40B4-BE49-F238E27FC236}">
                  <a16:creationId xmlns:a16="http://schemas.microsoft.com/office/drawing/2014/main" id="{A3E1EB74-1938-2C41-CBED-4BD71FC4A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1527" name="Rectangle 97">
              <a:extLst>
                <a:ext uri="{FF2B5EF4-FFF2-40B4-BE49-F238E27FC236}">
                  <a16:creationId xmlns:a16="http://schemas.microsoft.com/office/drawing/2014/main" id="{71431E32-FB86-EE21-6AE9-F333457A6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1528" name="Rectangle 105">
              <a:extLst>
                <a:ext uri="{FF2B5EF4-FFF2-40B4-BE49-F238E27FC236}">
                  <a16:creationId xmlns:a16="http://schemas.microsoft.com/office/drawing/2014/main" id="{2CD45603-7C2A-7165-53F3-8586A1950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1529" name="Rectangle 112">
              <a:extLst>
                <a:ext uri="{FF2B5EF4-FFF2-40B4-BE49-F238E27FC236}">
                  <a16:creationId xmlns:a16="http://schemas.microsoft.com/office/drawing/2014/main" id="{1952811C-1F52-AD8D-DD68-36235C65A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530" name="Rectangle 84">
              <a:extLst>
                <a:ext uri="{FF2B5EF4-FFF2-40B4-BE49-F238E27FC236}">
                  <a16:creationId xmlns:a16="http://schemas.microsoft.com/office/drawing/2014/main" id="{7A4998FF-6E1D-8636-FAAF-27296FAF6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531" name="Rectangle 91">
              <a:extLst>
                <a:ext uri="{FF2B5EF4-FFF2-40B4-BE49-F238E27FC236}">
                  <a16:creationId xmlns:a16="http://schemas.microsoft.com/office/drawing/2014/main" id="{9EA0FFEF-568B-1B67-1AE4-6BA120B24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1532" name="Rectangle 98">
              <a:extLst>
                <a:ext uri="{FF2B5EF4-FFF2-40B4-BE49-F238E27FC236}">
                  <a16:creationId xmlns:a16="http://schemas.microsoft.com/office/drawing/2014/main" id="{FE9AB36D-2E16-EBA2-3F1A-889C8E097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1533" name="Rectangle 106">
              <a:extLst>
                <a:ext uri="{FF2B5EF4-FFF2-40B4-BE49-F238E27FC236}">
                  <a16:creationId xmlns:a16="http://schemas.microsoft.com/office/drawing/2014/main" id="{BC57636C-F5E8-5C98-C17A-FA03713A9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534" name="Rectangle 85">
              <a:extLst>
                <a:ext uri="{FF2B5EF4-FFF2-40B4-BE49-F238E27FC236}">
                  <a16:creationId xmlns:a16="http://schemas.microsoft.com/office/drawing/2014/main" id="{97A6D4D7-4B11-9573-F918-1D67A17AE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535" name="Rectangle 92">
              <a:extLst>
                <a:ext uri="{FF2B5EF4-FFF2-40B4-BE49-F238E27FC236}">
                  <a16:creationId xmlns:a16="http://schemas.microsoft.com/office/drawing/2014/main" id="{BB199C1F-D1A8-0752-7556-FEEC3352A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1536" name="Rectangle 99">
              <a:extLst>
                <a:ext uri="{FF2B5EF4-FFF2-40B4-BE49-F238E27FC236}">
                  <a16:creationId xmlns:a16="http://schemas.microsoft.com/office/drawing/2014/main" id="{2338EF91-FFB9-9B21-7B4C-CC92D10E5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1537" name="Rectangle 107">
              <a:extLst>
                <a:ext uri="{FF2B5EF4-FFF2-40B4-BE49-F238E27FC236}">
                  <a16:creationId xmlns:a16="http://schemas.microsoft.com/office/drawing/2014/main" id="{057068E3-6481-28BC-7EA1-9E736CA50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1538" name="Rectangle 86">
              <a:extLst>
                <a:ext uri="{FF2B5EF4-FFF2-40B4-BE49-F238E27FC236}">
                  <a16:creationId xmlns:a16="http://schemas.microsoft.com/office/drawing/2014/main" id="{046AB77D-FFA9-A3F1-428A-8B61D9654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539" name="Rectangle 93">
              <a:extLst>
                <a:ext uri="{FF2B5EF4-FFF2-40B4-BE49-F238E27FC236}">
                  <a16:creationId xmlns:a16="http://schemas.microsoft.com/office/drawing/2014/main" id="{D4C1E6C6-7627-DD19-047A-4591AD010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540" name="Rectangle 100">
              <a:extLst>
                <a:ext uri="{FF2B5EF4-FFF2-40B4-BE49-F238E27FC236}">
                  <a16:creationId xmlns:a16="http://schemas.microsoft.com/office/drawing/2014/main" id="{BF2620B0-F9F4-931A-9F83-35066802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541" name="Rectangle 108">
              <a:extLst>
                <a:ext uri="{FF2B5EF4-FFF2-40B4-BE49-F238E27FC236}">
                  <a16:creationId xmlns:a16="http://schemas.microsoft.com/office/drawing/2014/main" id="{E5A8CDCB-F8E4-637D-7356-C98ED9975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542" name="Rectangle 86">
              <a:extLst>
                <a:ext uri="{FF2B5EF4-FFF2-40B4-BE49-F238E27FC236}">
                  <a16:creationId xmlns:a16="http://schemas.microsoft.com/office/drawing/2014/main" id="{D4551945-C159-4FC2-DCF0-50D096188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43" name="Rectangle 93">
              <a:extLst>
                <a:ext uri="{FF2B5EF4-FFF2-40B4-BE49-F238E27FC236}">
                  <a16:creationId xmlns:a16="http://schemas.microsoft.com/office/drawing/2014/main" id="{A3D9979B-EFD5-14D2-A9E4-FD26153D5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44" name="Rectangle 100">
              <a:extLst>
                <a:ext uri="{FF2B5EF4-FFF2-40B4-BE49-F238E27FC236}">
                  <a16:creationId xmlns:a16="http://schemas.microsoft.com/office/drawing/2014/main" id="{BD7E84F2-E380-3551-F01A-F3BA212DF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45" name="Rectangle 108">
              <a:extLst>
                <a:ext uri="{FF2B5EF4-FFF2-40B4-BE49-F238E27FC236}">
                  <a16:creationId xmlns:a16="http://schemas.microsoft.com/office/drawing/2014/main" id="{A303E96B-8BDA-0CBF-C00D-C29A3A9AE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46" name="Rectangle 87">
              <a:extLst>
                <a:ext uri="{FF2B5EF4-FFF2-40B4-BE49-F238E27FC236}">
                  <a16:creationId xmlns:a16="http://schemas.microsoft.com/office/drawing/2014/main" id="{5E090418-5485-EDD5-DC89-97B9F280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7" name="Rectangle 94">
              <a:extLst>
                <a:ext uri="{FF2B5EF4-FFF2-40B4-BE49-F238E27FC236}">
                  <a16:creationId xmlns:a16="http://schemas.microsoft.com/office/drawing/2014/main" id="{01FD32B7-633F-5253-4C11-56BA23FFF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8" name="Rectangle 101">
              <a:extLst>
                <a:ext uri="{FF2B5EF4-FFF2-40B4-BE49-F238E27FC236}">
                  <a16:creationId xmlns:a16="http://schemas.microsoft.com/office/drawing/2014/main" id="{A788E928-F41D-3E1D-CC4B-07DB122CF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9" name="Rectangle 109">
              <a:extLst>
                <a:ext uri="{FF2B5EF4-FFF2-40B4-BE49-F238E27FC236}">
                  <a16:creationId xmlns:a16="http://schemas.microsoft.com/office/drawing/2014/main" id="{F4467277-CB7D-3AAB-DB92-515811EA1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0" name="Rectangle 88">
              <a:extLst>
                <a:ext uri="{FF2B5EF4-FFF2-40B4-BE49-F238E27FC236}">
                  <a16:creationId xmlns:a16="http://schemas.microsoft.com/office/drawing/2014/main" id="{4712020F-B8E9-FE49-9A71-C42B8FB0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1" name="Rectangle 95">
              <a:extLst>
                <a:ext uri="{FF2B5EF4-FFF2-40B4-BE49-F238E27FC236}">
                  <a16:creationId xmlns:a16="http://schemas.microsoft.com/office/drawing/2014/main" id="{A9FA1573-0102-25D4-B70C-889260649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2" name="Rectangle 102">
              <a:extLst>
                <a:ext uri="{FF2B5EF4-FFF2-40B4-BE49-F238E27FC236}">
                  <a16:creationId xmlns:a16="http://schemas.microsoft.com/office/drawing/2014/main" id="{7490FD80-12E7-4549-33D7-82F75AA9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3" name="Rectangle 110">
              <a:extLst>
                <a:ext uri="{FF2B5EF4-FFF2-40B4-BE49-F238E27FC236}">
                  <a16:creationId xmlns:a16="http://schemas.microsoft.com/office/drawing/2014/main" id="{E9F401FC-DD24-C8A8-73C6-8A290EC72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4" name="Rectangle 89">
              <a:extLst>
                <a:ext uri="{FF2B5EF4-FFF2-40B4-BE49-F238E27FC236}">
                  <a16:creationId xmlns:a16="http://schemas.microsoft.com/office/drawing/2014/main" id="{927F07B6-2BE2-406B-BB57-8DC0A9B8F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5" name="Rectangle 96">
              <a:extLst>
                <a:ext uri="{FF2B5EF4-FFF2-40B4-BE49-F238E27FC236}">
                  <a16:creationId xmlns:a16="http://schemas.microsoft.com/office/drawing/2014/main" id="{B7FD8908-35EF-62A1-D74B-36958724A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6" name="Rectangle 103">
              <a:extLst>
                <a:ext uri="{FF2B5EF4-FFF2-40B4-BE49-F238E27FC236}">
                  <a16:creationId xmlns:a16="http://schemas.microsoft.com/office/drawing/2014/main" id="{B8AA56C4-2C8F-A5D3-B8DF-66F35252C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7" name="Rectangle 111">
              <a:extLst>
                <a:ext uri="{FF2B5EF4-FFF2-40B4-BE49-F238E27FC236}">
                  <a16:creationId xmlns:a16="http://schemas.microsoft.com/office/drawing/2014/main" id="{29896B09-AD85-0F12-52B5-872114F65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8" name="Rectangle 83">
              <a:extLst>
                <a:ext uri="{FF2B5EF4-FFF2-40B4-BE49-F238E27FC236}">
                  <a16:creationId xmlns:a16="http://schemas.microsoft.com/office/drawing/2014/main" id="{CA50384D-7ACE-625D-A076-4E18BCD37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59" name="Rectangle 90">
              <a:extLst>
                <a:ext uri="{FF2B5EF4-FFF2-40B4-BE49-F238E27FC236}">
                  <a16:creationId xmlns:a16="http://schemas.microsoft.com/office/drawing/2014/main" id="{E287D7CE-982E-41CD-10D1-55DE6BB37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0" name="Rectangle 97">
              <a:extLst>
                <a:ext uri="{FF2B5EF4-FFF2-40B4-BE49-F238E27FC236}">
                  <a16:creationId xmlns:a16="http://schemas.microsoft.com/office/drawing/2014/main" id="{658D000A-AA16-11E5-C2E4-7D36128FF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1" name="Rectangle 105">
              <a:extLst>
                <a:ext uri="{FF2B5EF4-FFF2-40B4-BE49-F238E27FC236}">
                  <a16:creationId xmlns:a16="http://schemas.microsoft.com/office/drawing/2014/main" id="{A75BFCE9-E185-391C-3001-46D3089B0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2" name="Rectangle 112">
              <a:extLst>
                <a:ext uri="{FF2B5EF4-FFF2-40B4-BE49-F238E27FC236}">
                  <a16:creationId xmlns:a16="http://schemas.microsoft.com/office/drawing/2014/main" id="{A6E24C5E-08A2-39F9-8225-D571C0321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3" name="Rectangle 84">
              <a:extLst>
                <a:ext uri="{FF2B5EF4-FFF2-40B4-BE49-F238E27FC236}">
                  <a16:creationId xmlns:a16="http://schemas.microsoft.com/office/drawing/2014/main" id="{3F850A05-0333-899B-0A65-8128FAFD7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4" name="Rectangle 91">
              <a:extLst>
                <a:ext uri="{FF2B5EF4-FFF2-40B4-BE49-F238E27FC236}">
                  <a16:creationId xmlns:a16="http://schemas.microsoft.com/office/drawing/2014/main" id="{9275A549-59E7-2DE3-A3E1-C13BD8DB9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5" name="Rectangle 98">
              <a:extLst>
                <a:ext uri="{FF2B5EF4-FFF2-40B4-BE49-F238E27FC236}">
                  <a16:creationId xmlns:a16="http://schemas.microsoft.com/office/drawing/2014/main" id="{03D3C26C-2B03-7680-D313-EC9F178F1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6" name="Rectangle 106">
              <a:extLst>
                <a:ext uri="{FF2B5EF4-FFF2-40B4-BE49-F238E27FC236}">
                  <a16:creationId xmlns:a16="http://schemas.microsoft.com/office/drawing/2014/main" id="{CE292F8D-B905-6624-FBA4-EBE7168DE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7" name="Rectangle 85">
              <a:extLst>
                <a:ext uri="{FF2B5EF4-FFF2-40B4-BE49-F238E27FC236}">
                  <a16:creationId xmlns:a16="http://schemas.microsoft.com/office/drawing/2014/main" id="{768AEB3A-CDF8-3147-6B8A-D8430DB2C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68" name="Rectangle 92">
              <a:extLst>
                <a:ext uri="{FF2B5EF4-FFF2-40B4-BE49-F238E27FC236}">
                  <a16:creationId xmlns:a16="http://schemas.microsoft.com/office/drawing/2014/main" id="{C84CDA1E-9337-1CE9-2186-88980A9E0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69" name="Rectangle 99">
              <a:extLst>
                <a:ext uri="{FF2B5EF4-FFF2-40B4-BE49-F238E27FC236}">
                  <a16:creationId xmlns:a16="http://schemas.microsoft.com/office/drawing/2014/main" id="{27A3A7E4-0BED-8AAC-6449-96773DE81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70" name="Rectangle 107">
              <a:extLst>
                <a:ext uri="{FF2B5EF4-FFF2-40B4-BE49-F238E27FC236}">
                  <a16:creationId xmlns:a16="http://schemas.microsoft.com/office/drawing/2014/main" id="{49CAB815-4B99-9958-83FD-195B2BB8D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71" name="Rectangle 86">
              <a:extLst>
                <a:ext uri="{FF2B5EF4-FFF2-40B4-BE49-F238E27FC236}">
                  <a16:creationId xmlns:a16="http://schemas.microsoft.com/office/drawing/2014/main" id="{2EF4A084-F45A-C118-1354-DAF7A526E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72" name="Rectangle 93">
              <a:extLst>
                <a:ext uri="{FF2B5EF4-FFF2-40B4-BE49-F238E27FC236}">
                  <a16:creationId xmlns:a16="http://schemas.microsoft.com/office/drawing/2014/main" id="{0BF92412-09B0-8505-9D7C-629466ECE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73" name="Rectangle 100">
              <a:extLst>
                <a:ext uri="{FF2B5EF4-FFF2-40B4-BE49-F238E27FC236}">
                  <a16:creationId xmlns:a16="http://schemas.microsoft.com/office/drawing/2014/main" id="{1FBE46DE-072D-31EE-4D19-D51583E27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74" name="Rectangle 108">
              <a:extLst>
                <a:ext uri="{FF2B5EF4-FFF2-40B4-BE49-F238E27FC236}">
                  <a16:creationId xmlns:a16="http://schemas.microsoft.com/office/drawing/2014/main" id="{8584AEA9-4D04-37E5-677C-6A610C529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75" name="Rectangle 115">
              <a:extLst>
                <a:ext uri="{FF2B5EF4-FFF2-40B4-BE49-F238E27FC236}">
                  <a16:creationId xmlns:a16="http://schemas.microsoft.com/office/drawing/2014/main" id="{44A3D85B-EA4B-F1F0-2A02-24D82964E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76" name="Rectangle 87">
              <a:extLst>
                <a:ext uri="{FF2B5EF4-FFF2-40B4-BE49-F238E27FC236}">
                  <a16:creationId xmlns:a16="http://schemas.microsoft.com/office/drawing/2014/main" id="{D01AFCFE-0F22-96AE-B9EA-A84FA1B8E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7" name="Rectangle 94">
              <a:extLst>
                <a:ext uri="{FF2B5EF4-FFF2-40B4-BE49-F238E27FC236}">
                  <a16:creationId xmlns:a16="http://schemas.microsoft.com/office/drawing/2014/main" id="{F0CD4C49-5832-6934-38F9-ECB87839D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8" name="Rectangle 101">
              <a:extLst>
                <a:ext uri="{FF2B5EF4-FFF2-40B4-BE49-F238E27FC236}">
                  <a16:creationId xmlns:a16="http://schemas.microsoft.com/office/drawing/2014/main" id="{B6698A0F-DA0E-45B0-287C-606F6B3FA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9" name="Rectangle 109">
              <a:extLst>
                <a:ext uri="{FF2B5EF4-FFF2-40B4-BE49-F238E27FC236}">
                  <a16:creationId xmlns:a16="http://schemas.microsoft.com/office/drawing/2014/main" id="{24E653AE-FE49-DD52-55C0-9E2642959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0" name="Rectangle 88">
              <a:extLst>
                <a:ext uri="{FF2B5EF4-FFF2-40B4-BE49-F238E27FC236}">
                  <a16:creationId xmlns:a16="http://schemas.microsoft.com/office/drawing/2014/main" id="{961D6D40-240F-7296-AAEA-9D9B4B61F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1" name="Rectangle 95">
              <a:extLst>
                <a:ext uri="{FF2B5EF4-FFF2-40B4-BE49-F238E27FC236}">
                  <a16:creationId xmlns:a16="http://schemas.microsoft.com/office/drawing/2014/main" id="{2C6C27E5-382D-1BEC-4CD1-1B1D3AB9A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2" name="Rectangle 102">
              <a:extLst>
                <a:ext uri="{FF2B5EF4-FFF2-40B4-BE49-F238E27FC236}">
                  <a16:creationId xmlns:a16="http://schemas.microsoft.com/office/drawing/2014/main" id="{0A7B5E79-0EB8-A8D4-AE5B-F61CB90CE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3" name="Rectangle 110">
              <a:extLst>
                <a:ext uri="{FF2B5EF4-FFF2-40B4-BE49-F238E27FC236}">
                  <a16:creationId xmlns:a16="http://schemas.microsoft.com/office/drawing/2014/main" id="{09246A87-FE11-2BB7-04FE-11BC36517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4" name="Rectangle 89">
              <a:extLst>
                <a:ext uri="{FF2B5EF4-FFF2-40B4-BE49-F238E27FC236}">
                  <a16:creationId xmlns:a16="http://schemas.microsoft.com/office/drawing/2014/main" id="{EBC30B69-3356-52EB-1E22-CEA9B14F9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5" name="Rectangle 96">
              <a:extLst>
                <a:ext uri="{FF2B5EF4-FFF2-40B4-BE49-F238E27FC236}">
                  <a16:creationId xmlns:a16="http://schemas.microsoft.com/office/drawing/2014/main" id="{A5F315E5-6D17-D4E2-F830-3009A118D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6" name="Rectangle 103">
              <a:extLst>
                <a:ext uri="{FF2B5EF4-FFF2-40B4-BE49-F238E27FC236}">
                  <a16:creationId xmlns:a16="http://schemas.microsoft.com/office/drawing/2014/main" id="{22BE483D-2C86-B8B6-C082-685881039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7" name="Rectangle 111">
              <a:extLst>
                <a:ext uri="{FF2B5EF4-FFF2-40B4-BE49-F238E27FC236}">
                  <a16:creationId xmlns:a16="http://schemas.microsoft.com/office/drawing/2014/main" id="{F4369AAF-3E46-CFAC-D429-DB1A918B6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8" name="Rectangle 90">
              <a:extLst>
                <a:ext uri="{FF2B5EF4-FFF2-40B4-BE49-F238E27FC236}">
                  <a16:creationId xmlns:a16="http://schemas.microsoft.com/office/drawing/2014/main" id="{01643F44-65CC-14C2-7DBD-9E39E57C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9" name="Rectangle 97">
              <a:extLst>
                <a:ext uri="{FF2B5EF4-FFF2-40B4-BE49-F238E27FC236}">
                  <a16:creationId xmlns:a16="http://schemas.microsoft.com/office/drawing/2014/main" id="{A1E6931B-B85B-F299-3865-C328475F4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0" name="Rectangle 104">
              <a:extLst>
                <a:ext uri="{FF2B5EF4-FFF2-40B4-BE49-F238E27FC236}">
                  <a16:creationId xmlns:a16="http://schemas.microsoft.com/office/drawing/2014/main" id="{99A0CF55-659D-79BC-38DB-590640E97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1" name="Rectangle 112">
              <a:extLst>
                <a:ext uri="{FF2B5EF4-FFF2-40B4-BE49-F238E27FC236}">
                  <a16:creationId xmlns:a16="http://schemas.microsoft.com/office/drawing/2014/main" id="{6DFA2E70-A5F1-F192-D164-B25B740A7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2" name="Rectangle 84">
              <a:extLst>
                <a:ext uri="{FF2B5EF4-FFF2-40B4-BE49-F238E27FC236}">
                  <a16:creationId xmlns:a16="http://schemas.microsoft.com/office/drawing/2014/main" id="{71F09B1C-4CA8-6705-871E-0FBF7506D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3" name="Rectangle 91">
              <a:extLst>
                <a:ext uri="{FF2B5EF4-FFF2-40B4-BE49-F238E27FC236}">
                  <a16:creationId xmlns:a16="http://schemas.microsoft.com/office/drawing/2014/main" id="{F4CD806C-A287-4C80-0515-032304ECD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4" name="Rectangle 98">
              <a:extLst>
                <a:ext uri="{FF2B5EF4-FFF2-40B4-BE49-F238E27FC236}">
                  <a16:creationId xmlns:a16="http://schemas.microsoft.com/office/drawing/2014/main" id="{CEF4FF25-F8F3-7402-45FF-B365F370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5" name="Rectangle 106">
              <a:extLst>
                <a:ext uri="{FF2B5EF4-FFF2-40B4-BE49-F238E27FC236}">
                  <a16:creationId xmlns:a16="http://schemas.microsoft.com/office/drawing/2014/main" id="{0FDB930B-6A94-D85F-14AE-2DF732991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6" name="Rectangle 113">
              <a:extLst>
                <a:ext uri="{FF2B5EF4-FFF2-40B4-BE49-F238E27FC236}">
                  <a16:creationId xmlns:a16="http://schemas.microsoft.com/office/drawing/2014/main" id="{A83A1A6F-2863-2660-DCF5-91C97FB48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97" name="Rectangle 85">
              <a:extLst>
                <a:ext uri="{FF2B5EF4-FFF2-40B4-BE49-F238E27FC236}">
                  <a16:creationId xmlns:a16="http://schemas.microsoft.com/office/drawing/2014/main" id="{0B3C3C08-785B-C67B-DD56-826F32A20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8" name="Rectangle 92">
              <a:extLst>
                <a:ext uri="{FF2B5EF4-FFF2-40B4-BE49-F238E27FC236}">
                  <a16:creationId xmlns:a16="http://schemas.microsoft.com/office/drawing/2014/main" id="{7BB04955-7F51-15CB-6642-13FFDF0F3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9" name="Rectangle 99">
              <a:extLst>
                <a:ext uri="{FF2B5EF4-FFF2-40B4-BE49-F238E27FC236}">
                  <a16:creationId xmlns:a16="http://schemas.microsoft.com/office/drawing/2014/main" id="{DC066EFD-03EA-D88C-2599-CF9775737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0" name="Rectangle 107">
              <a:extLst>
                <a:ext uri="{FF2B5EF4-FFF2-40B4-BE49-F238E27FC236}">
                  <a16:creationId xmlns:a16="http://schemas.microsoft.com/office/drawing/2014/main" id="{A2CFCDAA-BB65-6809-4AF7-9B244CE1F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1" name="Rectangle 114">
              <a:extLst>
                <a:ext uri="{FF2B5EF4-FFF2-40B4-BE49-F238E27FC236}">
                  <a16:creationId xmlns:a16="http://schemas.microsoft.com/office/drawing/2014/main" id="{973B4F16-0C32-BEC5-6C35-BACD0A866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2" name="Rectangle 212">
              <a:extLst>
                <a:ext uri="{FF2B5EF4-FFF2-40B4-BE49-F238E27FC236}">
                  <a16:creationId xmlns:a16="http://schemas.microsoft.com/office/drawing/2014/main" id="{91D4792D-3E8A-CC04-3F55-6443DE31E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3" name="Rectangle 219">
              <a:extLst>
                <a:ext uri="{FF2B5EF4-FFF2-40B4-BE49-F238E27FC236}">
                  <a16:creationId xmlns:a16="http://schemas.microsoft.com/office/drawing/2014/main" id="{1A17AB2A-1B70-810A-F39F-CDC35A289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4" name="Rectangle 226">
              <a:extLst>
                <a:ext uri="{FF2B5EF4-FFF2-40B4-BE49-F238E27FC236}">
                  <a16:creationId xmlns:a16="http://schemas.microsoft.com/office/drawing/2014/main" id="{366EDE98-02AB-BA38-6F18-9FC2AF154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5" name="Rectangle 234">
              <a:extLst>
                <a:ext uri="{FF2B5EF4-FFF2-40B4-BE49-F238E27FC236}">
                  <a16:creationId xmlns:a16="http://schemas.microsoft.com/office/drawing/2014/main" id="{B4563547-1C2D-3EE0-9A38-950930125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6" name="Rectangle 206">
              <a:extLst>
                <a:ext uri="{FF2B5EF4-FFF2-40B4-BE49-F238E27FC236}">
                  <a16:creationId xmlns:a16="http://schemas.microsoft.com/office/drawing/2014/main" id="{9B1238A2-4499-E19E-CAAB-8C11E0078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7" name="Rectangle 213">
              <a:extLst>
                <a:ext uri="{FF2B5EF4-FFF2-40B4-BE49-F238E27FC236}">
                  <a16:creationId xmlns:a16="http://schemas.microsoft.com/office/drawing/2014/main" id="{F9EE8736-F23D-529A-30EE-CD01F2DBC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8" name="Rectangle 220">
              <a:extLst>
                <a:ext uri="{FF2B5EF4-FFF2-40B4-BE49-F238E27FC236}">
                  <a16:creationId xmlns:a16="http://schemas.microsoft.com/office/drawing/2014/main" id="{6887E706-333B-19CC-A0D5-A4A2217AC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9" name="Rectangle 228">
              <a:extLst>
                <a:ext uri="{FF2B5EF4-FFF2-40B4-BE49-F238E27FC236}">
                  <a16:creationId xmlns:a16="http://schemas.microsoft.com/office/drawing/2014/main" id="{774755DB-4496-029F-1668-9DA694257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0" name="Rectangle 235">
              <a:extLst>
                <a:ext uri="{FF2B5EF4-FFF2-40B4-BE49-F238E27FC236}">
                  <a16:creationId xmlns:a16="http://schemas.microsoft.com/office/drawing/2014/main" id="{DFCFC392-909A-B45D-38C1-8D76A7AD6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1" name="Rectangle 207">
              <a:extLst>
                <a:ext uri="{FF2B5EF4-FFF2-40B4-BE49-F238E27FC236}">
                  <a16:creationId xmlns:a16="http://schemas.microsoft.com/office/drawing/2014/main" id="{6964E585-DF55-0B03-D29C-FC54F16DB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2" name="Rectangle 214">
              <a:extLst>
                <a:ext uri="{FF2B5EF4-FFF2-40B4-BE49-F238E27FC236}">
                  <a16:creationId xmlns:a16="http://schemas.microsoft.com/office/drawing/2014/main" id="{0CE8935B-005C-9F05-352F-FF09C9F88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3" name="Rectangle 221">
              <a:extLst>
                <a:ext uri="{FF2B5EF4-FFF2-40B4-BE49-F238E27FC236}">
                  <a16:creationId xmlns:a16="http://schemas.microsoft.com/office/drawing/2014/main" id="{D3AEEF5E-209E-800B-5B1D-EA0404FB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4" name="Rectangle 229">
              <a:extLst>
                <a:ext uri="{FF2B5EF4-FFF2-40B4-BE49-F238E27FC236}">
                  <a16:creationId xmlns:a16="http://schemas.microsoft.com/office/drawing/2014/main" id="{3AF1FD36-93A3-66C9-C878-66D53607F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5" name="Rectangle 236">
              <a:extLst>
                <a:ext uri="{FF2B5EF4-FFF2-40B4-BE49-F238E27FC236}">
                  <a16:creationId xmlns:a16="http://schemas.microsoft.com/office/drawing/2014/main" id="{AFE5FE4D-28BA-1DAF-BB97-7D279EE3E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6" name="Rectangle 208">
              <a:extLst>
                <a:ext uri="{FF2B5EF4-FFF2-40B4-BE49-F238E27FC236}">
                  <a16:creationId xmlns:a16="http://schemas.microsoft.com/office/drawing/2014/main" id="{606479C6-E277-5EA3-A58F-4251C8F93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7" name="Rectangle 215">
              <a:extLst>
                <a:ext uri="{FF2B5EF4-FFF2-40B4-BE49-F238E27FC236}">
                  <a16:creationId xmlns:a16="http://schemas.microsoft.com/office/drawing/2014/main" id="{C2363F0B-3C12-32D2-B2E5-1B04CB8C8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8" name="Rectangle 222">
              <a:extLst>
                <a:ext uri="{FF2B5EF4-FFF2-40B4-BE49-F238E27FC236}">
                  <a16:creationId xmlns:a16="http://schemas.microsoft.com/office/drawing/2014/main" id="{844BFA0D-423B-262F-DABD-E032B932B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9" name="Rectangle 230">
              <a:extLst>
                <a:ext uri="{FF2B5EF4-FFF2-40B4-BE49-F238E27FC236}">
                  <a16:creationId xmlns:a16="http://schemas.microsoft.com/office/drawing/2014/main" id="{F1510237-89A1-DB94-845C-4E03D67EE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0" name="Rectangle 209">
              <a:extLst>
                <a:ext uri="{FF2B5EF4-FFF2-40B4-BE49-F238E27FC236}">
                  <a16:creationId xmlns:a16="http://schemas.microsoft.com/office/drawing/2014/main" id="{5862AE00-306C-99E0-AD5E-9B7B07CF5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1" name="Rectangle 216">
              <a:extLst>
                <a:ext uri="{FF2B5EF4-FFF2-40B4-BE49-F238E27FC236}">
                  <a16:creationId xmlns:a16="http://schemas.microsoft.com/office/drawing/2014/main" id="{D8F2F022-8CF8-2578-ED49-6AA39E9A5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2" name="Rectangle 223">
              <a:extLst>
                <a:ext uri="{FF2B5EF4-FFF2-40B4-BE49-F238E27FC236}">
                  <a16:creationId xmlns:a16="http://schemas.microsoft.com/office/drawing/2014/main" id="{98DC44A5-293F-5F61-6203-BEE175479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3" name="Rectangle 231">
              <a:extLst>
                <a:ext uri="{FF2B5EF4-FFF2-40B4-BE49-F238E27FC236}">
                  <a16:creationId xmlns:a16="http://schemas.microsoft.com/office/drawing/2014/main" id="{63709641-D16F-6B59-2682-85DC83CE7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4" name="Rectangle 210">
              <a:extLst>
                <a:ext uri="{FF2B5EF4-FFF2-40B4-BE49-F238E27FC236}">
                  <a16:creationId xmlns:a16="http://schemas.microsoft.com/office/drawing/2014/main" id="{643CFC20-0DB5-1C3F-A9EC-EC153CC08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5" name="Rectangle 217">
              <a:extLst>
                <a:ext uri="{FF2B5EF4-FFF2-40B4-BE49-F238E27FC236}">
                  <a16:creationId xmlns:a16="http://schemas.microsoft.com/office/drawing/2014/main" id="{1D9748DF-0F2A-708D-DFE0-5F5B03711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6" name="Rectangle 224">
              <a:extLst>
                <a:ext uri="{FF2B5EF4-FFF2-40B4-BE49-F238E27FC236}">
                  <a16:creationId xmlns:a16="http://schemas.microsoft.com/office/drawing/2014/main" id="{A8CEEBCB-1AE1-FDE2-15A0-0400C1406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7" name="Rectangle 232">
              <a:extLst>
                <a:ext uri="{FF2B5EF4-FFF2-40B4-BE49-F238E27FC236}">
                  <a16:creationId xmlns:a16="http://schemas.microsoft.com/office/drawing/2014/main" id="{C3B3F66F-A01A-1EE7-F016-8E6657225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8" name="Rectangle 211">
              <a:extLst>
                <a:ext uri="{FF2B5EF4-FFF2-40B4-BE49-F238E27FC236}">
                  <a16:creationId xmlns:a16="http://schemas.microsoft.com/office/drawing/2014/main" id="{1E79867C-B4F9-C419-D0D5-F34EFCCFF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29" name="Rectangle 218">
              <a:extLst>
                <a:ext uri="{FF2B5EF4-FFF2-40B4-BE49-F238E27FC236}">
                  <a16:creationId xmlns:a16="http://schemas.microsoft.com/office/drawing/2014/main" id="{B4CDDCFC-82A0-9CAB-1AF6-3D85DC564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0" name="Rectangle 225">
              <a:extLst>
                <a:ext uri="{FF2B5EF4-FFF2-40B4-BE49-F238E27FC236}">
                  <a16:creationId xmlns:a16="http://schemas.microsoft.com/office/drawing/2014/main" id="{FF6BBF41-B68A-F532-EB82-A21425CAB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1" name="Rectangle 233">
              <a:extLst>
                <a:ext uri="{FF2B5EF4-FFF2-40B4-BE49-F238E27FC236}">
                  <a16:creationId xmlns:a16="http://schemas.microsoft.com/office/drawing/2014/main" id="{7558EC87-D99F-A7B8-383B-9BD8CF35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04268973-4565-D4A9-6E43-2494009963B8}"/>
              </a:ext>
            </a:extLst>
          </p:cNvPr>
          <p:cNvGrpSpPr/>
          <p:nvPr/>
        </p:nvGrpSpPr>
        <p:grpSpPr>
          <a:xfrm>
            <a:off x="498034" y="3405865"/>
            <a:ext cx="8239669" cy="1105758"/>
            <a:chOff x="498034" y="3503282"/>
            <a:chExt cx="8239669" cy="1105758"/>
          </a:xfrm>
        </p:grpSpPr>
        <p:sp>
          <p:nvSpPr>
            <p:cNvPr id="1014" name="Rectangle 86">
              <a:extLst>
                <a:ext uri="{FF2B5EF4-FFF2-40B4-BE49-F238E27FC236}">
                  <a16:creationId xmlns:a16="http://schemas.microsoft.com/office/drawing/2014/main" id="{5E76C6E5-DD8F-2256-7F00-E23EFE304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5" name="Rectangle 93">
              <a:extLst>
                <a:ext uri="{FF2B5EF4-FFF2-40B4-BE49-F238E27FC236}">
                  <a16:creationId xmlns:a16="http://schemas.microsoft.com/office/drawing/2014/main" id="{708DF5D9-B23C-A1DF-D611-A9B3AFDF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6" name="Rectangle 100">
              <a:extLst>
                <a:ext uri="{FF2B5EF4-FFF2-40B4-BE49-F238E27FC236}">
                  <a16:creationId xmlns:a16="http://schemas.microsoft.com/office/drawing/2014/main" id="{5132B6D8-403B-2CBD-0228-A2D288648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7" name="Rectangle 108">
              <a:extLst>
                <a:ext uri="{FF2B5EF4-FFF2-40B4-BE49-F238E27FC236}">
                  <a16:creationId xmlns:a16="http://schemas.microsoft.com/office/drawing/2014/main" id="{8A416A24-947F-57F8-CEC0-4FEFC7842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8" name="Rectangle 87">
              <a:extLst>
                <a:ext uri="{FF2B5EF4-FFF2-40B4-BE49-F238E27FC236}">
                  <a16:creationId xmlns:a16="http://schemas.microsoft.com/office/drawing/2014/main" id="{47B5C63F-7DEC-6CED-8F14-FBC6D0722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19" name="Rectangle 94">
              <a:extLst>
                <a:ext uri="{FF2B5EF4-FFF2-40B4-BE49-F238E27FC236}">
                  <a16:creationId xmlns:a16="http://schemas.microsoft.com/office/drawing/2014/main" id="{4B64DCE5-3703-4630-DA3D-1F4CB87E6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20" name="Rectangle 101">
              <a:extLst>
                <a:ext uri="{FF2B5EF4-FFF2-40B4-BE49-F238E27FC236}">
                  <a16:creationId xmlns:a16="http://schemas.microsoft.com/office/drawing/2014/main" id="{F54341C9-8CD2-D07F-C991-7BDA93002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21" name="Rectangle 109">
              <a:extLst>
                <a:ext uri="{FF2B5EF4-FFF2-40B4-BE49-F238E27FC236}">
                  <a16:creationId xmlns:a16="http://schemas.microsoft.com/office/drawing/2014/main" id="{ECC684F0-9AA3-1374-E97B-54274B185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22" name="Rectangle 88">
              <a:extLst>
                <a:ext uri="{FF2B5EF4-FFF2-40B4-BE49-F238E27FC236}">
                  <a16:creationId xmlns:a16="http://schemas.microsoft.com/office/drawing/2014/main" id="{07F58311-07B3-1F46-8F38-E50954BE6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23" name="Rectangle 95">
              <a:extLst>
                <a:ext uri="{FF2B5EF4-FFF2-40B4-BE49-F238E27FC236}">
                  <a16:creationId xmlns:a16="http://schemas.microsoft.com/office/drawing/2014/main" id="{EB7C2378-31FF-5809-3C25-0DAA6A9B5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88" name="Rectangle 102">
              <a:extLst>
                <a:ext uri="{FF2B5EF4-FFF2-40B4-BE49-F238E27FC236}">
                  <a16:creationId xmlns:a16="http://schemas.microsoft.com/office/drawing/2014/main" id="{0D662B90-C88A-271A-CDA0-5BFFDF23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89" name="Rectangle 110">
              <a:extLst>
                <a:ext uri="{FF2B5EF4-FFF2-40B4-BE49-F238E27FC236}">
                  <a16:creationId xmlns:a16="http://schemas.microsoft.com/office/drawing/2014/main" id="{E7125959-6881-3D65-2265-97014998D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0" name="Rectangle 82">
              <a:extLst>
                <a:ext uri="{FF2B5EF4-FFF2-40B4-BE49-F238E27FC236}">
                  <a16:creationId xmlns:a16="http://schemas.microsoft.com/office/drawing/2014/main" id="{61066566-4DC9-B47F-DC43-B8EE6C408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1" name="Rectangle 89">
              <a:extLst>
                <a:ext uri="{FF2B5EF4-FFF2-40B4-BE49-F238E27FC236}">
                  <a16:creationId xmlns:a16="http://schemas.microsoft.com/office/drawing/2014/main" id="{7184F53E-95CE-791C-E2BE-43FDCC059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2" name="Rectangle 96">
              <a:extLst>
                <a:ext uri="{FF2B5EF4-FFF2-40B4-BE49-F238E27FC236}">
                  <a16:creationId xmlns:a16="http://schemas.microsoft.com/office/drawing/2014/main" id="{952270CE-AABA-DFC4-00CD-1807C8919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3" name="Rectangle 104">
              <a:extLst>
                <a:ext uri="{FF2B5EF4-FFF2-40B4-BE49-F238E27FC236}">
                  <a16:creationId xmlns:a16="http://schemas.microsoft.com/office/drawing/2014/main" id="{360C48A4-2CE1-6E53-183A-8B0C9C5A6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4" name="Rectangle 111">
              <a:extLst>
                <a:ext uri="{FF2B5EF4-FFF2-40B4-BE49-F238E27FC236}">
                  <a16:creationId xmlns:a16="http://schemas.microsoft.com/office/drawing/2014/main" id="{F28B4D40-86A2-789B-D3E3-8E82D3EF8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5" name="Rectangle 83">
              <a:extLst>
                <a:ext uri="{FF2B5EF4-FFF2-40B4-BE49-F238E27FC236}">
                  <a16:creationId xmlns:a16="http://schemas.microsoft.com/office/drawing/2014/main" id="{4ADC6305-82E3-8A55-86AA-FC04F9BA6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6" name="Rectangle 90">
              <a:extLst>
                <a:ext uri="{FF2B5EF4-FFF2-40B4-BE49-F238E27FC236}">
                  <a16:creationId xmlns:a16="http://schemas.microsoft.com/office/drawing/2014/main" id="{E142D9FF-570B-36B1-3A4B-5FF265735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7" name="Rectangle 97">
              <a:extLst>
                <a:ext uri="{FF2B5EF4-FFF2-40B4-BE49-F238E27FC236}">
                  <a16:creationId xmlns:a16="http://schemas.microsoft.com/office/drawing/2014/main" id="{DC1B26DF-BDAF-AF89-D702-B27073ABA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8" name="Rectangle 105">
              <a:extLst>
                <a:ext uri="{FF2B5EF4-FFF2-40B4-BE49-F238E27FC236}">
                  <a16:creationId xmlns:a16="http://schemas.microsoft.com/office/drawing/2014/main" id="{307D7D9E-15C1-890C-1498-A80F7B46F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9" name="Rectangle 112">
              <a:extLst>
                <a:ext uri="{FF2B5EF4-FFF2-40B4-BE49-F238E27FC236}">
                  <a16:creationId xmlns:a16="http://schemas.microsoft.com/office/drawing/2014/main" id="{0A7174D2-CF36-5875-23FE-D23A9082B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00" name="Rectangle 84">
              <a:extLst>
                <a:ext uri="{FF2B5EF4-FFF2-40B4-BE49-F238E27FC236}">
                  <a16:creationId xmlns:a16="http://schemas.microsoft.com/office/drawing/2014/main" id="{5827DEF0-347E-2041-8359-960DB822D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01" name="Rectangle 91">
              <a:extLst>
                <a:ext uri="{FF2B5EF4-FFF2-40B4-BE49-F238E27FC236}">
                  <a16:creationId xmlns:a16="http://schemas.microsoft.com/office/drawing/2014/main" id="{DC405F6D-B213-BD47-D826-DD9F2CD3E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02" name="Rectangle 98">
              <a:extLst>
                <a:ext uri="{FF2B5EF4-FFF2-40B4-BE49-F238E27FC236}">
                  <a16:creationId xmlns:a16="http://schemas.microsoft.com/office/drawing/2014/main" id="{F8D28CC0-79D5-A192-B954-DBA1534A5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03" name="Rectangle 106">
              <a:extLst>
                <a:ext uri="{FF2B5EF4-FFF2-40B4-BE49-F238E27FC236}">
                  <a16:creationId xmlns:a16="http://schemas.microsoft.com/office/drawing/2014/main" id="{F973EE66-A44D-0766-0D4E-3C20692D3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04" name="Rectangle 113">
              <a:extLst>
                <a:ext uri="{FF2B5EF4-FFF2-40B4-BE49-F238E27FC236}">
                  <a16:creationId xmlns:a16="http://schemas.microsoft.com/office/drawing/2014/main" id="{45E13B4B-F35A-1A2B-99C6-6B3B4FD6F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05" name="Rectangle 85">
              <a:extLst>
                <a:ext uri="{FF2B5EF4-FFF2-40B4-BE49-F238E27FC236}">
                  <a16:creationId xmlns:a16="http://schemas.microsoft.com/office/drawing/2014/main" id="{B72BEB74-E0A4-897F-EE98-BAC89E598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06" name="Rectangle 92">
              <a:extLst>
                <a:ext uri="{FF2B5EF4-FFF2-40B4-BE49-F238E27FC236}">
                  <a16:creationId xmlns:a16="http://schemas.microsoft.com/office/drawing/2014/main" id="{7C8AEB9C-500C-56FB-325D-215F5078A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07" name="Rectangle 99">
              <a:extLst>
                <a:ext uri="{FF2B5EF4-FFF2-40B4-BE49-F238E27FC236}">
                  <a16:creationId xmlns:a16="http://schemas.microsoft.com/office/drawing/2014/main" id="{F9FE6028-7A69-483E-9F65-377E98C91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08" name="Rectangle 107">
              <a:extLst>
                <a:ext uri="{FF2B5EF4-FFF2-40B4-BE49-F238E27FC236}">
                  <a16:creationId xmlns:a16="http://schemas.microsoft.com/office/drawing/2014/main" id="{772D700C-E7B9-1E67-27F1-BDBB6E4BA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09" name="Rectangle 212">
              <a:extLst>
                <a:ext uri="{FF2B5EF4-FFF2-40B4-BE49-F238E27FC236}">
                  <a16:creationId xmlns:a16="http://schemas.microsoft.com/office/drawing/2014/main" id="{236FBE62-8C71-BF42-DF59-A650CE75C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10" name="Rectangle 219">
              <a:extLst>
                <a:ext uri="{FF2B5EF4-FFF2-40B4-BE49-F238E27FC236}">
                  <a16:creationId xmlns:a16="http://schemas.microsoft.com/office/drawing/2014/main" id="{585FF864-E681-A898-4E17-E0E223751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11" name="Rectangle 226">
              <a:extLst>
                <a:ext uri="{FF2B5EF4-FFF2-40B4-BE49-F238E27FC236}">
                  <a16:creationId xmlns:a16="http://schemas.microsoft.com/office/drawing/2014/main" id="{84D499EC-AC74-06B6-2657-1CDA00584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12" name="Rectangle 234">
              <a:extLst>
                <a:ext uri="{FF2B5EF4-FFF2-40B4-BE49-F238E27FC236}">
                  <a16:creationId xmlns:a16="http://schemas.microsoft.com/office/drawing/2014/main" id="{4B648E05-9D5B-00D9-320D-F0438F66B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13" name="Rectangle 241">
              <a:extLst>
                <a:ext uri="{FF2B5EF4-FFF2-40B4-BE49-F238E27FC236}">
                  <a16:creationId xmlns:a16="http://schemas.microsoft.com/office/drawing/2014/main" id="{A1B92887-5F69-8BC7-6ACC-6B1572B9E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14" name="Rectangle 213">
              <a:extLst>
                <a:ext uri="{FF2B5EF4-FFF2-40B4-BE49-F238E27FC236}">
                  <a16:creationId xmlns:a16="http://schemas.microsoft.com/office/drawing/2014/main" id="{A75FE276-2DD6-6C02-D502-CAAA9DF02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15" name="Rectangle 220">
              <a:extLst>
                <a:ext uri="{FF2B5EF4-FFF2-40B4-BE49-F238E27FC236}">
                  <a16:creationId xmlns:a16="http://schemas.microsoft.com/office/drawing/2014/main" id="{650CFBE5-AD4B-8BB3-655D-9717B131F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16" name="Rectangle 227">
              <a:extLst>
                <a:ext uri="{FF2B5EF4-FFF2-40B4-BE49-F238E27FC236}">
                  <a16:creationId xmlns:a16="http://schemas.microsoft.com/office/drawing/2014/main" id="{B17B8123-8465-B829-A3D6-E0DCCD4CF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17" name="Rectangle 235">
              <a:extLst>
                <a:ext uri="{FF2B5EF4-FFF2-40B4-BE49-F238E27FC236}">
                  <a16:creationId xmlns:a16="http://schemas.microsoft.com/office/drawing/2014/main" id="{25ED473A-3110-36F9-683D-2CFF647EC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18" name="Rectangle 214">
              <a:extLst>
                <a:ext uri="{FF2B5EF4-FFF2-40B4-BE49-F238E27FC236}">
                  <a16:creationId xmlns:a16="http://schemas.microsoft.com/office/drawing/2014/main" id="{AD0FAC1C-1AD9-9E70-9AF2-8F822C496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19" name="Rectangle 221">
              <a:extLst>
                <a:ext uri="{FF2B5EF4-FFF2-40B4-BE49-F238E27FC236}">
                  <a16:creationId xmlns:a16="http://schemas.microsoft.com/office/drawing/2014/main" id="{DF817FA4-CA2A-3628-4EB5-776C3D911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20" name="Rectangle 228">
              <a:extLst>
                <a:ext uri="{FF2B5EF4-FFF2-40B4-BE49-F238E27FC236}">
                  <a16:creationId xmlns:a16="http://schemas.microsoft.com/office/drawing/2014/main" id="{1042E4D3-57DD-887D-D995-169D0FF0C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1" name="Rectangle 236">
              <a:extLst>
                <a:ext uri="{FF2B5EF4-FFF2-40B4-BE49-F238E27FC236}">
                  <a16:creationId xmlns:a16="http://schemas.microsoft.com/office/drawing/2014/main" id="{4EC56ABA-F45B-228E-BAEC-77B1E7ADE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2" name="Rectangle 215">
              <a:extLst>
                <a:ext uri="{FF2B5EF4-FFF2-40B4-BE49-F238E27FC236}">
                  <a16:creationId xmlns:a16="http://schemas.microsoft.com/office/drawing/2014/main" id="{2DC2D332-A60C-639B-145A-A0EF4706C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3" name="Rectangle 222">
              <a:extLst>
                <a:ext uri="{FF2B5EF4-FFF2-40B4-BE49-F238E27FC236}">
                  <a16:creationId xmlns:a16="http://schemas.microsoft.com/office/drawing/2014/main" id="{0A078F1D-8F5D-DDEB-6969-A16BC1386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4" name="Rectangle 229">
              <a:extLst>
                <a:ext uri="{FF2B5EF4-FFF2-40B4-BE49-F238E27FC236}">
                  <a16:creationId xmlns:a16="http://schemas.microsoft.com/office/drawing/2014/main" id="{FAB115EA-8BFA-0F62-4111-A4FAE6EE8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5" name="Rectangle 237">
              <a:extLst>
                <a:ext uri="{FF2B5EF4-FFF2-40B4-BE49-F238E27FC236}">
                  <a16:creationId xmlns:a16="http://schemas.microsoft.com/office/drawing/2014/main" id="{780C8ABD-31A2-285E-F5B1-99D5D103A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6" name="Rectangle 216">
              <a:extLst>
                <a:ext uri="{FF2B5EF4-FFF2-40B4-BE49-F238E27FC236}">
                  <a16:creationId xmlns:a16="http://schemas.microsoft.com/office/drawing/2014/main" id="{A2CF03A0-8A2A-8967-49E7-C9F8B3354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7" name="Rectangle 223">
              <a:extLst>
                <a:ext uri="{FF2B5EF4-FFF2-40B4-BE49-F238E27FC236}">
                  <a16:creationId xmlns:a16="http://schemas.microsoft.com/office/drawing/2014/main" id="{F6EA1C29-7194-4308-4796-1B960C377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8" name="Rectangle 230">
              <a:extLst>
                <a:ext uri="{FF2B5EF4-FFF2-40B4-BE49-F238E27FC236}">
                  <a16:creationId xmlns:a16="http://schemas.microsoft.com/office/drawing/2014/main" id="{770D7725-C063-E157-3ED8-0C81D86E1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39" name="Rectangle 238">
              <a:extLst>
                <a:ext uri="{FF2B5EF4-FFF2-40B4-BE49-F238E27FC236}">
                  <a16:creationId xmlns:a16="http://schemas.microsoft.com/office/drawing/2014/main" id="{A2A7FB67-0E00-14F8-A884-E97EA5072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0" name="Rectangle 217">
              <a:extLst>
                <a:ext uri="{FF2B5EF4-FFF2-40B4-BE49-F238E27FC236}">
                  <a16:creationId xmlns:a16="http://schemas.microsoft.com/office/drawing/2014/main" id="{26152063-070A-6B8D-5D3F-B760781C6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1" name="Rectangle 224">
              <a:extLst>
                <a:ext uri="{FF2B5EF4-FFF2-40B4-BE49-F238E27FC236}">
                  <a16:creationId xmlns:a16="http://schemas.microsoft.com/office/drawing/2014/main" id="{112B7D9A-CCA0-8794-7CD3-2B44C2018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2" name="Rectangle 231">
              <a:extLst>
                <a:ext uri="{FF2B5EF4-FFF2-40B4-BE49-F238E27FC236}">
                  <a16:creationId xmlns:a16="http://schemas.microsoft.com/office/drawing/2014/main" id="{6DD62970-C31A-6B3F-D2EE-CA270BB3A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3" name="Rectangle 239">
              <a:extLst>
                <a:ext uri="{FF2B5EF4-FFF2-40B4-BE49-F238E27FC236}">
                  <a16:creationId xmlns:a16="http://schemas.microsoft.com/office/drawing/2014/main" id="{223B0984-67F5-47FC-39FC-0A5142797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44" name="Rectangle 211">
              <a:extLst>
                <a:ext uri="{FF2B5EF4-FFF2-40B4-BE49-F238E27FC236}">
                  <a16:creationId xmlns:a16="http://schemas.microsoft.com/office/drawing/2014/main" id="{CE3074BA-38AD-F7C9-DC42-299A7CA84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45" name="Rectangle 218">
              <a:extLst>
                <a:ext uri="{FF2B5EF4-FFF2-40B4-BE49-F238E27FC236}">
                  <a16:creationId xmlns:a16="http://schemas.microsoft.com/office/drawing/2014/main" id="{B1E7B73A-36B8-4940-29C8-477372211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46" name="Rectangle 225">
              <a:extLst>
                <a:ext uri="{FF2B5EF4-FFF2-40B4-BE49-F238E27FC236}">
                  <a16:creationId xmlns:a16="http://schemas.microsoft.com/office/drawing/2014/main" id="{4C85B9EE-FA63-86A4-38ED-5E5ACEC2D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47" name="Rectangle 233">
              <a:extLst>
                <a:ext uri="{FF2B5EF4-FFF2-40B4-BE49-F238E27FC236}">
                  <a16:creationId xmlns:a16="http://schemas.microsoft.com/office/drawing/2014/main" id="{DF566C35-A7D7-AB8F-85AD-8C0F7C01B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48" name="Rectangle 240">
              <a:extLst>
                <a:ext uri="{FF2B5EF4-FFF2-40B4-BE49-F238E27FC236}">
                  <a16:creationId xmlns:a16="http://schemas.microsoft.com/office/drawing/2014/main" id="{520453A1-34E9-069F-9B5C-8A21FF05D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49" name="Rectangle 86">
              <a:extLst>
                <a:ext uri="{FF2B5EF4-FFF2-40B4-BE49-F238E27FC236}">
                  <a16:creationId xmlns:a16="http://schemas.microsoft.com/office/drawing/2014/main" id="{66720AEB-7B83-5138-0831-1F5C52C9A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50" name="Rectangle 93">
              <a:extLst>
                <a:ext uri="{FF2B5EF4-FFF2-40B4-BE49-F238E27FC236}">
                  <a16:creationId xmlns:a16="http://schemas.microsoft.com/office/drawing/2014/main" id="{2AC58479-0FF8-1E2F-4493-C45DBDC66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51" name="Rectangle 100">
              <a:extLst>
                <a:ext uri="{FF2B5EF4-FFF2-40B4-BE49-F238E27FC236}">
                  <a16:creationId xmlns:a16="http://schemas.microsoft.com/office/drawing/2014/main" id="{97659169-A79B-3F47-7A55-E2442BEF6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52" name="Rectangle 108">
              <a:extLst>
                <a:ext uri="{FF2B5EF4-FFF2-40B4-BE49-F238E27FC236}">
                  <a16:creationId xmlns:a16="http://schemas.microsoft.com/office/drawing/2014/main" id="{A369DA66-6F9F-A537-330C-61F3A98BF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53" name="Rectangle 80">
              <a:extLst>
                <a:ext uri="{FF2B5EF4-FFF2-40B4-BE49-F238E27FC236}">
                  <a16:creationId xmlns:a16="http://schemas.microsoft.com/office/drawing/2014/main" id="{C74663FD-E657-1D51-0BF0-996E1EB45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54" name="Rectangle 87">
              <a:extLst>
                <a:ext uri="{FF2B5EF4-FFF2-40B4-BE49-F238E27FC236}">
                  <a16:creationId xmlns:a16="http://schemas.microsoft.com/office/drawing/2014/main" id="{D0D9C9B5-EDAD-2D49-C95D-48CB94CF1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55" name="Rectangle 94">
              <a:extLst>
                <a:ext uri="{FF2B5EF4-FFF2-40B4-BE49-F238E27FC236}">
                  <a16:creationId xmlns:a16="http://schemas.microsoft.com/office/drawing/2014/main" id="{6B473253-F3D4-1E0C-6F97-FA13312D8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56" name="Rectangle 102">
              <a:extLst>
                <a:ext uri="{FF2B5EF4-FFF2-40B4-BE49-F238E27FC236}">
                  <a16:creationId xmlns:a16="http://schemas.microsoft.com/office/drawing/2014/main" id="{68751301-4C92-9F6D-E0CB-E0E57013E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57" name="Rectangle 109">
              <a:extLst>
                <a:ext uri="{FF2B5EF4-FFF2-40B4-BE49-F238E27FC236}">
                  <a16:creationId xmlns:a16="http://schemas.microsoft.com/office/drawing/2014/main" id="{AA7F35E0-2456-FF25-117A-390EDCA99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58" name="Rectangle 81">
              <a:extLst>
                <a:ext uri="{FF2B5EF4-FFF2-40B4-BE49-F238E27FC236}">
                  <a16:creationId xmlns:a16="http://schemas.microsoft.com/office/drawing/2014/main" id="{412EF79A-9FFA-D4D9-90EB-16487E2B5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59" name="Rectangle 88">
              <a:extLst>
                <a:ext uri="{FF2B5EF4-FFF2-40B4-BE49-F238E27FC236}">
                  <a16:creationId xmlns:a16="http://schemas.microsoft.com/office/drawing/2014/main" id="{0FC60041-F9B8-B435-4A3B-60E808DD7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0" name="Rectangle 95">
              <a:extLst>
                <a:ext uri="{FF2B5EF4-FFF2-40B4-BE49-F238E27FC236}">
                  <a16:creationId xmlns:a16="http://schemas.microsoft.com/office/drawing/2014/main" id="{77084C14-C524-535C-A520-8D0C8B97A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1" name="Rectangle 103">
              <a:extLst>
                <a:ext uri="{FF2B5EF4-FFF2-40B4-BE49-F238E27FC236}">
                  <a16:creationId xmlns:a16="http://schemas.microsoft.com/office/drawing/2014/main" id="{9D7DD128-CF18-C504-A345-5315B0928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2" name="Rectangle 110">
              <a:extLst>
                <a:ext uri="{FF2B5EF4-FFF2-40B4-BE49-F238E27FC236}">
                  <a16:creationId xmlns:a16="http://schemas.microsoft.com/office/drawing/2014/main" id="{DC0D1127-2E55-1F97-5007-2D10A6A9C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3" name="Rectangle 82">
              <a:extLst>
                <a:ext uri="{FF2B5EF4-FFF2-40B4-BE49-F238E27FC236}">
                  <a16:creationId xmlns:a16="http://schemas.microsoft.com/office/drawing/2014/main" id="{0E79D0EE-61BF-AC54-961B-B44C87A96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4" name="Rectangle 89">
              <a:extLst>
                <a:ext uri="{FF2B5EF4-FFF2-40B4-BE49-F238E27FC236}">
                  <a16:creationId xmlns:a16="http://schemas.microsoft.com/office/drawing/2014/main" id="{14F7DC3D-0A95-CAD1-DBF9-2F4208DB2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5" name="Rectangle 96">
              <a:extLst>
                <a:ext uri="{FF2B5EF4-FFF2-40B4-BE49-F238E27FC236}">
                  <a16:creationId xmlns:a16="http://schemas.microsoft.com/office/drawing/2014/main" id="{A0671C7E-8B39-1126-5531-541CF5745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6" name="Rectangle 104">
              <a:extLst>
                <a:ext uri="{FF2B5EF4-FFF2-40B4-BE49-F238E27FC236}">
                  <a16:creationId xmlns:a16="http://schemas.microsoft.com/office/drawing/2014/main" id="{FAED5203-0CA0-31D2-146A-BA729CFAB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7" name="Rectangle 111">
              <a:extLst>
                <a:ext uri="{FF2B5EF4-FFF2-40B4-BE49-F238E27FC236}">
                  <a16:creationId xmlns:a16="http://schemas.microsoft.com/office/drawing/2014/main" id="{3E8F62B7-672D-4C51-2D97-91B319715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8" name="Rectangle 83">
              <a:extLst>
                <a:ext uri="{FF2B5EF4-FFF2-40B4-BE49-F238E27FC236}">
                  <a16:creationId xmlns:a16="http://schemas.microsoft.com/office/drawing/2014/main" id="{824AFDF5-5059-96FA-9E27-383FA38B0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69" name="Rectangle 90">
              <a:extLst>
                <a:ext uri="{FF2B5EF4-FFF2-40B4-BE49-F238E27FC236}">
                  <a16:creationId xmlns:a16="http://schemas.microsoft.com/office/drawing/2014/main" id="{6C5CF27E-A3F6-5DED-54D4-0B696DF46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0" name="Rectangle 97">
              <a:extLst>
                <a:ext uri="{FF2B5EF4-FFF2-40B4-BE49-F238E27FC236}">
                  <a16:creationId xmlns:a16="http://schemas.microsoft.com/office/drawing/2014/main" id="{9502F19C-B167-1688-AFDD-65D550017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1" name="Rectangle 105">
              <a:extLst>
                <a:ext uri="{FF2B5EF4-FFF2-40B4-BE49-F238E27FC236}">
                  <a16:creationId xmlns:a16="http://schemas.microsoft.com/office/drawing/2014/main" id="{B3D1F4A9-04E2-BD6A-771C-E59F16D67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2" name="Rectangle 84">
              <a:extLst>
                <a:ext uri="{FF2B5EF4-FFF2-40B4-BE49-F238E27FC236}">
                  <a16:creationId xmlns:a16="http://schemas.microsoft.com/office/drawing/2014/main" id="{2620BDAC-343D-6139-D37C-03A39996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3" name="Rectangle 91">
              <a:extLst>
                <a:ext uri="{FF2B5EF4-FFF2-40B4-BE49-F238E27FC236}">
                  <a16:creationId xmlns:a16="http://schemas.microsoft.com/office/drawing/2014/main" id="{E9960F56-13CF-45DA-B4EC-3F1620E85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4" name="Rectangle 98">
              <a:extLst>
                <a:ext uri="{FF2B5EF4-FFF2-40B4-BE49-F238E27FC236}">
                  <a16:creationId xmlns:a16="http://schemas.microsoft.com/office/drawing/2014/main" id="{A62EBC8F-2240-023C-E580-9A7009784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5" name="Rectangle 106">
              <a:extLst>
                <a:ext uri="{FF2B5EF4-FFF2-40B4-BE49-F238E27FC236}">
                  <a16:creationId xmlns:a16="http://schemas.microsoft.com/office/drawing/2014/main" id="{2F6B49C1-1B54-CD9C-9998-5E548179C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6" name="Rectangle 85">
              <a:extLst>
                <a:ext uri="{FF2B5EF4-FFF2-40B4-BE49-F238E27FC236}">
                  <a16:creationId xmlns:a16="http://schemas.microsoft.com/office/drawing/2014/main" id="{DDB51F19-9849-FEBF-96BB-E4C5E4D20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7" name="Rectangle 92">
              <a:extLst>
                <a:ext uri="{FF2B5EF4-FFF2-40B4-BE49-F238E27FC236}">
                  <a16:creationId xmlns:a16="http://schemas.microsoft.com/office/drawing/2014/main" id="{3BBF1B12-D13D-F641-0103-FF7FDD16A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8" name="Rectangle 99">
              <a:extLst>
                <a:ext uri="{FF2B5EF4-FFF2-40B4-BE49-F238E27FC236}">
                  <a16:creationId xmlns:a16="http://schemas.microsoft.com/office/drawing/2014/main" id="{81E835AA-F6A4-A5A5-84DB-A01AE1FA4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9" name="Rectangle 107">
              <a:extLst>
                <a:ext uri="{FF2B5EF4-FFF2-40B4-BE49-F238E27FC236}">
                  <a16:creationId xmlns:a16="http://schemas.microsoft.com/office/drawing/2014/main" id="{E5A40A56-0F50-7D52-8652-11B34B9BA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80" name="Rectangle 212">
              <a:extLst>
                <a:ext uri="{FF2B5EF4-FFF2-40B4-BE49-F238E27FC236}">
                  <a16:creationId xmlns:a16="http://schemas.microsoft.com/office/drawing/2014/main" id="{9130D5D7-9A01-B23F-7498-2265C52B4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81" name="Rectangle 219">
              <a:extLst>
                <a:ext uri="{FF2B5EF4-FFF2-40B4-BE49-F238E27FC236}">
                  <a16:creationId xmlns:a16="http://schemas.microsoft.com/office/drawing/2014/main" id="{F97F4357-008C-38CB-B2BB-1B0163B83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82" name="Rectangle 226">
              <a:extLst>
                <a:ext uri="{FF2B5EF4-FFF2-40B4-BE49-F238E27FC236}">
                  <a16:creationId xmlns:a16="http://schemas.microsoft.com/office/drawing/2014/main" id="{1BB1B37E-9120-1BDE-E705-A97BF7D6C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83" name="Rectangle 234">
              <a:extLst>
                <a:ext uri="{FF2B5EF4-FFF2-40B4-BE49-F238E27FC236}">
                  <a16:creationId xmlns:a16="http://schemas.microsoft.com/office/drawing/2014/main" id="{A1027568-6DCC-3FEF-9102-9640BEDC9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84" name="Rectangle 213">
              <a:extLst>
                <a:ext uri="{FF2B5EF4-FFF2-40B4-BE49-F238E27FC236}">
                  <a16:creationId xmlns:a16="http://schemas.microsoft.com/office/drawing/2014/main" id="{800620FF-1B46-4A55-0E42-D67F02E13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5" name="Rectangle 220">
              <a:extLst>
                <a:ext uri="{FF2B5EF4-FFF2-40B4-BE49-F238E27FC236}">
                  <a16:creationId xmlns:a16="http://schemas.microsoft.com/office/drawing/2014/main" id="{4CAAF34B-E994-4204-FA03-AE4E44561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6" name="Rectangle 227">
              <a:extLst>
                <a:ext uri="{FF2B5EF4-FFF2-40B4-BE49-F238E27FC236}">
                  <a16:creationId xmlns:a16="http://schemas.microsoft.com/office/drawing/2014/main" id="{A1BCD228-B9E9-EBF5-B8DE-2E90F56E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7" name="Rectangle 235">
              <a:extLst>
                <a:ext uri="{FF2B5EF4-FFF2-40B4-BE49-F238E27FC236}">
                  <a16:creationId xmlns:a16="http://schemas.microsoft.com/office/drawing/2014/main" id="{A339C3E4-8EDA-A2AD-537A-346F6450F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8" name="Rectangle 214">
              <a:extLst>
                <a:ext uri="{FF2B5EF4-FFF2-40B4-BE49-F238E27FC236}">
                  <a16:creationId xmlns:a16="http://schemas.microsoft.com/office/drawing/2014/main" id="{DC839D21-85A9-FED7-3674-D7DE79910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9" name="Rectangle 221">
              <a:extLst>
                <a:ext uri="{FF2B5EF4-FFF2-40B4-BE49-F238E27FC236}">
                  <a16:creationId xmlns:a16="http://schemas.microsoft.com/office/drawing/2014/main" id="{1615F17B-F984-1A11-5A3C-9BA507C49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0" name="Rectangle 228">
              <a:extLst>
                <a:ext uri="{FF2B5EF4-FFF2-40B4-BE49-F238E27FC236}">
                  <a16:creationId xmlns:a16="http://schemas.microsoft.com/office/drawing/2014/main" id="{22721D55-F986-2364-2FD3-CD5D3718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1" name="Rectangle 236">
              <a:extLst>
                <a:ext uri="{FF2B5EF4-FFF2-40B4-BE49-F238E27FC236}">
                  <a16:creationId xmlns:a16="http://schemas.microsoft.com/office/drawing/2014/main" id="{E539DB86-8D6B-9C56-85DB-C387280C1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2" name="Rectangle 215">
              <a:extLst>
                <a:ext uri="{FF2B5EF4-FFF2-40B4-BE49-F238E27FC236}">
                  <a16:creationId xmlns:a16="http://schemas.microsoft.com/office/drawing/2014/main" id="{3912CCA5-DC3F-2BF4-FF8C-2DA050F68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3" name="Rectangle 222">
              <a:extLst>
                <a:ext uri="{FF2B5EF4-FFF2-40B4-BE49-F238E27FC236}">
                  <a16:creationId xmlns:a16="http://schemas.microsoft.com/office/drawing/2014/main" id="{AC57DF7B-DA11-6068-EC64-612F884D7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4" name="Rectangle 229">
              <a:extLst>
                <a:ext uri="{FF2B5EF4-FFF2-40B4-BE49-F238E27FC236}">
                  <a16:creationId xmlns:a16="http://schemas.microsoft.com/office/drawing/2014/main" id="{2B1C7CBB-CD25-7285-F209-B29D44426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5" name="Rectangle 237">
              <a:extLst>
                <a:ext uri="{FF2B5EF4-FFF2-40B4-BE49-F238E27FC236}">
                  <a16:creationId xmlns:a16="http://schemas.microsoft.com/office/drawing/2014/main" id="{098C6D86-1A43-6A7E-89EC-5ACE2186D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6" name="Rectangle 209">
              <a:extLst>
                <a:ext uri="{FF2B5EF4-FFF2-40B4-BE49-F238E27FC236}">
                  <a16:creationId xmlns:a16="http://schemas.microsoft.com/office/drawing/2014/main" id="{D28F35F9-F08D-96E7-03CA-916223C8E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7" name="Rectangle 216">
              <a:extLst>
                <a:ext uri="{FF2B5EF4-FFF2-40B4-BE49-F238E27FC236}">
                  <a16:creationId xmlns:a16="http://schemas.microsoft.com/office/drawing/2014/main" id="{33BDA850-689F-6CBD-8E85-8660EB9F6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8" name="Rectangle 223">
              <a:extLst>
                <a:ext uri="{FF2B5EF4-FFF2-40B4-BE49-F238E27FC236}">
                  <a16:creationId xmlns:a16="http://schemas.microsoft.com/office/drawing/2014/main" id="{24AB97C8-F177-F072-7DA1-4A74E0D75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9" name="Rectangle 231">
              <a:extLst>
                <a:ext uri="{FF2B5EF4-FFF2-40B4-BE49-F238E27FC236}">
                  <a16:creationId xmlns:a16="http://schemas.microsoft.com/office/drawing/2014/main" id="{3F6D167B-CFFF-9530-185E-172C5A1ED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0" name="Rectangle 238">
              <a:extLst>
                <a:ext uri="{FF2B5EF4-FFF2-40B4-BE49-F238E27FC236}">
                  <a16:creationId xmlns:a16="http://schemas.microsoft.com/office/drawing/2014/main" id="{CB863EDE-005F-6A74-4706-7F0FB0029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1" name="Rectangle 210">
              <a:extLst>
                <a:ext uri="{FF2B5EF4-FFF2-40B4-BE49-F238E27FC236}">
                  <a16:creationId xmlns:a16="http://schemas.microsoft.com/office/drawing/2014/main" id="{A0C28F85-9F8C-B2B4-7262-CF166972B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2" name="Rectangle 217">
              <a:extLst>
                <a:ext uri="{FF2B5EF4-FFF2-40B4-BE49-F238E27FC236}">
                  <a16:creationId xmlns:a16="http://schemas.microsoft.com/office/drawing/2014/main" id="{FA10A899-DB13-257B-3396-F9EF83C52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3" name="Rectangle 224">
              <a:extLst>
                <a:ext uri="{FF2B5EF4-FFF2-40B4-BE49-F238E27FC236}">
                  <a16:creationId xmlns:a16="http://schemas.microsoft.com/office/drawing/2014/main" id="{EE0FB6BD-BC56-312F-67C4-D2C58C71C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4" name="Rectangle 232">
              <a:extLst>
                <a:ext uri="{FF2B5EF4-FFF2-40B4-BE49-F238E27FC236}">
                  <a16:creationId xmlns:a16="http://schemas.microsoft.com/office/drawing/2014/main" id="{B8D055BD-37FA-EDD6-1F5D-D95B94909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5" name="Rectangle 239">
              <a:extLst>
                <a:ext uri="{FF2B5EF4-FFF2-40B4-BE49-F238E27FC236}">
                  <a16:creationId xmlns:a16="http://schemas.microsoft.com/office/drawing/2014/main" id="{16713870-C83C-9653-99AC-6BBFA2ACA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6" name="Rectangle 211">
              <a:extLst>
                <a:ext uri="{FF2B5EF4-FFF2-40B4-BE49-F238E27FC236}">
                  <a16:creationId xmlns:a16="http://schemas.microsoft.com/office/drawing/2014/main" id="{3A0EE0FC-F921-1A38-FE99-5821E75D3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07" name="Rectangle 218">
              <a:extLst>
                <a:ext uri="{FF2B5EF4-FFF2-40B4-BE49-F238E27FC236}">
                  <a16:creationId xmlns:a16="http://schemas.microsoft.com/office/drawing/2014/main" id="{17E9C21F-E826-71FA-F02C-ED46991BC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08" name="Rectangle 225">
              <a:extLst>
                <a:ext uri="{FF2B5EF4-FFF2-40B4-BE49-F238E27FC236}">
                  <a16:creationId xmlns:a16="http://schemas.microsoft.com/office/drawing/2014/main" id="{E14410FF-9AB0-8D07-E4A6-B97712874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09" name="Rectangle 233">
              <a:extLst>
                <a:ext uri="{FF2B5EF4-FFF2-40B4-BE49-F238E27FC236}">
                  <a16:creationId xmlns:a16="http://schemas.microsoft.com/office/drawing/2014/main" id="{6991A4F9-30C0-3C5E-5F63-359E17453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0" name="Rectangle 240">
              <a:extLst>
                <a:ext uri="{FF2B5EF4-FFF2-40B4-BE49-F238E27FC236}">
                  <a16:creationId xmlns:a16="http://schemas.microsoft.com/office/drawing/2014/main" id="{FF8A2AC4-2C83-A88C-5878-1313D83F4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337A3CA7-2176-0A59-91E8-4E56592C2D94}"/>
              </a:ext>
            </a:extLst>
          </p:cNvPr>
          <p:cNvGrpSpPr/>
          <p:nvPr/>
        </p:nvGrpSpPr>
        <p:grpSpPr>
          <a:xfrm>
            <a:off x="498034" y="5126019"/>
            <a:ext cx="8239669" cy="901637"/>
            <a:chOff x="498034" y="5262764"/>
            <a:chExt cx="8239669" cy="901637"/>
          </a:xfrm>
        </p:grpSpPr>
        <p:sp>
          <p:nvSpPr>
            <p:cNvPr id="762" name="Rectangle 86">
              <a:extLst>
                <a:ext uri="{FF2B5EF4-FFF2-40B4-BE49-F238E27FC236}">
                  <a16:creationId xmlns:a16="http://schemas.microsoft.com/office/drawing/2014/main" id="{7BAB46C7-7448-DDC2-DF7C-A31840FF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763" name="Rectangle 93">
              <a:extLst>
                <a:ext uri="{FF2B5EF4-FFF2-40B4-BE49-F238E27FC236}">
                  <a16:creationId xmlns:a16="http://schemas.microsoft.com/office/drawing/2014/main" id="{ECFA5B4B-775C-9D0A-D89C-33BBCAA36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764" name="Rectangle 100">
              <a:extLst>
                <a:ext uri="{FF2B5EF4-FFF2-40B4-BE49-F238E27FC236}">
                  <a16:creationId xmlns:a16="http://schemas.microsoft.com/office/drawing/2014/main" id="{54F89354-6763-D77C-0C30-BB831B555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765" name="Rectangle 108">
              <a:extLst>
                <a:ext uri="{FF2B5EF4-FFF2-40B4-BE49-F238E27FC236}">
                  <a16:creationId xmlns:a16="http://schemas.microsoft.com/office/drawing/2014/main" id="{7818108F-B4A3-B306-D3EE-E2503E61F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766" name="Rectangle 115">
              <a:extLst>
                <a:ext uri="{FF2B5EF4-FFF2-40B4-BE49-F238E27FC236}">
                  <a16:creationId xmlns:a16="http://schemas.microsoft.com/office/drawing/2014/main" id="{0C7B6043-E6AC-8A60-9021-59BFFEE76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767" name="Rectangle 87">
              <a:extLst>
                <a:ext uri="{FF2B5EF4-FFF2-40B4-BE49-F238E27FC236}">
                  <a16:creationId xmlns:a16="http://schemas.microsoft.com/office/drawing/2014/main" id="{B99C8A4A-0161-CF73-D3BF-88EFE6C9C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2" name="Rectangle 94">
              <a:extLst>
                <a:ext uri="{FF2B5EF4-FFF2-40B4-BE49-F238E27FC236}">
                  <a16:creationId xmlns:a16="http://schemas.microsoft.com/office/drawing/2014/main" id="{8213FD83-AEA8-DFE7-3613-2892F31F2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3" name="Rectangle 101">
              <a:extLst>
                <a:ext uri="{FF2B5EF4-FFF2-40B4-BE49-F238E27FC236}">
                  <a16:creationId xmlns:a16="http://schemas.microsoft.com/office/drawing/2014/main" id="{83C03D95-B6FC-D0C9-E444-28DEB6F35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4" name="Rectangle 109">
              <a:extLst>
                <a:ext uri="{FF2B5EF4-FFF2-40B4-BE49-F238E27FC236}">
                  <a16:creationId xmlns:a16="http://schemas.microsoft.com/office/drawing/2014/main" id="{A9CE13E0-4D7E-B92C-3531-BD163CDB0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5" name="Rectangle 116">
              <a:extLst>
                <a:ext uri="{FF2B5EF4-FFF2-40B4-BE49-F238E27FC236}">
                  <a16:creationId xmlns:a16="http://schemas.microsoft.com/office/drawing/2014/main" id="{1A300AEC-B457-7CE3-6A5A-8BD0DD46F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6" name="Rectangle 88">
              <a:extLst>
                <a:ext uri="{FF2B5EF4-FFF2-40B4-BE49-F238E27FC236}">
                  <a16:creationId xmlns:a16="http://schemas.microsoft.com/office/drawing/2014/main" id="{365E231B-C0E3-3331-4C3D-014E91F4E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7" name="Rectangle 95">
              <a:extLst>
                <a:ext uri="{FF2B5EF4-FFF2-40B4-BE49-F238E27FC236}">
                  <a16:creationId xmlns:a16="http://schemas.microsoft.com/office/drawing/2014/main" id="{3DE8B765-3923-F3C6-01FE-52B42ABA5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8" name="Rectangle 102">
              <a:extLst>
                <a:ext uri="{FF2B5EF4-FFF2-40B4-BE49-F238E27FC236}">
                  <a16:creationId xmlns:a16="http://schemas.microsoft.com/office/drawing/2014/main" id="{7D8737BF-751F-711A-6EC7-1A499F76F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39" name="Rectangle 110">
              <a:extLst>
                <a:ext uri="{FF2B5EF4-FFF2-40B4-BE49-F238E27FC236}">
                  <a16:creationId xmlns:a16="http://schemas.microsoft.com/office/drawing/2014/main" id="{4C020780-D3B9-9355-F576-4502B91C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0" name="Rectangle 89">
              <a:extLst>
                <a:ext uri="{FF2B5EF4-FFF2-40B4-BE49-F238E27FC236}">
                  <a16:creationId xmlns:a16="http://schemas.microsoft.com/office/drawing/2014/main" id="{F7EB0DC3-CF5E-25FF-0303-30A8A1305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1" name="Rectangle 96">
              <a:extLst>
                <a:ext uri="{FF2B5EF4-FFF2-40B4-BE49-F238E27FC236}">
                  <a16:creationId xmlns:a16="http://schemas.microsoft.com/office/drawing/2014/main" id="{B0E55E13-CADE-4B40-A88A-9AF5EB68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2" name="Rectangle 103">
              <a:extLst>
                <a:ext uri="{FF2B5EF4-FFF2-40B4-BE49-F238E27FC236}">
                  <a16:creationId xmlns:a16="http://schemas.microsoft.com/office/drawing/2014/main" id="{A4345F39-44C3-9E40-2366-F6E922483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3" name="Rectangle 111">
              <a:extLst>
                <a:ext uri="{FF2B5EF4-FFF2-40B4-BE49-F238E27FC236}">
                  <a16:creationId xmlns:a16="http://schemas.microsoft.com/office/drawing/2014/main" id="{551581D8-6DA7-DADF-6010-CB3AE6335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4" name="Rectangle 90">
              <a:extLst>
                <a:ext uri="{FF2B5EF4-FFF2-40B4-BE49-F238E27FC236}">
                  <a16:creationId xmlns:a16="http://schemas.microsoft.com/office/drawing/2014/main" id="{49F66A38-05F2-BC6A-BF63-788917592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5" name="Rectangle 97">
              <a:extLst>
                <a:ext uri="{FF2B5EF4-FFF2-40B4-BE49-F238E27FC236}">
                  <a16:creationId xmlns:a16="http://schemas.microsoft.com/office/drawing/2014/main" id="{9F3E26E6-55EC-D75B-7D66-0EFED60E3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6" name="Rectangle 104">
              <a:extLst>
                <a:ext uri="{FF2B5EF4-FFF2-40B4-BE49-F238E27FC236}">
                  <a16:creationId xmlns:a16="http://schemas.microsoft.com/office/drawing/2014/main" id="{822A6D6F-0AB8-B9B4-1209-EA31629B8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7" name="Rectangle 112">
              <a:extLst>
                <a:ext uri="{FF2B5EF4-FFF2-40B4-BE49-F238E27FC236}">
                  <a16:creationId xmlns:a16="http://schemas.microsoft.com/office/drawing/2014/main" id="{ADC5F6EB-318C-DB5B-69AD-00A5C9E71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8" name="Rectangle 91">
              <a:extLst>
                <a:ext uri="{FF2B5EF4-FFF2-40B4-BE49-F238E27FC236}">
                  <a16:creationId xmlns:a16="http://schemas.microsoft.com/office/drawing/2014/main" id="{388ED7DA-1D74-7E46-A722-0BD94C7FF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49" name="Rectangle 98">
              <a:extLst>
                <a:ext uri="{FF2B5EF4-FFF2-40B4-BE49-F238E27FC236}">
                  <a16:creationId xmlns:a16="http://schemas.microsoft.com/office/drawing/2014/main" id="{0A5DB4AA-9FB7-963C-8355-02A9E1F59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50" name="Rectangle 105">
              <a:extLst>
                <a:ext uri="{FF2B5EF4-FFF2-40B4-BE49-F238E27FC236}">
                  <a16:creationId xmlns:a16="http://schemas.microsoft.com/office/drawing/2014/main" id="{C6BD898E-AC3D-6ED6-FF5D-75D0A776B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51" name="Rectangle 113">
              <a:extLst>
                <a:ext uri="{FF2B5EF4-FFF2-40B4-BE49-F238E27FC236}">
                  <a16:creationId xmlns:a16="http://schemas.microsoft.com/office/drawing/2014/main" id="{18C64BAB-44EE-D6CF-F14C-FA6D0E70C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52" name="Rectangle 92">
              <a:extLst>
                <a:ext uri="{FF2B5EF4-FFF2-40B4-BE49-F238E27FC236}">
                  <a16:creationId xmlns:a16="http://schemas.microsoft.com/office/drawing/2014/main" id="{F9627474-F614-E37C-A4D9-6DB328423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53" name="Rectangle 99">
              <a:extLst>
                <a:ext uri="{FF2B5EF4-FFF2-40B4-BE49-F238E27FC236}">
                  <a16:creationId xmlns:a16="http://schemas.microsoft.com/office/drawing/2014/main" id="{5BB035CF-D5FB-3921-9820-EED50CEB9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54" name="Rectangle 106">
              <a:extLst>
                <a:ext uri="{FF2B5EF4-FFF2-40B4-BE49-F238E27FC236}">
                  <a16:creationId xmlns:a16="http://schemas.microsoft.com/office/drawing/2014/main" id="{59210A05-826B-3125-16C3-F796BD66C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55" name="Rectangle 114">
              <a:extLst>
                <a:ext uri="{FF2B5EF4-FFF2-40B4-BE49-F238E27FC236}">
                  <a16:creationId xmlns:a16="http://schemas.microsoft.com/office/drawing/2014/main" id="{DF4EBEE2-1B83-8B2B-ED18-71A401D68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56" name="Rectangle 212">
              <a:extLst>
                <a:ext uri="{FF2B5EF4-FFF2-40B4-BE49-F238E27FC236}">
                  <a16:creationId xmlns:a16="http://schemas.microsoft.com/office/drawing/2014/main" id="{01FCFC49-9EEC-F70E-350A-870ED70AE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57" name="Rectangle 219">
              <a:extLst>
                <a:ext uri="{FF2B5EF4-FFF2-40B4-BE49-F238E27FC236}">
                  <a16:creationId xmlns:a16="http://schemas.microsoft.com/office/drawing/2014/main" id="{9342F7FC-EBF5-1D78-015E-315FC5889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58" name="Rectangle 226">
              <a:extLst>
                <a:ext uri="{FF2B5EF4-FFF2-40B4-BE49-F238E27FC236}">
                  <a16:creationId xmlns:a16="http://schemas.microsoft.com/office/drawing/2014/main" id="{BCE6839A-3851-523D-3B2F-515B90BA2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59" name="Rectangle 234">
              <a:extLst>
                <a:ext uri="{FF2B5EF4-FFF2-40B4-BE49-F238E27FC236}">
                  <a16:creationId xmlns:a16="http://schemas.microsoft.com/office/drawing/2014/main" id="{46490355-48AD-7BD0-AE54-A25225F52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60" name="Rectangle 213">
              <a:extLst>
                <a:ext uri="{FF2B5EF4-FFF2-40B4-BE49-F238E27FC236}">
                  <a16:creationId xmlns:a16="http://schemas.microsoft.com/office/drawing/2014/main" id="{42BA36BB-E272-EC4F-8797-9EA83B57D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1" name="Rectangle 220">
              <a:extLst>
                <a:ext uri="{FF2B5EF4-FFF2-40B4-BE49-F238E27FC236}">
                  <a16:creationId xmlns:a16="http://schemas.microsoft.com/office/drawing/2014/main" id="{70B8FFE2-7B86-506D-01CB-8E729EF52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2" name="Rectangle 227">
              <a:extLst>
                <a:ext uri="{FF2B5EF4-FFF2-40B4-BE49-F238E27FC236}">
                  <a16:creationId xmlns:a16="http://schemas.microsoft.com/office/drawing/2014/main" id="{DBFEF0FD-FE21-3E84-9830-1949EA78E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3" name="Rectangle 235">
              <a:extLst>
                <a:ext uri="{FF2B5EF4-FFF2-40B4-BE49-F238E27FC236}">
                  <a16:creationId xmlns:a16="http://schemas.microsoft.com/office/drawing/2014/main" id="{F1C10F20-97BD-044F-15FD-8ECA98059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4" name="Rectangle 207">
              <a:extLst>
                <a:ext uri="{FF2B5EF4-FFF2-40B4-BE49-F238E27FC236}">
                  <a16:creationId xmlns:a16="http://schemas.microsoft.com/office/drawing/2014/main" id="{0C00BF0B-9418-2541-B2C3-7E5E7FC01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5" name="Rectangle 214">
              <a:extLst>
                <a:ext uri="{FF2B5EF4-FFF2-40B4-BE49-F238E27FC236}">
                  <a16:creationId xmlns:a16="http://schemas.microsoft.com/office/drawing/2014/main" id="{B3953EA7-88C5-853D-D9CC-9E40BD1EC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6" name="Rectangle 221">
              <a:extLst>
                <a:ext uri="{FF2B5EF4-FFF2-40B4-BE49-F238E27FC236}">
                  <a16:creationId xmlns:a16="http://schemas.microsoft.com/office/drawing/2014/main" id="{18A3AF48-A2FC-9C44-38A6-562D587E4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7" name="Rectangle 229">
              <a:extLst>
                <a:ext uri="{FF2B5EF4-FFF2-40B4-BE49-F238E27FC236}">
                  <a16:creationId xmlns:a16="http://schemas.microsoft.com/office/drawing/2014/main" id="{A5C4A273-F5C1-AF19-B981-101D82342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8" name="Rectangle 236">
              <a:extLst>
                <a:ext uri="{FF2B5EF4-FFF2-40B4-BE49-F238E27FC236}">
                  <a16:creationId xmlns:a16="http://schemas.microsoft.com/office/drawing/2014/main" id="{23BC5DC3-96B0-025F-78A1-632BC0033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69" name="Rectangle 208">
              <a:extLst>
                <a:ext uri="{FF2B5EF4-FFF2-40B4-BE49-F238E27FC236}">
                  <a16:creationId xmlns:a16="http://schemas.microsoft.com/office/drawing/2014/main" id="{18CCCF9F-69D9-4EBE-DAB8-2624522EF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0" name="Rectangle 215">
              <a:extLst>
                <a:ext uri="{FF2B5EF4-FFF2-40B4-BE49-F238E27FC236}">
                  <a16:creationId xmlns:a16="http://schemas.microsoft.com/office/drawing/2014/main" id="{0B9DE924-0487-81AB-E82E-C35B1EE82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1" name="Rectangle 222">
              <a:extLst>
                <a:ext uri="{FF2B5EF4-FFF2-40B4-BE49-F238E27FC236}">
                  <a16:creationId xmlns:a16="http://schemas.microsoft.com/office/drawing/2014/main" id="{4311EAF6-65C4-874E-5D23-BE11F6C4B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2" name="Rectangle 230">
              <a:extLst>
                <a:ext uri="{FF2B5EF4-FFF2-40B4-BE49-F238E27FC236}">
                  <a16:creationId xmlns:a16="http://schemas.microsoft.com/office/drawing/2014/main" id="{4413073F-F0C7-6059-58A3-7177A20F9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3" name="Rectangle 237">
              <a:extLst>
                <a:ext uri="{FF2B5EF4-FFF2-40B4-BE49-F238E27FC236}">
                  <a16:creationId xmlns:a16="http://schemas.microsoft.com/office/drawing/2014/main" id="{E672CCD0-DC40-1C3C-0BCF-4B3AF37F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4" name="Rectangle 209">
              <a:extLst>
                <a:ext uri="{FF2B5EF4-FFF2-40B4-BE49-F238E27FC236}">
                  <a16:creationId xmlns:a16="http://schemas.microsoft.com/office/drawing/2014/main" id="{A9C57F01-C5D1-C036-80BB-F70DFC96A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5" name="Rectangle 216">
              <a:extLst>
                <a:ext uri="{FF2B5EF4-FFF2-40B4-BE49-F238E27FC236}">
                  <a16:creationId xmlns:a16="http://schemas.microsoft.com/office/drawing/2014/main" id="{45F78AC0-0A09-8F3F-567A-FDD625876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6" name="Rectangle 223">
              <a:extLst>
                <a:ext uri="{FF2B5EF4-FFF2-40B4-BE49-F238E27FC236}">
                  <a16:creationId xmlns:a16="http://schemas.microsoft.com/office/drawing/2014/main" id="{CFA7F06B-ECEA-34ED-4125-DA8E30958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8" name="Rectangle 231">
              <a:extLst>
                <a:ext uri="{FF2B5EF4-FFF2-40B4-BE49-F238E27FC236}">
                  <a16:creationId xmlns:a16="http://schemas.microsoft.com/office/drawing/2014/main" id="{0D552A15-572A-E148-2A99-1FB2D6DB8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79" name="Rectangle 238">
              <a:extLst>
                <a:ext uri="{FF2B5EF4-FFF2-40B4-BE49-F238E27FC236}">
                  <a16:creationId xmlns:a16="http://schemas.microsoft.com/office/drawing/2014/main" id="{B4AEC8C2-E5E1-0C70-22BC-0376F1989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80" name="Rectangle 210">
              <a:extLst>
                <a:ext uri="{FF2B5EF4-FFF2-40B4-BE49-F238E27FC236}">
                  <a16:creationId xmlns:a16="http://schemas.microsoft.com/office/drawing/2014/main" id="{EDBA462C-CAF5-03E4-B617-FA82FF569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81" name="Rectangle 217">
              <a:extLst>
                <a:ext uri="{FF2B5EF4-FFF2-40B4-BE49-F238E27FC236}">
                  <a16:creationId xmlns:a16="http://schemas.microsoft.com/office/drawing/2014/main" id="{25EAF0F5-B405-64AC-AC64-D7DF1466A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82" name="Rectangle 224">
              <a:extLst>
                <a:ext uri="{FF2B5EF4-FFF2-40B4-BE49-F238E27FC236}">
                  <a16:creationId xmlns:a16="http://schemas.microsoft.com/office/drawing/2014/main" id="{7204EA00-ABE0-3C5C-DDED-E7CE3B09A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83" name="Rectangle 232">
              <a:extLst>
                <a:ext uri="{FF2B5EF4-FFF2-40B4-BE49-F238E27FC236}">
                  <a16:creationId xmlns:a16="http://schemas.microsoft.com/office/drawing/2014/main" id="{3DBBE3FC-00ED-7FEE-D7D9-A746FC21C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84" name="Rectangle 211">
              <a:extLst>
                <a:ext uri="{FF2B5EF4-FFF2-40B4-BE49-F238E27FC236}">
                  <a16:creationId xmlns:a16="http://schemas.microsoft.com/office/drawing/2014/main" id="{40C2C7BA-0F57-7446-93EE-9EC5C852D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85" name="Rectangle 218">
              <a:extLst>
                <a:ext uri="{FF2B5EF4-FFF2-40B4-BE49-F238E27FC236}">
                  <a16:creationId xmlns:a16="http://schemas.microsoft.com/office/drawing/2014/main" id="{F77673E7-AF22-891A-3D2A-C7C91A299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86" name="Rectangle 225">
              <a:extLst>
                <a:ext uri="{FF2B5EF4-FFF2-40B4-BE49-F238E27FC236}">
                  <a16:creationId xmlns:a16="http://schemas.microsoft.com/office/drawing/2014/main" id="{31C3ABE6-1193-B1CB-D702-6A0B7FD07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87" name="Rectangle 233">
              <a:extLst>
                <a:ext uri="{FF2B5EF4-FFF2-40B4-BE49-F238E27FC236}">
                  <a16:creationId xmlns:a16="http://schemas.microsoft.com/office/drawing/2014/main" id="{9C69DBFE-838F-6FFA-8B4F-7F96A867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88" name="Rectangle 86">
              <a:extLst>
                <a:ext uri="{FF2B5EF4-FFF2-40B4-BE49-F238E27FC236}">
                  <a16:creationId xmlns:a16="http://schemas.microsoft.com/office/drawing/2014/main" id="{8B1E574B-3C6B-32BD-C71B-58BE43619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89" name="Rectangle 93">
              <a:extLst>
                <a:ext uri="{FF2B5EF4-FFF2-40B4-BE49-F238E27FC236}">
                  <a16:creationId xmlns:a16="http://schemas.microsoft.com/office/drawing/2014/main" id="{010DA9CF-1791-E1D0-8E6C-23179ECBB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90" name="Rectangle 100">
              <a:extLst>
                <a:ext uri="{FF2B5EF4-FFF2-40B4-BE49-F238E27FC236}">
                  <a16:creationId xmlns:a16="http://schemas.microsoft.com/office/drawing/2014/main" id="{B54F62D1-963C-350A-A581-EB0A0E7F9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91" name="Rectangle 108">
              <a:extLst>
                <a:ext uri="{FF2B5EF4-FFF2-40B4-BE49-F238E27FC236}">
                  <a16:creationId xmlns:a16="http://schemas.microsoft.com/office/drawing/2014/main" id="{4A7AD82A-3208-4489-CF59-A948CBD9E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892" name="Rectangle 87">
              <a:extLst>
                <a:ext uri="{FF2B5EF4-FFF2-40B4-BE49-F238E27FC236}">
                  <a16:creationId xmlns:a16="http://schemas.microsoft.com/office/drawing/2014/main" id="{F2080120-DCDD-9ED9-0527-FD415DE70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93" name="Rectangle 94">
              <a:extLst>
                <a:ext uri="{FF2B5EF4-FFF2-40B4-BE49-F238E27FC236}">
                  <a16:creationId xmlns:a16="http://schemas.microsoft.com/office/drawing/2014/main" id="{D4CD70AD-EE2A-C291-E035-043C516B5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94" name="Rectangle 101">
              <a:extLst>
                <a:ext uri="{FF2B5EF4-FFF2-40B4-BE49-F238E27FC236}">
                  <a16:creationId xmlns:a16="http://schemas.microsoft.com/office/drawing/2014/main" id="{053F680B-F2B8-4BE3-8E96-DF2EF8A39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95" name="Rectangle 109">
              <a:extLst>
                <a:ext uri="{FF2B5EF4-FFF2-40B4-BE49-F238E27FC236}">
                  <a16:creationId xmlns:a16="http://schemas.microsoft.com/office/drawing/2014/main" id="{9DF538B5-A753-3D68-6578-D27101DC4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0" name="Rectangle 88">
              <a:extLst>
                <a:ext uri="{FF2B5EF4-FFF2-40B4-BE49-F238E27FC236}">
                  <a16:creationId xmlns:a16="http://schemas.microsoft.com/office/drawing/2014/main" id="{F306FD81-2A2B-7BA1-DD0C-0539D02BF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1" name="Rectangle 95">
              <a:extLst>
                <a:ext uri="{FF2B5EF4-FFF2-40B4-BE49-F238E27FC236}">
                  <a16:creationId xmlns:a16="http://schemas.microsoft.com/office/drawing/2014/main" id="{55A0FDDB-2F05-2E6A-0DA4-5D087F2B7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2" name="Rectangle 102">
              <a:extLst>
                <a:ext uri="{FF2B5EF4-FFF2-40B4-BE49-F238E27FC236}">
                  <a16:creationId xmlns:a16="http://schemas.microsoft.com/office/drawing/2014/main" id="{D871034F-8842-500C-F1EE-8E7647E7D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3" name="Rectangle 110">
              <a:extLst>
                <a:ext uri="{FF2B5EF4-FFF2-40B4-BE49-F238E27FC236}">
                  <a16:creationId xmlns:a16="http://schemas.microsoft.com/office/drawing/2014/main" id="{6DA8D13A-8F94-957D-1E21-D42A0EE3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4" name="Rectangle 89">
              <a:extLst>
                <a:ext uri="{FF2B5EF4-FFF2-40B4-BE49-F238E27FC236}">
                  <a16:creationId xmlns:a16="http://schemas.microsoft.com/office/drawing/2014/main" id="{5BEC351F-8D3A-456F-1E68-382E4A787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5" name="Rectangle 96">
              <a:extLst>
                <a:ext uri="{FF2B5EF4-FFF2-40B4-BE49-F238E27FC236}">
                  <a16:creationId xmlns:a16="http://schemas.microsoft.com/office/drawing/2014/main" id="{6E15E9BD-2DCA-8724-0B4C-4CDF997DD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6" name="Rectangle 103">
              <a:extLst>
                <a:ext uri="{FF2B5EF4-FFF2-40B4-BE49-F238E27FC236}">
                  <a16:creationId xmlns:a16="http://schemas.microsoft.com/office/drawing/2014/main" id="{70194068-9DE7-2FDA-3A57-28489C899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7" name="Rectangle 111">
              <a:extLst>
                <a:ext uri="{FF2B5EF4-FFF2-40B4-BE49-F238E27FC236}">
                  <a16:creationId xmlns:a16="http://schemas.microsoft.com/office/drawing/2014/main" id="{315A4753-FF5E-ACD2-7BC9-AD4C4A6FB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8" name="Rectangle 90">
              <a:extLst>
                <a:ext uri="{FF2B5EF4-FFF2-40B4-BE49-F238E27FC236}">
                  <a16:creationId xmlns:a16="http://schemas.microsoft.com/office/drawing/2014/main" id="{4F182940-908C-3032-7F80-F354F7734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69" name="Rectangle 97">
              <a:extLst>
                <a:ext uri="{FF2B5EF4-FFF2-40B4-BE49-F238E27FC236}">
                  <a16:creationId xmlns:a16="http://schemas.microsoft.com/office/drawing/2014/main" id="{F1846E54-0788-B106-3301-9231EE5A4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0" name="Rectangle 104">
              <a:extLst>
                <a:ext uri="{FF2B5EF4-FFF2-40B4-BE49-F238E27FC236}">
                  <a16:creationId xmlns:a16="http://schemas.microsoft.com/office/drawing/2014/main" id="{28DFA058-30A4-3D30-253F-823C7A6A2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1" name="Rectangle 112">
              <a:extLst>
                <a:ext uri="{FF2B5EF4-FFF2-40B4-BE49-F238E27FC236}">
                  <a16:creationId xmlns:a16="http://schemas.microsoft.com/office/drawing/2014/main" id="{20140EDE-0705-A29B-633F-16300265B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2" name="Rectangle 84">
              <a:extLst>
                <a:ext uri="{FF2B5EF4-FFF2-40B4-BE49-F238E27FC236}">
                  <a16:creationId xmlns:a16="http://schemas.microsoft.com/office/drawing/2014/main" id="{8664BF27-7208-2965-AA5E-84FCB62D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3" name="Rectangle 91">
              <a:extLst>
                <a:ext uri="{FF2B5EF4-FFF2-40B4-BE49-F238E27FC236}">
                  <a16:creationId xmlns:a16="http://schemas.microsoft.com/office/drawing/2014/main" id="{2BF36274-165E-A5DD-13DE-76D0512B1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4" name="Rectangle 98">
              <a:extLst>
                <a:ext uri="{FF2B5EF4-FFF2-40B4-BE49-F238E27FC236}">
                  <a16:creationId xmlns:a16="http://schemas.microsoft.com/office/drawing/2014/main" id="{00D06589-A3B1-192A-3C96-9E4921DA0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5" name="Rectangle 106">
              <a:extLst>
                <a:ext uri="{FF2B5EF4-FFF2-40B4-BE49-F238E27FC236}">
                  <a16:creationId xmlns:a16="http://schemas.microsoft.com/office/drawing/2014/main" id="{8D7C34E1-0689-63A0-6C5E-F71EC0A00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6" name="Rectangle 113">
              <a:extLst>
                <a:ext uri="{FF2B5EF4-FFF2-40B4-BE49-F238E27FC236}">
                  <a16:creationId xmlns:a16="http://schemas.microsoft.com/office/drawing/2014/main" id="{D56EFB69-AF56-00F8-AAD7-37F63AA15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7" name="Rectangle 85">
              <a:extLst>
                <a:ext uri="{FF2B5EF4-FFF2-40B4-BE49-F238E27FC236}">
                  <a16:creationId xmlns:a16="http://schemas.microsoft.com/office/drawing/2014/main" id="{6C42A346-B811-63A6-8CFA-F4577C282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78" name="Rectangle 92">
              <a:extLst>
                <a:ext uri="{FF2B5EF4-FFF2-40B4-BE49-F238E27FC236}">
                  <a16:creationId xmlns:a16="http://schemas.microsoft.com/office/drawing/2014/main" id="{59E2A6BC-8B86-C36E-0D1B-B240A0135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79" name="Rectangle 99">
              <a:extLst>
                <a:ext uri="{FF2B5EF4-FFF2-40B4-BE49-F238E27FC236}">
                  <a16:creationId xmlns:a16="http://schemas.microsoft.com/office/drawing/2014/main" id="{8293C5F9-6575-3C10-C894-6A15A40D7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0" name="Rectangle 107">
              <a:extLst>
                <a:ext uri="{FF2B5EF4-FFF2-40B4-BE49-F238E27FC236}">
                  <a16:creationId xmlns:a16="http://schemas.microsoft.com/office/drawing/2014/main" id="{75EC52B6-B736-7FF8-9E43-FDCD2935B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1" name="Rectangle 114">
              <a:extLst>
                <a:ext uri="{FF2B5EF4-FFF2-40B4-BE49-F238E27FC236}">
                  <a16:creationId xmlns:a16="http://schemas.microsoft.com/office/drawing/2014/main" id="{5C85F52C-E141-0B5D-3AA6-141A4FD0B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2" name="Rectangle 212">
              <a:extLst>
                <a:ext uri="{FF2B5EF4-FFF2-40B4-BE49-F238E27FC236}">
                  <a16:creationId xmlns:a16="http://schemas.microsoft.com/office/drawing/2014/main" id="{9614AE16-1DED-CD5E-6CBF-D53835800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3" name="Rectangle 219">
              <a:extLst>
                <a:ext uri="{FF2B5EF4-FFF2-40B4-BE49-F238E27FC236}">
                  <a16:creationId xmlns:a16="http://schemas.microsoft.com/office/drawing/2014/main" id="{21B63D88-1EC1-D215-151B-D0E34737A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4" name="Rectangle 226">
              <a:extLst>
                <a:ext uri="{FF2B5EF4-FFF2-40B4-BE49-F238E27FC236}">
                  <a16:creationId xmlns:a16="http://schemas.microsoft.com/office/drawing/2014/main" id="{0E8BAB27-45DA-D4D0-C865-427EBC8A4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5" name="Rectangle 234">
              <a:extLst>
                <a:ext uri="{FF2B5EF4-FFF2-40B4-BE49-F238E27FC236}">
                  <a16:creationId xmlns:a16="http://schemas.microsoft.com/office/drawing/2014/main" id="{BB4E33E5-EF9B-B859-2A57-0E876D7C3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6" name="Rectangle 241">
              <a:extLst>
                <a:ext uri="{FF2B5EF4-FFF2-40B4-BE49-F238E27FC236}">
                  <a16:creationId xmlns:a16="http://schemas.microsoft.com/office/drawing/2014/main" id="{B94CF96A-D2FB-56F1-EF3D-E56DCBB45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87" name="Rectangle 213">
              <a:extLst>
                <a:ext uri="{FF2B5EF4-FFF2-40B4-BE49-F238E27FC236}">
                  <a16:creationId xmlns:a16="http://schemas.microsoft.com/office/drawing/2014/main" id="{6A0629D0-F4FA-70D7-2283-9B86DBBA8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88" name="Rectangle 220">
              <a:extLst>
                <a:ext uri="{FF2B5EF4-FFF2-40B4-BE49-F238E27FC236}">
                  <a16:creationId xmlns:a16="http://schemas.microsoft.com/office/drawing/2014/main" id="{8308D566-4B10-1977-B54D-C9C5A68DE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89" name="Rectangle 227">
              <a:extLst>
                <a:ext uri="{FF2B5EF4-FFF2-40B4-BE49-F238E27FC236}">
                  <a16:creationId xmlns:a16="http://schemas.microsoft.com/office/drawing/2014/main" id="{93FED9DB-887A-C8FE-7B1B-9D98C7131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0" name="Rectangle 235">
              <a:extLst>
                <a:ext uri="{FF2B5EF4-FFF2-40B4-BE49-F238E27FC236}">
                  <a16:creationId xmlns:a16="http://schemas.microsoft.com/office/drawing/2014/main" id="{7E2C7281-68FB-8A2F-26E4-F3753E92F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1" name="Rectangle 242">
              <a:extLst>
                <a:ext uri="{FF2B5EF4-FFF2-40B4-BE49-F238E27FC236}">
                  <a16:creationId xmlns:a16="http://schemas.microsoft.com/office/drawing/2014/main" id="{C475B9FC-9A35-FEA8-1E98-76FC240D7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2" name="Rectangle 214">
              <a:extLst>
                <a:ext uri="{FF2B5EF4-FFF2-40B4-BE49-F238E27FC236}">
                  <a16:creationId xmlns:a16="http://schemas.microsoft.com/office/drawing/2014/main" id="{F9A9C875-A5ED-C5FA-6FFE-CD3E6F67F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3" name="Rectangle 221">
              <a:extLst>
                <a:ext uri="{FF2B5EF4-FFF2-40B4-BE49-F238E27FC236}">
                  <a16:creationId xmlns:a16="http://schemas.microsoft.com/office/drawing/2014/main" id="{5D47B1EB-D54E-2F02-AE32-7EA640DED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4" name="Rectangle 228">
              <a:extLst>
                <a:ext uri="{FF2B5EF4-FFF2-40B4-BE49-F238E27FC236}">
                  <a16:creationId xmlns:a16="http://schemas.microsoft.com/office/drawing/2014/main" id="{433E1079-3FB5-4B72-67F8-DD427A9D1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5" name="Rectangle 236">
              <a:extLst>
                <a:ext uri="{FF2B5EF4-FFF2-40B4-BE49-F238E27FC236}">
                  <a16:creationId xmlns:a16="http://schemas.microsoft.com/office/drawing/2014/main" id="{1D85A341-67D2-AB44-B6D2-145289CCA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6" name="Rectangle 243">
              <a:extLst>
                <a:ext uri="{FF2B5EF4-FFF2-40B4-BE49-F238E27FC236}">
                  <a16:creationId xmlns:a16="http://schemas.microsoft.com/office/drawing/2014/main" id="{92EED4B7-B11C-3699-AE8A-8985B36B3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7" name="Rectangle 215">
              <a:extLst>
                <a:ext uri="{FF2B5EF4-FFF2-40B4-BE49-F238E27FC236}">
                  <a16:creationId xmlns:a16="http://schemas.microsoft.com/office/drawing/2014/main" id="{84D1EC4B-9993-630A-ABC7-E50EC6B42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8" name="Rectangle 222">
              <a:extLst>
                <a:ext uri="{FF2B5EF4-FFF2-40B4-BE49-F238E27FC236}">
                  <a16:creationId xmlns:a16="http://schemas.microsoft.com/office/drawing/2014/main" id="{3C1C8D4A-D21C-96B3-49E9-80F63129B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9" name="Rectangle 229">
              <a:extLst>
                <a:ext uri="{FF2B5EF4-FFF2-40B4-BE49-F238E27FC236}">
                  <a16:creationId xmlns:a16="http://schemas.microsoft.com/office/drawing/2014/main" id="{F969121C-B6B3-B10A-9574-1380DD31F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1" name="Rectangle 237">
              <a:extLst>
                <a:ext uri="{FF2B5EF4-FFF2-40B4-BE49-F238E27FC236}">
                  <a16:creationId xmlns:a16="http://schemas.microsoft.com/office/drawing/2014/main" id="{BCC05018-1A81-7060-FD5F-41C9F2324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2" name="Rectangle 216">
              <a:extLst>
                <a:ext uri="{FF2B5EF4-FFF2-40B4-BE49-F238E27FC236}">
                  <a16:creationId xmlns:a16="http://schemas.microsoft.com/office/drawing/2014/main" id="{3BA21196-0722-DEEB-E0D9-D125C3E89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3" name="Rectangle 223">
              <a:extLst>
                <a:ext uri="{FF2B5EF4-FFF2-40B4-BE49-F238E27FC236}">
                  <a16:creationId xmlns:a16="http://schemas.microsoft.com/office/drawing/2014/main" id="{14F49FA0-6529-498C-8EAA-40CB64E02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4" name="Rectangle 230">
              <a:extLst>
                <a:ext uri="{FF2B5EF4-FFF2-40B4-BE49-F238E27FC236}">
                  <a16:creationId xmlns:a16="http://schemas.microsoft.com/office/drawing/2014/main" id="{2642CE8D-A8F9-530B-09F4-368AB5753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5" name="Rectangle 238">
              <a:extLst>
                <a:ext uri="{FF2B5EF4-FFF2-40B4-BE49-F238E27FC236}">
                  <a16:creationId xmlns:a16="http://schemas.microsoft.com/office/drawing/2014/main" id="{BCEDC139-B545-D67C-B3AB-941AEB700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6" name="Rectangle 217">
              <a:extLst>
                <a:ext uri="{FF2B5EF4-FFF2-40B4-BE49-F238E27FC236}">
                  <a16:creationId xmlns:a16="http://schemas.microsoft.com/office/drawing/2014/main" id="{47B85A74-5D53-8BC1-9F26-F4A33479B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7" name="Rectangle 224">
              <a:extLst>
                <a:ext uri="{FF2B5EF4-FFF2-40B4-BE49-F238E27FC236}">
                  <a16:creationId xmlns:a16="http://schemas.microsoft.com/office/drawing/2014/main" id="{A6887CD1-2FEB-C03A-ED3F-AAD314D58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8" name="Rectangle 231">
              <a:extLst>
                <a:ext uri="{FF2B5EF4-FFF2-40B4-BE49-F238E27FC236}">
                  <a16:creationId xmlns:a16="http://schemas.microsoft.com/office/drawing/2014/main" id="{2FC3DEDB-1D4E-B7E0-6144-E6CABF6E7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9" name="Rectangle 239">
              <a:extLst>
                <a:ext uri="{FF2B5EF4-FFF2-40B4-BE49-F238E27FC236}">
                  <a16:creationId xmlns:a16="http://schemas.microsoft.com/office/drawing/2014/main" id="{73B5431C-A9C8-7432-6F71-7F311E2A2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10" name="Rectangle 218">
              <a:extLst>
                <a:ext uri="{FF2B5EF4-FFF2-40B4-BE49-F238E27FC236}">
                  <a16:creationId xmlns:a16="http://schemas.microsoft.com/office/drawing/2014/main" id="{7A74536C-6878-FAB4-DB4C-BA9642E54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1" name="Rectangle 225">
              <a:extLst>
                <a:ext uri="{FF2B5EF4-FFF2-40B4-BE49-F238E27FC236}">
                  <a16:creationId xmlns:a16="http://schemas.microsoft.com/office/drawing/2014/main" id="{869BEA79-5921-EF25-8D27-F6615274F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2" name="Rectangle 232">
              <a:extLst>
                <a:ext uri="{FF2B5EF4-FFF2-40B4-BE49-F238E27FC236}">
                  <a16:creationId xmlns:a16="http://schemas.microsoft.com/office/drawing/2014/main" id="{335E6D1D-6344-C7CC-911F-DE62F4837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3" name="Rectangle 240">
              <a:extLst>
                <a:ext uri="{FF2B5EF4-FFF2-40B4-BE49-F238E27FC236}">
                  <a16:creationId xmlns:a16="http://schemas.microsoft.com/office/drawing/2014/main" id="{35F5E2FD-282A-E543-BD7F-1437081A7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67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395536" y="332656"/>
            <a:ext cx="8424936" cy="9361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2024-US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7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395536" y="1340767"/>
            <a:ext cx="6547963" cy="422051"/>
            <a:chOff x="395536" y="1191105"/>
            <a:chExt cx="8424936" cy="435360"/>
          </a:xfrm>
          <a:solidFill>
            <a:schemeClr val="accent5"/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395536" y="3026354"/>
            <a:ext cx="6547963" cy="422051"/>
            <a:chOff x="395536" y="3025736"/>
            <a:chExt cx="8424936" cy="435360"/>
          </a:xfrm>
          <a:solidFill>
            <a:schemeClr val="accent5"/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395536" y="4713072"/>
            <a:ext cx="6547963" cy="422051"/>
            <a:chOff x="395536" y="4692464"/>
            <a:chExt cx="8424936" cy="435360"/>
          </a:xfrm>
          <a:solidFill>
            <a:schemeClr val="accent5"/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1358901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15883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177561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444339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651606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901797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11103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4234022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4444834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4674782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4907775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511076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3781088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3989387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2113627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23261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2560750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2772915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3004733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3238101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3442274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65775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677833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5449513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564056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5893418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609823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6344410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1358901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15883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177561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444339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651606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901797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11103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4234022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4444834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4674782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4907775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511076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3781088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3989387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2113627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23261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2560750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2772915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3004733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3238101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3442274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65775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677833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5449513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564056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5893418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609823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6344410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1358901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15883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177561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444339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651606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901797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11103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4234022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4444834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4674782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4907775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511076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3781088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3989387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2113627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23261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2560750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2772915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3004733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3238101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3442274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65775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677833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5449513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564056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5893418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609823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6344410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465" name="表格 1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87207"/>
              </p:ext>
            </p:extLst>
          </p:nvPr>
        </p:nvGraphicFramePr>
        <p:xfrm>
          <a:off x="7073020" y="1339963"/>
          <a:ext cx="1738556" cy="498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50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USA</a:t>
                      </a:r>
                      <a:r>
                        <a:rPr lang="en-US" altLang="zh-CN" sz="12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Holidays </a:t>
                      </a:r>
                      <a:endParaRPr lang="zh-CN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BAF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Martin Luther King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Presidents'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Memorial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Juneteenth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Independence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14-Oct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Columbus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Veterans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Thanksgiving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426" name="Rectangle 80">
            <a:extLst>
              <a:ext uri="{FF2B5EF4-FFF2-40B4-BE49-F238E27FC236}">
                <a16:creationId xmlns:a16="http://schemas.microsoft.com/office/drawing/2014/main" id="{704B283F-D380-4001-3D88-37752F82B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427" name="Rectangle 87">
            <a:extLst>
              <a:ext uri="{FF2B5EF4-FFF2-40B4-BE49-F238E27FC236}">
                <a16:creationId xmlns:a16="http://schemas.microsoft.com/office/drawing/2014/main" id="{39FFC2A7-5114-AE80-924B-F48DD4647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429" name="Rectangle 94">
            <a:extLst>
              <a:ext uri="{FF2B5EF4-FFF2-40B4-BE49-F238E27FC236}">
                <a16:creationId xmlns:a16="http://schemas.microsoft.com/office/drawing/2014/main" id="{18D36ADC-DA57-AC7E-EFDE-56E8533E3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1430" name="Rectangle 101">
            <a:extLst>
              <a:ext uri="{FF2B5EF4-FFF2-40B4-BE49-F238E27FC236}">
                <a16:creationId xmlns:a16="http://schemas.microsoft.com/office/drawing/2014/main" id="{E06DF0B3-EC12-ACA4-22EC-6694603A6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1479" name="Rectangle 109">
            <a:extLst>
              <a:ext uri="{FF2B5EF4-FFF2-40B4-BE49-F238E27FC236}">
                <a16:creationId xmlns:a16="http://schemas.microsoft.com/office/drawing/2014/main" id="{14892FC0-3EF1-1A19-B79B-4A0C2DAA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480" name="Rectangle 116">
            <a:extLst>
              <a:ext uri="{FF2B5EF4-FFF2-40B4-BE49-F238E27FC236}">
                <a16:creationId xmlns:a16="http://schemas.microsoft.com/office/drawing/2014/main" id="{587CF481-D565-607D-D713-FCE555ADB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1481" name="Rectangle 81">
            <a:extLst>
              <a:ext uri="{FF2B5EF4-FFF2-40B4-BE49-F238E27FC236}">
                <a16:creationId xmlns:a16="http://schemas.microsoft.com/office/drawing/2014/main" id="{C036FDEC-8C1B-4A8D-59EC-028EBF071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482" name="Rectangle 88">
            <a:extLst>
              <a:ext uri="{FF2B5EF4-FFF2-40B4-BE49-F238E27FC236}">
                <a16:creationId xmlns:a16="http://schemas.microsoft.com/office/drawing/2014/main" id="{7CD08FD3-231B-E2B9-7227-D6FAE664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483" name="Rectangle 95">
            <a:extLst>
              <a:ext uri="{FF2B5EF4-FFF2-40B4-BE49-F238E27FC236}">
                <a16:creationId xmlns:a16="http://schemas.microsoft.com/office/drawing/2014/main" id="{BEA0BBEE-19E3-C64D-1B21-C7CEF6A4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484" name="Rectangle 103">
            <a:extLst>
              <a:ext uri="{FF2B5EF4-FFF2-40B4-BE49-F238E27FC236}">
                <a16:creationId xmlns:a16="http://schemas.microsoft.com/office/drawing/2014/main" id="{8C3888FF-F131-0F51-6C94-2DEC9D910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485" name="Rectangle 110">
            <a:extLst>
              <a:ext uri="{FF2B5EF4-FFF2-40B4-BE49-F238E27FC236}">
                <a16:creationId xmlns:a16="http://schemas.microsoft.com/office/drawing/2014/main" id="{D2A6AA6A-8A1B-4A99-57CD-80041D50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1486" name="Rectangle 117">
            <a:extLst>
              <a:ext uri="{FF2B5EF4-FFF2-40B4-BE49-F238E27FC236}">
                <a16:creationId xmlns:a16="http://schemas.microsoft.com/office/drawing/2014/main" id="{68ACFC27-28E8-F29F-559B-D2BE9B976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1487" name="Rectangle 82">
            <a:extLst>
              <a:ext uri="{FF2B5EF4-FFF2-40B4-BE49-F238E27FC236}">
                <a16:creationId xmlns:a16="http://schemas.microsoft.com/office/drawing/2014/main" id="{E15F71FE-07F0-CB2A-1192-3123430D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488" name="Rectangle 89">
            <a:extLst>
              <a:ext uri="{FF2B5EF4-FFF2-40B4-BE49-F238E27FC236}">
                <a16:creationId xmlns:a16="http://schemas.microsoft.com/office/drawing/2014/main" id="{9030F307-C36A-93F2-2C69-E2A086937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489" name="Rectangle 96">
            <a:extLst>
              <a:ext uri="{FF2B5EF4-FFF2-40B4-BE49-F238E27FC236}">
                <a16:creationId xmlns:a16="http://schemas.microsoft.com/office/drawing/2014/main" id="{34B61B7B-83F8-6853-62A8-8C5265E23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490" name="Rectangle 104">
            <a:extLst>
              <a:ext uri="{FF2B5EF4-FFF2-40B4-BE49-F238E27FC236}">
                <a16:creationId xmlns:a16="http://schemas.microsoft.com/office/drawing/2014/main" id="{8ABC0253-2718-EE3C-7E2E-ACCD22D9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1491" name="Rectangle 111">
            <a:extLst>
              <a:ext uri="{FF2B5EF4-FFF2-40B4-BE49-F238E27FC236}">
                <a16:creationId xmlns:a16="http://schemas.microsoft.com/office/drawing/2014/main" id="{F1AA77AD-7130-0D6A-6046-53214F98F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1492" name="Rectangle 118">
            <a:extLst>
              <a:ext uri="{FF2B5EF4-FFF2-40B4-BE49-F238E27FC236}">
                <a16:creationId xmlns:a16="http://schemas.microsoft.com/office/drawing/2014/main" id="{B24A7BA2-3814-14E7-3C18-8F1256971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493" name="Rectangle 83">
            <a:extLst>
              <a:ext uri="{FF2B5EF4-FFF2-40B4-BE49-F238E27FC236}">
                <a16:creationId xmlns:a16="http://schemas.microsoft.com/office/drawing/2014/main" id="{7DD4FF12-28F4-72DF-112B-C33CC3E2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494" name="Rectangle 90">
            <a:extLst>
              <a:ext uri="{FF2B5EF4-FFF2-40B4-BE49-F238E27FC236}">
                <a16:creationId xmlns:a16="http://schemas.microsoft.com/office/drawing/2014/main" id="{178FC0E2-60BD-B473-954A-0FADD8FE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495" name="Rectangle 97">
            <a:extLst>
              <a:ext uri="{FF2B5EF4-FFF2-40B4-BE49-F238E27FC236}">
                <a16:creationId xmlns:a16="http://schemas.microsoft.com/office/drawing/2014/main" id="{C5F2F1EF-4C6D-607F-B076-E760628C6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1496" name="Rectangle 105">
            <a:extLst>
              <a:ext uri="{FF2B5EF4-FFF2-40B4-BE49-F238E27FC236}">
                <a16:creationId xmlns:a16="http://schemas.microsoft.com/office/drawing/2014/main" id="{1E075D92-9C41-7C91-C16C-A783B4738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497" name="Rectangle 112">
            <a:extLst>
              <a:ext uri="{FF2B5EF4-FFF2-40B4-BE49-F238E27FC236}">
                <a16:creationId xmlns:a16="http://schemas.microsoft.com/office/drawing/2014/main" id="{93609A5F-5338-EABF-0E54-B9AA1AA28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498" name="Rectangle 119">
            <a:extLst>
              <a:ext uri="{FF2B5EF4-FFF2-40B4-BE49-F238E27FC236}">
                <a16:creationId xmlns:a16="http://schemas.microsoft.com/office/drawing/2014/main" id="{E9AD3A2F-2C9F-5A07-2F8D-7BCC477E2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499" name="Rectangle 84">
            <a:extLst>
              <a:ext uri="{FF2B5EF4-FFF2-40B4-BE49-F238E27FC236}">
                <a16:creationId xmlns:a16="http://schemas.microsoft.com/office/drawing/2014/main" id="{0012DA71-803E-DD9A-D74D-92E08FA2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1500" name="Rectangle 91">
            <a:extLst>
              <a:ext uri="{FF2B5EF4-FFF2-40B4-BE49-F238E27FC236}">
                <a16:creationId xmlns:a16="http://schemas.microsoft.com/office/drawing/2014/main" id="{AE7DCF53-AE3D-A42F-E31E-C0F0D8E4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1501" name="Rectangle 98">
            <a:extLst>
              <a:ext uri="{FF2B5EF4-FFF2-40B4-BE49-F238E27FC236}">
                <a16:creationId xmlns:a16="http://schemas.microsoft.com/office/drawing/2014/main" id="{0A09D78D-5C0E-8C98-A8FF-862875FB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1502" name="Rectangle 106">
            <a:extLst>
              <a:ext uri="{FF2B5EF4-FFF2-40B4-BE49-F238E27FC236}">
                <a16:creationId xmlns:a16="http://schemas.microsoft.com/office/drawing/2014/main" id="{EA1BE5D5-B518-8D4A-0C4A-B032DA46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1503" name="Rectangle 113">
            <a:extLst>
              <a:ext uri="{FF2B5EF4-FFF2-40B4-BE49-F238E27FC236}">
                <a16:creationId xmlns:a16="http://schemas.microsoft.com/office/drawing/2014/main" id="{1BD9B73E-B19A-117C-6ED3-4B499ACC7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504" name="Rectangle 120">
            <a:extLst>
              <a:ext uri="{FF2B5EF4-FFF2-40B4-BE49-F238E27FC236}">
                <a16:creationId xmlns:a16="http://schemas.microsoft.com/office/drawing/2014/main" id="{C84413EF-FA3B-C4AB-9889-0A5666888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505" name="Rectangle 85">
            <a:extLst>
              <a:ext uri="{FF2B5EF4-FFF2-40B4-BE49-F238E27FC236}">
                <a16:creationId xmlns:a16="http://schemas.microsoft.com/office/drawing/2014/main" id="{E9543045-4FD2-F635-C20B-42BE20730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1506" name="Rectangle 92">
            <a:extLst>
              <a:ext uri="{FF2B5EF4-FFF2-40B4-BE49-F238E27FC236}">
                <a16:creationId xmlns:a16="http://schemas.microsoft.com/office/drawing/2014/main" id="{E1F88A41-6CBD-9462-58E3-345CD4F6D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1507" name="Rectangle 99">
            <a:extLst>
              <a:ext uri="{FF2B5EF4-FFF2-40B4-BE49-F238E27FC236}">
                <a16:creationId xmlns:a16="http://schemas.microsoft.com/office/drawing/2014/main" id="{192E728E-60C4-5FB9-1FF2-C485B064F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1508" name="Rectangle 107">
            <a:extLst>
              <a:ext uri="{FF2B5EF4-FFF2-40B4-BE49-F238E27FC236}">
                <a16:creationId xmlns:a16="http://schemas.microsoft.com/office/drawing/2014/main" id="{94285C12-956B-DA5A-16CE-84476F15D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1509" name="Rectangle 114">
            <a:extLst>
              <a:ext uri="{FF2B5EF4-FFF2-40B4-BE49-F238E27FC236}">
                <a16:creationId xmlns:a16="http://schemas.microsoft.com/office/drawing/2014/main" id="{6706717D-C642-72EF-AF28-8293CE69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510" name="Rectangle 121">
            <a:extLst>
              <a:ext uri="{FF2B5EF4-FFF2-40B4-BE49-F238E27FC236}">
                <a16:creationId xmlns:a16="http://schemas.microsoft.com/office/drawing/2014/main" id="{55B74B63-1423-F282-C271-61088B8E6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511" name="Rectangle 86">
            <a:extLst>
              <a:ext uri="{FF2B5EF4-FFF2-40B4-BE49-F238E27FC236}">
                <a16:creationId xmlns:a16="http://schemas.microsoft.com/office/drawing/2014/main" id="{97B94581-2229-2C44-A8C3-AE801C0DE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512" name="Rectangle 93">
            <a:extLst>
              <a:ext uri="{FF2B5EF4-FFF2-40B4-BE49-F238E27FC236}">
                <a16:creationId xmlns:a16="http://schemas.microsoft.com/office/drawing/2014/main" id="{29A74CAF-DD97-56EA-970D-AABD939C5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1513" name="Rectangle 100">
            <a:extLst>
              <a:ext uri="{FF2B5EF4-FFF2-40B4-BE49-F238E27FC236}">
                <a16:creationId xmlns:a16="http://schemas.microsoft.com/office/drawing/2014/main" id="{25EC4C68-10A9-815E-DB83-50A5D52E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1514" name="Rectangle 108">
            <a:extLst>
              <a:ext uri="{FF2B5EF4-FFF2-40B4-BE49-F238E27FC236}">
                <a16:creationId xmlns:a16="http://schemas.microsoft.com/office/drawing/2014/main" id="{02140A08-7F8C-B8A4-C463-D1B06A46A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515" name="Rectangle 115">
            <a:extLst>
              <a:ext uri="{FF2B5EF4-FFF2-40B4-BE49-F238E27FC236}">
                <a16:creationId xmlns:a16="http://schemas.microsoft.com/office/drawing/2014/main" id="{B254AEFC-2506-3F0D-B544-661F31738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516" name="Rectangle 122">
            <a:extLst>
              <a:ext uri="{FF2B5EF4-FFF2-40B4-BE49-F238E27FC236}">
                <a16:creationId xmlns:a16="http://schemas.microsoft.com/office/drawing/2014/main" id="{A9CD5C99-54B2-ABC4-0E93-BBBD6B8E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80135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517" name="Rectangle 79">
            <a:extLst>
              <a:ext uri="{FF2B5EF4-FFF2-40B4-BE49-F238E27FC236}">
                <a16:creationId xmlns:a16="http://schemas.microsoft.com/office/drawing/2014/main" id="{F39F9744-DCEE-BC4D-68AC-F50B98A97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18" name="Rectangle 86">
            <a:extLst>
              <a:ext uri="{FF2B5EF4-FFF2-40B4-BE49-F238E27FC236}">
                <a16:creationId xmlns:a16="http://schemas.microsoft.com/office/drawing/2014/main" id="{45706CEA-DEC8-07CC-6633-55F41EC74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19" name="Rectangle 93">
            <a:extLst>
              <a:ext uri="{FF2B5EF4-FFF2-40B4-BE49-F238E27FC236}">
                <a16:creationId xmlns:a16="http://schemas.microsoft.com/office/drawing/2014/main" id="{6A03E289-9E87-C24A-C40E-43E9594B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20" name="Rectangle 100">
            <a:extLst>
              <a:ext uri="{FF2B5EF4-FFF2-40B4-BE49-F238E27FC236}">
                <a16:creationId xmlns:a16="http://schemas.microsoft.com/office/drawing/2014/main" id="{B7B6A6B5-2A29-9F37-C2BC-E5DFC238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21" name="Rectangle 108">
            <a:extLst>
              <a:ext uri="{FF2B5EF4-FFF2-40B4-BE49-F238E27FC236}">
                <a16:creationId xmlns:a16="http://schemas.microsoft.com/office/drawing/2014/main" id="{D8850D2B-63F8-85E4-A340-5DB23962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22" name="Rectangle 115">
            <a:extLst>
              <a:ext uri="{FF2B5EF4-FFF2-40B4-BE49-F238E27FC236}">
                <a16:creationId xmlns:a16="http://schemas.microsoft.com/office/drawing/2014/main" id="{3AC36816-2FE1-5ED8-9EF0-A92F6EAA0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23" name="Rectangle 80">
            <a:extLst>
              <a:ext uri="{FF2B5EF4-FFF2-40B4-BE49-F238E27FC236}">
                <a16:creationId xmlns:a16="http://schemas.microsoft.com/office/drawing/2014/main" id="{AC81DDB1-6A24-13A1-FE4F-35EE5A0DD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24" name="Rectangle 87">
            <a:extLst>
              <a:ext uri="{FF2B5EF4-FFF2-40B4-BE49-F238E27FC236}">
                <a16:creationId xmlns:a16="http://schemas.microsoft.com/office/drawing/2014/main" id="{74A7CEC2-2DAE-63D3-2891-F191C1811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25" name="Rectangle 94">
            <a:extLst>
              <a:ext uri="{FF2B5EF4-FFF2-40B4-BE49-F238E27FC236}">
                <a16:creationId xmlns:a16="http://schemas.microsoft.com/office/drawing/2014/main" id="{93379D8A-7436-1877-A1D4-5FB2B4FAB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26" name="Rectangle 101">
            <a:extLst>
              <a:ext uri="{FF2B5EF4-FFF2-40B4-BE49-F238E27FC236}">
                <a16:creationId xmlns:a16="http://schemas.microsoft.com/office/drawing/2014/main" id="{C56BEABF-A7BB-754A-E1BD-5D9E468DF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27" name="Rectangle 109">
            <a:extLst>
              <a:ext uri="{FF2B5EF4-FFF2-40B4-BE49-F238E27FC236}">
                <a16:creationId xmlns:a16="http://schemas.microsoft.com/office/drawing/2014/main" id="{F2DF720A-630B-AC37-E198-06B9A0D28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28" name="Rectangle 116">
            <a:extLst>
              <a:ext uri="{FF2B5EF4-FFF2-40B4-BE49-F238E27FC236}">
                <a16:creationId xmlns:a16="http://schemas.microsoft.com/office/drawing/2014/main" id="{0897F7F9-2768-CC87-B9E1-FE35D482B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29" name="Rectangle 81">
            <a:extLst>
              <a:ext uri="{FF2B5EF4-FFF2-40B4-BE49-F238E27FC236}">
                <a16:creationId xmlns:a16="http://schemas.microsoft.com/office/drawing/2014/main" id="{73C896ED-54DE-EF0B-85CA-06111E577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30" name="Rectangle 88">
            <a:extLst>
              <a:ext uri="{FF2B5EF4-FFF2-40B4-BE49-F238E27FC236}">
                <a16:creationId xmlns:a16="http://schemas.microsoft.com/office/drawing/2014/main" id="{5F1CE39B-AD5A-2FC7-2316-0A5D9CE3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1" name="Rectangle 95">
            <a:extLst>
              <a:ext uri="{FF2B5EF4-FFF2-40B4-BE49-F238E27FC236}">
                <a16:creationId xmlns:a16="http://schemas.microsoft.com/office/drawing/2014/main" id="{423B2346-E575-E1C4-3F0D-C9C3CCEED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2" name="Rectangle 102">
            <a:extLst>
              <a:ext uri="{FF2B5EF4-FFF2-40B4-BE49-F238E27FC236}">
                <a16:creationId xmlns:a16="http://schemas.microsoft.com/office/drawing/2014/main" id="{D63F668A-CFD4-62CD-1475-3755720C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3" name="Rectangle 110">
            <a:extLst>
              <a:ext uri="{FF2B5EF4-FFF2-40B4-BE49-F238E27FC236}">
                <a16:creationId xmlns:a16="http://schemas.microsoft.com/office/drawing/2014/main" id="{948F5A1B-A5B0-480E-8A2A-3F727FBB1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4" name="Rectangle 117">
            <a:extLst>
              <a:ext uri="{FF2B5EF4-FFF2-40B4-BE49-F238E27FC236}">
                <a16:creationId xmlns:a16="http://schemas.microsoft.com/office/drawing/2014/main" id="{64123660-EE50-9251-B5CB-8A551BEBE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35" name="Rectangle 82">
            <a:extLst>
              <a:ext uri="{FF2B5EF4-FFF2-40B4-BE49-F238E27FC236}">
                <a16:creationId xmlns:a16="http://schemas.microsoft.com/office/drawing/2014/main" id="{5B47A596-AD3E-0B45-3239-C6BEED7A8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36" name="Rectangle 89">
            <a:extLst>
              <a:ext uri="{FF2B5EF4-FFF2-40B4-BE49-F238E27FC236}">
                <a16:creationId xmlns:a16="http://schemas.microsoft.com/office/drawing/2014/main" id="{C4A627E9-1906-01E9-64F4-D34C76D83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7" name="Rectangle 96">
            <a:extLst>
              <a:ext uri="{FF2B5EF4-FFF2-40B4-BE49-F238E27FC236}">
                <a16:creationId xmlns:a16="http://schemas.microsoft.com/office/drawing/2014/main" id="{8A17973A-2A07-7912-CA16-5BA45E15E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8" name="Rectangle 103">
            <a:extLst>
              <a:ext uri="{FF2B5EF4-FFF2-40B4-BE49-F238E27FC236}">
                <a16:creationId xmlns:a16="http://schemas.microsoft.com/office/drawing/2014/main" id="{510B6D51-7194-447C-E7D9-7D9785E9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9" name="Rectangle 111">
            <a:extLst>
              <a:ext uri="{FF2B5EF4-FFF2-40B4-BE49-F238E27FC236}">
                <a16:creationId xmlns:a16="http://schemas.microsoft.com/office/drawing/2014/main" id="{FFE756AA-A93D-8DAA-B6A4-85B80F1F5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0" name="Rectangle 118">
            <a:extLst>
              <a:ext uri="{FF2B5EF4-FFF2-40B4-BE49-F238E27FC236}">
                <a16:creationId xmlns:a16="http://schemas.microsoft.com/office/drawing/2014/main" id="{5E5E099C-6FFE-3C77-86AF-52BB4317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41" name="Rectangle 83">
            <a:extLst>
              <a:ext uri="{FF2B5EF4-FFF2-40B4-BE49-F238E27FC236}">
                <a16:creationId xmlns:a16="http://schemas.microsoft.com/office/drawing/2014/main" id="{2EED9E8F-329A-1FBF-763B-2E4D9886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2" name="Rectangle 90">
            <a:extLst>
              <a:ext uri="{FF2B5EF4-FFF2-40B4-BE49-F238E27FC236}">
                <a16:creationId xmlns:a16="http://schemas.microsoft.com/office/drawing/2014/main" id="{FED51CAB-0705-AAD5-28AF-2276D393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3" name="Rectangle 97">
            <a:extLst>
              <a:ext uri="{FF2B5EF4-FFF2-40B4-BE49-F238E27FC236}">
                <a16:creationId xmlns:a16="http://schemas.microsoft.com/office/drawing/2014/main" id="{156FE916-F198-B379-13EC-D1FB8D62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4" name="Rectangle 105">
            <a:extLst>
              <a:ext uri="{FF2B5EF4-FFF2-40B4-BE49-F238E27FC236}">
                <a16:creationId xmlns:a16="http://schemas.microsoft.com/office/drawing/2014/main" id="{0EAE3772-9626-2D9E-40F4-8E71863CA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5" name="Rectangle 112">
            <a:extLst>
              <a:ext uri="{FF2B5EF4-FFF2-40B4-BE49-F238E27FC236}">
                <a16:creationId xmlns:a16="http://schemas.microsoft.com/office/drawing/2014/main" id="{01B871E9-BE9D-D2D2-6AFE-BA574138E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6" name="Rectangle 119">
            <a:extLst>
              <a:ext uri="{FF2B5EF4-FFF2-40B4-BE49-F238E27FC236}">
                <a16:creationId xmlns:a16="http://schemas.microsoft.com/office/drawing/2014/main" id="{828EDBC3-9B63-D800-A195-14FDDA26B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47" name="Rectangle 84">
            <a:extLst>
              <a:ext uri="{FF2B5EF4-FFF2-40B4-BE49-F238E27FC236}">
                <a16:creationId xmlns:a16="http://schemas.microsoft.com/office/drawing/2014/main" id="{F668B5C5-BEC0-3FE1-A827-64BAB3807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8" name="Rectangle 91">
            <a:extLst>
              <a:ext uri="{FF2B5EF4-FFF2-40B4-BE49-F238E27FC236}">
                <a16:creationId xmlns:a16="http://schemas.microsoft.com/office/drawing/2014/main" id="{FE635A06-3E0B-AC59-0757-A16691D5E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9" name="Rectangle 98">
            <a:extLst>
              <a:ext uri="{FF2B5EF4-FFF2-40B4-BE49-F238E27FC236}">
                <a16:creationId xmlns:a16="http://schemas.microsoft.com/office/drawing/2014/main" id="{4A11F4A4-3658-F53A-75C3-AC84CB79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50" name="Rectangle 106">
            <a:extLst>
              <a:ext uri="{FF2B5EF4-FFF2-40B4-BE49-F238E27FC236}">
                <a16:creationId xmlns:a16="http://schemas.microsoft.com/office/drawing/2014/main" id="{96C8D5ED-9240-E610-47F1-3AB09D41E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51" name="Rectangle 113">
            <a:extLst>
              <a:ext uri="{FF2B5EF4-FFF2-40B4-BE49-F238E27FC236}">
                <a16:creationId xmlns:a16="http://schemas.microsoft.com/office/drawing/2014/main" id="{63224BC8-1C85-5283-3F8B-0CED35C2A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52" name="Rectangle 120">
            <a:extLst>
              <a:ext uri="{FF2B5EF4-FFF2-40B4-BE49-F238E27FC236}">
                <a16:creationId xmlns:a16="http://schemas.microsoft.com/office/drawing/2014/main" id="{94E2FF5C-232C-65A8-EFA4-4F0BCEA94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53" name="Rectangle 85">
            <a:extLst>
              <a:ext uri="{FF2B5EF4-FFF2-40B4-BE49-F238E27FC236}">
                <a16:creationId xmlns:a16="http://schemas.microsoft.com/office/drawing/2014/main" id="{D63BA7F6-BFCA-99B7-2A8C-D5D16351C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4" name="Rectangle 92">
            <a:extLst>
              <a:ext uri="{FF2B5EF4-FFF2-40B4-BE49-F238E27FC236}">
                <a16:creationId xmlns:a16="http://schemas.microsoft.com/office/drawing/2014/main" id="{91FA20E0-B3F4-4161-B165-38CC9C82A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5" name="Rectangle 99">
            <a:extLst>
              <a:ext uri="{FF2B5EF4-FFF2-40B4-BE49-F238E27FC236}">
                <a16:creationId xmlns:a16="http://schemas.microsoft.com/office/drawing/2014/main" id="{96ABB1A4-29CA-86D9-7933-A5BA767D1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6" name="Rectangle 107">
            <a:extLst>
              <a:ext uri="{FF2B5EF4-FFF2-40B4-BE49-F238E27FC236}">
                <a16:creationId xmlns:a16="http://schemas.microsoft.com/office/drawing/2014/main" id="{91FB4009-4216-20F7-16D7-0FFC8413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7" name="Rectangle 114">
            <a:extLst>
              <a:ext uri="{FF2B5EF4-FFF2-40B4-BE49-F238E27FC236}">
                <a16:creationId xmlns:a16="http://schemas.microsoft.com/office/drawing/2014/main" id="{F669D225-9C92-EFEE-1135-D344638D1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58" name="Rectangle 121">
            <a:extLst>
              <a:ext uri="{FF2B5EF4-FFF2-40B4-BE49-F238E27FC236}">
                <a16:creationId xmlns:a16="http://schemas.microsoft.com/office/drawing/2014/main" id="{E5A89F37-CE88-6B32-8B15-BE323DA6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59" name="Rectangle 79">
            <a:extLst>
              <a:ext uri="{FF2B5EF4-FFF2-40B4-BE49-F238E27FC236}">
                <a16:creationId xmlns:a16="http://schemas.microsoft.com/office/drawing/2014/main" id="{1109A4BF-170E-27B6-2A4A-333C598B5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60" name="Rectangle 86">
            <a:extLst>
              <a:ext uri="{FF2B5EF4-FFF2-40B4-BE49-F238E27FC236}">
                <a16:creationId xmlns:a16="http://schemas.microsoft.com/office/drawing/2014/main" id="{04DA130B-D36C-A783-C428-0721D1C3B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1" name="Rectangle 93">
            <a:extLst>
              <a:ext uri="{FF2B5EF4-FFF2-40B4-BE49-F238E27FC236}">
                <a16:creationId xmlns:a16="http://schemas.microsoft.com/office/drawing/2014/main" id="{6278BAAD-E12F-524D-82A6-2D0776623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2" name="Rectangle 100">
            <a:extLst>
              <a:ext uri="{FF2B5EF4-FFF2-40B4-BE49-F238E27FC236}">
                <a16:creationId xmlns:a16="http://schemas.microsoft.com/office/drawing/2014/main" id="{19F52E71-2118-97AE-187B-AC8C7B56C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3" name="Rectangle 108">
            <a:extLst>
              <a:ext uri="{FF2B5EF4-FFF2-40B4-BE49-F238E27FC236}">
                <a16:creationId xmlns:a16="http://schemas.microsoft.com/office/drawing/2014/main" id="{658F6AE2-7BDE-FC9E-DFB6-3D919ACB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4" name="Rectangle 115">
            <a:extLst>
              <a:ext uri="{FF2B5EF4-FFF2-40B4-BE49-F238E27FC236}">
                <a16:creationId xmlns:a16="http://schemas.microsoft.com/office/drawing/2014/main" id="{E03DCA44-0DDB-A5BD-132D-3C883080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80135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5" name="Rectangle 80">
            <a:extLst>
              <a:ext uri="{FF2B5EF4-FFF2-40B4-BE49-F238E27FC236}">
                <a16:creationId xmlns:a16="http://schemas.microsoft.com/office/drawing/2014/main" id="{4C943059-8CDD-7B3B-7D74-2AF432AB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66" name="Rectangle 87">
            <a:extLst>
              <a:ext uri="{FF2B5EF4-FFF2-40B4-BE49-F238E27FC236}">
                <a16:creationId xmlns:a16="http://schemas.microsoft.com/office/drawing/2014/main" id="{B7474A54-CFC4-849A-C01B-E82BEC78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7" name="Rectangle 94">
            <a:extLst>
              <a:ext uri="{FF2B5EF4-FFF2-40B4-BE49-F238E27FC236}">
                <a16:creationId xmlns:a16="http://schemas.microsoft.com/office/drawing/2014/main" id="{591643D0-F898-BEFD-EF43-9ECF9C814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8" name="Rectangle 101">
            <a:extLst>
              <a:ext uri="{FF2B5EF4-FFF2-40B4-BE49-F238E27FC236}">
                <a16:creationId xmlns:a16="http://schemas.microsoft.com/office/drawing/2014/main" id="{F8DAE131-1CB4-E6E8-060E-A7C5B87BE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9" name="Rectangle 109">
            <a:extLst>
              <a:ext uri="{FF2B5EF4-FFF2-40B4-BE49-F238E27FC236}">
                <a16:creationId xmlns:a16="http://schemas.microsoft.com/office/drawing/2014/main" id="{3F926152-8DDD-4B94-B082-F5E4F1C31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0" name="Rectangle 116">
            <a:extLst>
              <a:ext uri="{FF2B5EF4-FFF2-40B4-BE49-F238E27FC236}">
                <a16:creationId xmlns:a16="http://schemas.microsoft.com/office/drawing/2014/main" id="{E585FEA7-B11C-506D-54D6-FCA580C83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71" name="Rectangle 81">
            <a:extLst>
              <a:ext uri="{FF2B5EF4-FFF2-40B4-BE49-F238E27FC236}">
                <a16:creationId xmlns:a16="http://schemas.microsoft.com/office/drawing/2014/main" id="{B4110FD4-45FE-ACC1-FCAA-A8C04376A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72" name="Rectangle 88">
            <a:extLst>
              <a:ext uri="{FF2B5EF4-FFF2-40B4-BE49-F238E27FC236}">
                <a16:creationId xmlns:a16="http://schemas.microsoft.com/office/drawing/2014/main" id="{283D9128-A804-E1B9-499C-C35ABA7AD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3" name="Rectangle 95">
            <a:extLst>
              <a:ext uri="{FF2B5EF4-FFF2-40B4-BE49-F238E27FC236}">
                <a16:creationId xmlns:a16="http://schemas.microsoft.com/office/drawing/2014/main" id="{4539BE93-E2B5-BAC5-FD1F-E80DB614C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4" name="Rectangle 102">
            <a:extLst>
              <a:ext uri="{FF2B5EF4-FFF2-40B4-BE49-F238E27FC236}">
                <a16:creationId xmlns:a16="http://schemas.microsoft.com/office/drawing/2014/main" id="{ECFFD8C1-1969-A00A-A54E-CAE38AFC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5" name="Rectangle 110">
            <a:extLst>
              <a:ext uri="{FF2B5EF4-FFF2-40B4-BE49-F238E27FC236}">
                <a16:creationId xmlns:a16="http://schemas.microsoft.com/office/drawing/2014/main" id="{4BDC9BF7-C85A-BFB6-0260-3228E8B5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6" name="Rectangle 117">
            <a:extLst>
              <a:ext uri="{FF2B5EF4-FFF2-40B4-BE49-F238E27FC236}">
                <a16:creationId xmlns:a16="http://schemas.microsoft.com/office/drawing/2014/main" id="{D33C9C06-3158-0168-D4E0-542493D3F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77" name="Rectangle 82">
            <a:extLst>
              <a:ext uri="{FF2B5EF4-FFF2-40B4-BE49-F238E27FC236}">
                <a16:creationId xmlns:a16="http://schemas.microsoft.com/office/drawing/2014/main" id="{131A2F5A-4995-ACD7-A231-B445082E5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78" name="Rectangle 89">
            <a:extLst>
              <a:ext uri="{FF2B5EF4-FFF2-40B4-BE49-F238E27FC236}">
                <a16:creationId xmlns:a16="http://schemas.microsoft.com/office/drawing/2014/main" id="{578F45BF-0975-B06F-2FCE-E1EBD3364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9" name="Rectangle 96">
            <a:extLst>
              <a:ext uri="{FF2B5EF4-FFF2-40B4-BE49-F238E27FC236}">
                <a16:creationId xmlns:a16="http://schemas.microsoft.com/office/drawing/2014/main" id="{0ECD071A-1085-6842-9A50-8AE696A8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0" name="Rectangle 103">
            <a:extLst>
              <a:ext uri="{FF2B5EF4-FFF2-40B4-BE49-F238E27FC236}">
                <a16:creationId xmlns:a16="http://schemas.microsoft.com/office/drawing/2014/main" id="{DAF5D72E-0CF4-9AD1-81B5-B882EB472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1" name="Rectangle 111">
            <a:extLst>
              <a:ext uri="{FF2B5EF4-FFF2-40B4-BE49-F238E27FC236}">
                <a16:creationId xmlns:a16="http://schemas.microsoft.com/office/drawing/2014/main" id="{A8860098-E20D-FECB-80B8-9B8E28072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2" name="Rectangle 118">
            <a:extLst>
              <a:ext uri="{FF2B5EF4-FFF2-40B4-BE49-F238E27FC236}">
                <a16:creationId xmlns:a16="http://schemas.microsoft.com/office/drawing/2014/main" id="{7B438494-EA1A-7B8D-0E68-3DBF80F2E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83" name="Rectangle 83">
            <a:extLst>
              <a:ext uri="{FF2B5EF4-FFF2-40B4-BE49-F238E27FC236}">
                <a16:creationId xmlns:a16="http://schemas.microsoft.com/office/drawing/2014/main" id="{FC3E112C-8A80-4029-FBD5-FFC607B0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84" name="Rectangle 90">
            <a:extLst>
              <a:ext uri="{FF2B5EF4-FFF2-40B4-BE49-F238E27FC236}">
                <a16:creationId xmlns:a16="http://schemas.microsoft.com/office/drawing/2014/main" id="{C1D353A6-CFAC-44B4-CE68-11E17DD7F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5" name="Rectangle 97">
            <a:extLst>
              <a:ext uri="{FF2B5EF4-FFF2-40B4-BE49-F238E27FC236}">
                <a16:creationId xmlns:a16="http://schemas.microsoft.com/office/drawing/2014/main" id="{9BE0C0D4-8692-94CD-49CF-CA9D1EA24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6" name="Rectangle 104">
            <a:extLst>
              <a:ext uri="{FF2B5EF4-FFF2-40B4-BE49-F238E27FC236}">
                <a16:creationId xmlns:a16="http://schemas.microsoft.com/office/drawing/2014/main" id="{EF0BC764-BE57-154C-952D-1B107DE96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7" name="Rectangle 112">
            <a:extLst>
              <a:ext uri="{FF2B5EF4-FFF2-40B4-BE49-F238E27FC236}">
                <a16:creationId xmlns:a16="http://schemas.microsoft.com/office/drawing/2014/main" id="{B0436933-2D0A-96CB-7A81-19703D069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8" name="Rectangle 119">
            <a:extLst>
              <a:ext uri="{FF2B5EF4-FFF2-40B4-BE49-F238E27FC236}">
                <a16:creationId xmlns:a16="http://schemas.microsoft.com/office/drawing/2014/main" id="{E1851887-0FFC-7114-A596-0FEA6FAB5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89" name="Rectangle 84">
            <a:extLst>
              <a:ext uri="{FF2B5EF4-FFF2-40B4-BE49-F238E27FC236}">
                <a16:creationId xmlns:a16="http://schemas.microsoft.com/office/drawing/2014/main" id="{8442F648-0290-4917-0000-95D66F81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0" name="Rectangle 91">
            <a:extLst>
              <a:ext uri="{FF2B5EF4-FFF2-40B4-BE49-F238E27FC236}">
                <a16:creationId xmlns:a16="http://schemas.microsoft.com/office/drawing/2014/main" id="{6479631F-AF8B-4443-964E-924A87A5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1" name="Rectangle 98">
            <a:extLst>
              <a:ext uri="{FF2B5EF4-FFF2-40B4-BE49-F238E27FC236}">
                <a16:creationId xmlns:a16="http://schemas.microsoft.com/office/drawing/2014/main" id="{E4A65DF5-68C2-93D5-5C8B-3AE7DB7E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2" name="Rectangle 106">
            <a:extLst>
              <a:ext uri="{FF2B5EF4-FFF2-40B4-BE49-F238E27FC236}">
                <a16:creationId xmlns:a16="http://schemas.microsoft.com/office/drawing/2014/main" id="{65808677-7516-DBA0-22B1-8619D734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3" name="Rectangle 113">
            <a:extLst>
              <a:ext uri="{FF2B5EF4-FFF2-40B4-BE49-F238E27FC236}">
                <a16:creationId xmlns:a16="http://schemas.microsoft.com/office/drawing/2014/main" id="{E4BEBD34-D5D9-EE30-C624-51811D05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4" name="Rectangle 120">
            <a:extLst>
              <a:ext uri="{FF2B5EF4-FFF2-40B4-BE49-F238E27FC236}">
                <a16:creationId xmlns:a16="http://schemas.microsoft.com/office/drawing/2014/main" id="{3B56CC9D-43FC-11D7-C3BB-108DE3C85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595" name="Rectangle 85">
            <a:extLst>
              <a:ext uri="{FF2B5EF4-FFF2-40B4-BE49-F238E27FC236}">
                <a16:creationId xmlns:a16="http://schemas.microsoft.com/office/drawing/2014/main" id="{CC17F559-4731-80E1-71DF-7C060269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6" name="Rectangle 92">
            <a:extLst>
              <a:ext uri="{FF2B5EF4-FFF2-40B4-BE49-F238E27FC236}">
                <a16:creationId xmlns:a16="http://schemas.microsoft.com/office/drawing/2014/main" id="{90308AD4-4B47-6487-CC46-57EB6A981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7" name="Rectangle 99">
            <a:extLst>
              <a:ext uri="{FF2B5EF4-FFF2-40B4-BE49-F238E27FC236}">
                <a16:creationId xmlns:a16="http://schemas.microsoft.com/office/drawing/2014/main" id="{65E33EF5-7C1C-B383-FA69-828D8702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8" name="Rectangle 107">
            <a:extLst>
              <a:ext uri="{FF2B5EF4-FFF2-40B4-BE49-F238E27FC236}">
                <a16:creationId xmlns:a16="http://schemas.microsoft.com/office/drawing/2014/main" id="{83EC9C31-83E7-2FCF-9F5C-A9F82B068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9" name="Rectangle 114">
            <a:extLst>
              <a:ext uri="{FF2B5EF4-FFF2-40B4-BE49-F238E27FC236}">
                <a16:creationId xmlns:a16="http://schemas.microsoft.com/office/drawing/2014/main" id="{23835A8A-7C37-F573-4555-2DC41781C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0" name="Rectangle 121">
            <a:extLst>
              <a:ext uri="{FF2B5EF4-FFF2-40B4-BE49-F238E27FC236}">
                <a16:creationId xmlns:a16="http://schemas.microsoft.com/office/drawing/2014/main" id="{DE420666-B638-3A40-0976-72A5AA014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01" name="Rectangle 205">
            <a:extLst>
              <a:ext uri="{FF2B5EF4-FFF2-40B4-BE49-F238E27FC236}">
                <a16:creationId xmlns:a16="http://schemas.microsoft.com/office/drawing/2014/main" id="{3FEC8CC0-A89D-6621-35C2-9CA9DB391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197276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02" name="Rectangle 212">
            <a:extLst>
              <a:ext uri="{FF2B5EF4-FFF2-40B4-BE49-F238E27FC236}">
                <a16:creationId xmlns:a16="http://schemas.microsoft.com/office/drawing/2014/main" id="{BC489791-1F05-96F6-04CA-739A316D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3" name="Rectangle 219">
            <a:extLst>
              <a:ext uri="{FF2B5EF4-FFF2-40B4-BE49-F238E27FC236}">
                <a16:creationId xmlns:a16="http://schemas.microsoft.com/office/drawing/2014/main" id="{9FEA3097-1B73-CB9C-B24E-BA5375729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4" name="Rectangle 226">
            <a:extLst>
              <a:ext uri="{FF2B5EF4-FFF2-40B4-BE49-F238E27FC236}">
                <a16:creationId xmlns:a16="http://schemas.microsoft.com/office/drawing/2014/main" id="{51DD99B9-448A-D696-6485-8A77E48AE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5" name="Rectangle 234">
            <a:extLst>
              <a:ext uri="{FF2B5EF4-FFF2-40B4-BE49-F238E27FC236}">
                <a16:creationId xmlns:a16="http://schemas.microsoft.com/office/drawing/2014/main" id="{1A135651-2882-6CD4-DA07-CAAC8AA4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6" name="Rectangle 241">
            <a:extLst>
              <a:ext uri="{FF2B5EF4-FFF2-40B4-BE49-F238E27FC236}">
                <a16:creationId xmlns:a16="http://schemas.microsoft.com/office/drawing/2014/main" id="{3EC7F82F-236F-5991-04F8-F9AFB206D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07" name="Rectangle 206">
            <a:extLst>
              <a:ext uri="{FF2B5EF4-FFF2-40B4-BE49-F238E27FC236}">
                <a16:creationId xmlns:a16="http://schemas.microsoft.com/office/drawing/2014/main" id="{FFA72303-20D3-1C4C-C2FC-FFC5DA9CB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08" name="Rectangle 213">
            <a:extLst>
              <a:ext uri="{FF2B5EF4-FFF2-40B4-BE49-F238E27FC236}">
                <a16:creationId xmlns:a16="http://schemas.microsoft.com/office/drawing/2014/main" id="{28D8F9F0-6915-4AE9-033E-7B75CF8B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09" name="Rectangle 220">
            <a:extLst>
              <a:ext uri="{FF2B5EF4-FFF2-40B4-BE49-F238E27FC236}">
                <a16:creationId xmlns:a16="http://schemas.microsoft.com/office/drawing/2014/main" id="{920FAF76-C08F-0CE0-1BCB-63D2F50DD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0" name="Rectangle 228">
            <a:extLst>
              <a:ext uri="{FF2B5EF4-FFF2-40B4-BE49-F238E27FC236}">
                <a16:creationId xmlns:a16="http://schemas.microsoft.com/office/drawing/2014/main" id="{83A883E6-A861-5C04-96AB-5348D2923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1" name="Rectangle 235">
            <a:extLst>
              <a:ext uri="{FF2B5EF4-FFF2-40B4-BE49-F238E27FC236}">
                <a16:creationId xmlns:a16="http://schemas.microsoft.com/office/drawing/2014/main" id="{535A91BC-6D63-D028-8ED9-AA9B95719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2" name="Rectangle 242">
            <a:extLst>
              <a:ext uri="{FF2B5EF4-FFF2-40B4-BE49-F238E27FC236}">
                <a16:creationId xmlns:a16="http://schemas.microsoft.com/office/drawing/2014/main" id="{3F5C5AE7-7D30-9F3B-8F5C-691371304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13" name="Rectangle 207">
            <a:extLst>
              <a:ext uri="{FF2B5EF4-FFF2-40B4-BE49-F238E27FC236}">
                <a16:creationId xmlns:a16="http://schemas.microsoft.com/office/drawing/2014/main" id="{39539E85-00C9-C27A-9164-74A553090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4" name="Rectangle 214">
            <a:extLst>
              <a:ext uri="{FF2B5EF4-FFF2-40B4-BE49-F238E27FC236}">
                <a16:creationId xmlns:a16="http://schemas.microsoft.com/office/drawing/2014/main" id="{599F30E4-2948-627B-142E-294DFF08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5" name="Rectangle 221">
            <a:extLst>
              <a:ext uri="{FF2B5EF4-FFF2-40B4-BE49-F238E27FC236}">
                <a16:creationId xmlns:a16="http://schemas.microsoft.com/office/drawing/2014/main" id="{52ED81BC-9E6D-3967-C9C4-9722FCE86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6" name="Rectangle 229">
            <a:extLst>
              <a:ext uri="{FF2B5EF4-FFF2-40B4-BE49-F238E27FC236}">
                <a16:creationId xmlns:a16="http://schemas.microsoft.com/office/drawing/2014/main" id="{E18ADB79-7BF2-1AB4-71E7-C8AA4016F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7" name="Rectangle 236">
            <a:extLst>
              <a:ext uri="{FF2B5EF4-FFF2-40B4-BE49-F238E27FC236}">
                <a16:creationId xmlns:a16="http://schemas.microsoft.com/office/drawing/2014/main" id="{50FEC0C8-9688-6CAB-9804-8B146CD4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8" name="Rectangle 243">
            <a:extLst>
              <a:ext uri="{FF2B5EF4-FFF2-40B4-BE49-F238E27FC236}">
                <a16:creationId xmlns:a16="http://schemas.microsoft.com/office/drawing/2014/main" id="{FCE45140-DC1B-6A71-1459-AA261F36A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19" name="Rectangle 208">
            <a:extLst>
              <a:ext uri="{FF2B5EF4-FFF2-40B4-BE49-F238E27FC236}">
                <a16:creationId xmlns:a16="http://schemas.microsoft.com/office/drawing/2014/main" id="{AF8D193C-479A-58F0-3D32-1D2DA0161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0" name="Rectangle 215">
            <a:extLst>
              <a:ext uri="{FF2B5EF4-FFF2-40B4-BE49-F238E27FC236}">
                <a16:creationId xmlns:a16="http://schemas.microsoft.com/office/drawing/2014/main" id="{47C4B832-15E8-B91A-D2E5-058166D0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1" name="Rectangle 222">
            <a:extLst>
              <a:ext uri="{FF2B5EF4-FFF2-40B4-BE49-F238E27FC236}">
                <a16:creationId xmlns:a16="http://schemas.microsoft.com/office/drawing/2014/main" id="{445A8042-93A8-FC27-D9DD-F1D574ACF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2" name="Rectangle 230">
            <a:extLst>
              <a:ext uri="{FF2B5EF4-FFF2-40B4-BE49-F238E27FC236}">
                <a16:creationId xmlns:a16="http://schemas.microsoft.com/office/drawing/2014/main" id="{B870FA36-13C5-1885-CDA8-D323D9C1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3" name="Rectangle 237">
            <a:extLst>
              <a:ext uri="{FF2B5EF4-FFF2-40B4-BE49-F238E27FC236}">
                <a16:creationId xmlns:a16="http://schemas.microsoft.com/office/drawing/2014/main" id="{8F3B3A24-A1E9-B52D-F184-DEF5F8F94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24" name="Rectangle 244">
            <a:extLst>
              <a:ext uri="{FF2B5EF4-FFF2-40B4-BE49-F238E27FC236}">
                <a16:creationId xmlns:a16="http://schemas.microsoft.com/office/drawing/2014/main" id="{3F9FA26A-A32C-AE16-9EB7-AC217D371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25" name="Rectangle 209">
            <a:extLst>
              <a:ext uri="{FF2B5EF4-FFF2-40B4-BE49-F238E27FC236}">
                <a16:creationId xmlns:a16="http://schemas.microsoft.com/office/drawing/2014/main" id="{B477EE6F-8863-A22A-76CA-24955F9BE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6" name="Rectangle 216">
            <a:extLst>
              <a:ext uri="{FF2B5EF4-FFF2-40B4-BE49-F238E27FC236}">
                <a16:creationId xmlns:a16="http://schemas.microsoft.com/office/drawing/2014/main" id="{BFE36CE0-B991-77C2-FDA4-13558C5F1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7" name="Rectangle 223">
            <a:extLst>
              <a:ext uri="{FF2B5EF4-FFF2-40B4-BE49-F238E27FC236}">
                <a16:creationId xmlns:a16="http://schemas.microsoft.com/office/drawing/2014/main" id="{B705A245-4E94-CDFE-C5D2-67C01E430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8" name="Rectangle 231">
            <a:extLst>
              <a:ext uri="{FF2B5EF4-FFF2-40B4-BE49-F238E27FC236}">
                <a16:creationId xmlns:a16="http://schemas.microsoft.com/office/drawing/2014/main" id="{A550BEAE-295E-B15B-3930-F44A05E68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9" name="Rectangle 238">
            <a:extLst>
              <a:ext uri="{FF2B5EF4-FFF2-40B4-BE49-F238E27FC236}">
                <a16:creationId xmlns:a16="http://schemas.microsoft.com/office/drawing/2014/main" id="{9EC4239F-A3D7-2D75-2AF4-418EB0FB4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30" name="Rectangle 245">
            <a:extLst>
              <a:ext uri="{FF2B5EF4-FFF2-40B4-BE49-F238E27FC236}">
                <a16:creationId xmlns:a16="http://schemas.microsoft.com/office/drawing/2014/main" id="{3D2AD6B8-ECA6-EFF3-8AEC-F55E53310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280135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31" name="Rectangle 210">
            <a:extLst>
              <a:ext uri="{FF2B5EF4-FFF2-40B4-BE49-F238E27FC236}">
                <a16:creationId xmlns:a16="http://schemas.microsoft.com/office/drawing/2014/main" id="{0FE227CA-C86E-82AE-C60B-78B30FA55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2" name="Rectangle 217">
            <a:extLst>
              <a:ext uri="{FF2B5EF4-FFF2-40B4-BE49-F238E27FC236}">
                <a16:creationId xmlns:a16="http://schemas.microsoft.com/office/drawing/2014/main" id="{A3CCB144-1E92-FB0A-F9A8-F48F8553E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3" name="Rectangle 224">
            <a:extLst>
              <a:ext uri="{FF2B5EF4-FFF2-40B4-BE49-F238E27FC236}">
                <a16:creationId xmlns:a16="http://schemas.microsoft.com/office/drawing/2014/main" id="{0D46A424-BAF8-016A-7352-05FFB2E6F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4" name="Rectangle 232">
            <a:extLst>
              <a:ext uri="{FF2B5EF4-FFF2-40B4-BE49-F238E27FC236}">
                <a16:creationId xmlns:a16="http://schemas.microsoft.com/office/drawing/2014/main" id="{36C3DAB6-68AD-C3F1-4D86-11AA3135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5" name="Rectangle 239">
            <a:extLst>
              <a:ext uri="{FF2B5EF4-FFF2-40B4-BE49-F238E27FC236}">
                <a16:creationId xmlns:a16="http://schemas.microsoft.com/office/drawing/2014/main" id="{8795472B-726F-FE91-90A3-F20DB497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36" name="Rectangle 246">
            <a:extLst>
              <a:ext uri="{FF2B5EF4-FFF2-40B4-BE49-F238E27FC236}">
                <a16:creationId xmlns:a16="http://schemas.microsoft.com/office/drawing/2014/main" id="{FC154C5A-F1E3-7214-D039-DFDD1A0F6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80135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37" name="Rectangle 211">
            <a:extLst>
              <a:ext uri="{FF2B5EF4-FFF2-40B4-BE49-F238E27FC236}">
                <a16:creationId xmlns:a16="http://schemas.microsoft.com/office/drawing/2014/main" id="{F1C3B766-8F77-17C8-55BE-6F34394B0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38" name="Rectangle 218">
            <a:extLst>
              <a:ext uri="{FF2B5EF4-FFF2-40B4-BE49-F238E27FC236}">
                <a16:creationId xmlns:a16="http://schemas.microsoft.com/office/drawing/2014/main" id="{66F2FFB7-7083-4235-08D3-889F85B3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39" name="Rectangle 225">
            <a:extLst>
              <a:ext uri="{FF2B5EF4-FFF2-40B4-BE49-F238E27FC236}">
                <a16:creationId xmlns:a16="http://schemas.microsoft.com/office/drawing/2014/main" id="{73C2C9DA-31B1-5FC0-C13D-E199F644F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40" name="Rectangle 233">
            <a:extLst>
              <a:ext uri="{FF2B5EF4-FFF2-40B4-BE49-F238E27FC236}">
                <a16:creationId xmlns:a16="http://schemas.microsoft.com/office/drawing/2014/main" id="{5715A1C1-BE80-DEC3-06F1-190545BC0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41" name="Rectangle 240">
            <a:extLst>
              <a:ext uri="{FF2B5EF4-FFF2-40B4-BE49-F238E27FC236}">
                <a16:creationId xmlns:a16="http://schemas.microsoft.com/office/drawing/2014/main" id="{5A69C2E8-6327-E8C7-FA59-D8AD263F5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263563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42" name="Rectangle 247">
            <a:extLst>
              <a:ext uri="{FF2B5EF4-FFF2-40B4-BE49-F238E27FC236}">
                <a16:creationId xmlns:a16="http://schemas.microsoft.com/office/drawing/2014/main" id="{9CE7D283-627A-28C9-A8B8-DFFCBEC5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80135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10" name="Rectangle 79">
            <a:extLst>
              <a:ext uri="{FF2B5EF4-FFF2-40B4-BE49-F238E27FC236}">
                <a16:creationId xmlns:a16="http://schemas.microsoft.com/office/drawing/2014/main" id="{B097F8E9-58CC-AA73-2B10-436641959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11" name="Rectangle 86">
            <a:extLst>
              <a:ext uri="{FF2B5EF4-FFF2-40B4-BE49-F238E27FC236}">
                <a16:creationId xmlns:a16="http://schemas.microsoft.com/office/drawing/2014/main" id="{6123A26F-A274-95A4-EA90-8B12D5463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2" name="Rectangle 93">
            <a:extLst>
              <a:ext uri="{FF2B5EF4-FFF2-40B4-BE49-F238E27FC236}">
                <a16:creationId xmlns:a16="http://schemas.microsoft.com/office/drawing/2014/main" id="{13D48E86-53D5-B192-1D14-70CBEA28C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3" name="Rectangle 100">
            <a:extLst>
              <a:ext uri="{FF2B5EF4-FFF2-40B4-BE49-F238E27FC236}">
                <a16:creationId xmlns:a16="http://schemas.microsoft.com/office/drawing/2014/main" id="{DBAF93D6-195D-5A4B-CB5C-70A6ADE5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4" name="Rectangle 108">
            <a:extLst>
              <a:ext uri="{FF2B5EF4-FFF2-40B4-BE49-F238E27FC236}">
                <a16:creationId xmlns:a16="http://schemas.microsoft.com/office/drawing/2014/main" id="{FD0C691E-9982-BC0F-E2AC-EF83AAB4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5" name="Rectangle 115">
            <a:extLst>
              <a:ext uri="{FF2B5EF4-FFF2-40B4-BE49-F238E27FC236}">
                <a16:creationId xmlns:a16="http://schemas.microsoft.com/office/drawing/2014/main" id="{3C837C07-C859-A7C2-EAAC-4E5D0D6AC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16" name="Rectangle 80">
            <a:extLst>
              <a:ext uri="{FF2B5EF4-FFF2-40B4-BE49-F238E27FC236}">
                <a16:creationId xmlns:a16="http://schemas.microsoft.com/office/drawing/2014/main" id="{5013E49C-B570-939F-5502-A356C0995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17" name="Rectangle 87">
            <a:extLst>
              <a:ext uri="{FF2B5EF4-FFF2-40B4-BE49-F238E27FC236}">
                <a16:creationId xmlns:a16="http://schemas.microsoft.com/office/drawing/2014/main" id="{FC9AE18A-DED8-4284-17B6-8DC2F927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8" name="Rectangle 94">
            <a:extLst>
              <a:ext uri="{FF2B5EF4-FFF2-40B4-BE49-F238E27FC236}">
                <a16:creationId xmlns:a16="http://schemas.microsoft.com/office/drawing/2014/main" id="{5A2DFC11-5CF6-D467-8526-B63E5387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9" name="Rectangle 101">
            <a:extLst>
              <a:ext uri="{FF2B5EF4-FFF2-40B4-BE49-F238E27FC236}">
                <a16:creationId xmlns:a16="http://schemas.microsoft.com/office/drawing/2014/main" id="{19D0A5E6-99FD-1695-3C33-99B460979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0" name="Rectangle 109">
            <a:extLst>
              <a:ext uri="{FF2B5EF4-FFF2-40B4-BE49-F238E27FC236}">
                <a16:creationId xmlns:a16="http://schemas.microsoft.com/office/drawing/2014/main" id="{03482B8E-842F-855F-1772-4AEEE1B65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1" name="Rectangle 116">
            <a:extLst>
              <a:ext uri="{FF2B5EF4-FFF2-40B4-BE49-F238E27FC236}">
                <a16:creationId xmlns:a16="http://schemas.microsoft.com/office/drawing/2014/main" id="{74BA6C79-F3F7-9277-6979-16CAACAC5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22" name="Rectangle 81">
            <a:extLst>
              <a:ext uri="{FF2B5EF4-FFF2-40B4-BE49-F238E27FC236}">
                <a16:creationId xmlns:a16="http://schemas.microsoft.com/office/drawing/2014/main" id="{4840BA7F-34E7-8748-0B42-DD200C3EF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23" name="Rectangle 88">
            <a:extLst>
              <a:ext uri="{FF2B5EF4-FFF2-40B4-BE49-F238E27FC236}">
                <a16:creationId xmlns:a16="http://schemas.microsoft.com/office/drawing/2014/main" id="{19D538A3-A692-8158-FEEC-809E2A10E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4" name="Rectangle 95">
            <a:extLst>
              <a:ext uri="{FF2B5EF4-FFF2-40B4-BE49-F238E27FC236}">
                <a16:creationId xmlns:a16="http://schemas.microsoft.com/office/drawing/2014/main" id="{20257069-807A-FEA2-74CF-3BC49C5F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5" name="Rectangle 102">
            <a:extLst>
              <a:ext uri="{FF2B5EF4-FFF2-40B4-BE49-F238E27FC236}">
                <a16:creationId xmlns:a16="http://schemas.microsoft.com/office/drawing/2014/main" id="{4DB375E4-35DA-31F9-9D1B-3B878F9B6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6" name="Rectangle 110">
            <a:extLst>
              <a:ext uri="{FF2B5EF4-FFF2-40B4-BE49-F238E27FC236}">
                <a16:creationId xmlns:a16="http://schemas.microsoft.com/office/drawing/2014/main" id="{B4BF1476-729B-7FD6-70FB-CF9FF4E60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7" name="Rectangle 117">
            <a:extLst>
              <a:ext uri="{FF2B5EF4-FFF2-40B4-BE49-F238E27FC236}">
                <a16:creationId xmlns:a16="http://schemas.microsoft.com/office/drawing/2014/main" id="{443E9939-A964-D8F4-F807-746E505A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28" name="Rectangle 82">
            <a:extLst>
              <a:ext uri="{FF2B5EF4-FFF2-40B4-BE49-F238E27FC236}">
                <a16:creationId xmlns:a16="http://schemas.microsoft.com/office/drawing/2014/main" id="{C39BFA26-CA32-6FCF-40F6-7410DBA9B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36" name="Rectangle 89">
            <a:extLst>
              <a:ext uri="{FF2B5EF4-FFF2-40B4-BE49-F238E27FC236}">
                <a16:creationId xmlns:a16="http://schemas.microsoft.com/office/drawing/2014/main" id="{19B38992-38A5-E05D-0BC3-834E05FE5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1" name="Rectangle 96">
            <a:extLst>
              <a:ext uri="{FF2B5EF4-FFF2-40B4-BE49-F238E27FC236}">
                <a16:creationId xmlns:a16="http://schemas.microsoft.com/office/drawing/2014/main" id="{22CD57DD-D395-D100-EDAD-B3E4B3B3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3" name="Rectangle 104">
            <a:extLst>
              <a:ext uri="{FF2B5EF4-FFF2-40B4-BE49-F238E27FC236}">
                <a16:creationId xmlns:a16="http://schemas.microsoft.com/office/drawing/2014/main" id="{FAC05387-35D0-E0EE-20B5-5A11738C2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4" name="Rectangle 111">
            <a:extLst>
              <a:ext uri="{FF2B5EF4-FFF2-40B4-BE49-F238E27FC236}">
                <a16:creationId xmlns:a16="http://schemas.microsoft.com/office/drawing/2014/main" id="{C7C47AB7-CEDB-0B08-A669-012C9EAAC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5" name="Rectangle 118">
            <a:extLst>
              <a:ext uri="{FF2B5EF4-FFF2-40B4-BE49-F238E27FC236}">
                <a16:creationId xmlns:a16="http://schemas.microsoft.com/office/drawing/2014/main" id="{0C6BB912-DD28-A881-611E-C471B2E8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46" name="Rectangle 83">
            <a:extLst>
              <a:ext uri="{FF2B5EF4-FFF2-40B4-BE49-F238E27FC236}">
                <a16:creationId xmlns:a16="http://schemas.microsoft.com/office/drawing/2014/main" id="{A42FC8F2-C3D9-3E0D-F522-F43E12D31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7" name="Rectangle 90">
            <a:extLst>
              <a:ext uri="{FF2B5EF4-FFF2-40B4-BE49-F238E27FC236}">
                <a16:creationId xmlns:a16="http://schemas.microsoft.com/office/drawing/2014/main" id="{A300A2BD-AA83-D191-C408-C257BCCAF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8" name="Rectangle 97">
            <a:extLst>
              <a:ext uri="{FF2B5EF4-FFF2-40B4-BE49-F238E27FC236}">
                <a16:creationId xmlns:a16="http://schemas.microsoft.com/office/drawing/2014/main" id="{39560E6F-5DD0-75F9-1FE6-C92D30DE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9" name="Rectangle 105">
            <a:extLst>
              <a:ext uri="{FF2B5EF4-FFF2-40B4-BE49-F238E27FC236}">
                <a16:creationId xmlns:a16="http://schemas.microsoft.com/office/drawing/2014/main" id="{B595C6DA-EFA6-A4BE-F614-A2876ACF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2" name="Rectangle 112">
            <a:extLst>
              <a:ext uri="{FF2B5EF4-FFF2-40B4-BE49-F238E27FC236}">
                <a16:creationId xmlns:a16="http://schemas.microsoft.com/office/drawing/2014/main" id="{01160E53-98F5-6A60-E555-CCC07F07F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3" name="Rectangle 119">
            <a:extLst>
              <a:ext uri="{FF2B5EF4-FFF2-40B4-BE49-F238E27FC236}">
                <a16:creationId xmlns:a16="http://schemas.microsoft.com/office/drawing/2014/main" id="{92434D91-B7B9-8C07-D4B4-C4A077A04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64" name="Rectangle 84">
            <a:extLst>
              <a:ext uri="{FF2B5EF4-FFF2-40B4-BE49-F238E27FC236}">
                <a16:creationId xmlns:a16="http://schemas.microsoft.com/office/drawing/2014/main" id="{B93B84D7-BB20-C612-AAD2-2E35960F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5" name="Rectangle 91">
            <a:extLst>
              <a:ext uri="{FF2B5EF4-FFF2-40B4-BE49-F238E27FC236}">
                <a16:creationId xmlns:a16="http://schemas.microsoft.com/office/drawing/2014/main" id="{EFA60920-11A0-B052-5425-1F0D70EC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6" name="Rectangle 98">
            <a:extLst>
              <a:ext uri="{FF2B5EF4-FFF2-40B4-BE49-F238E27FC236}">
                <a16:creationId xmlns:a16="http://schemas.microsoft.com/office/drawing/2014/main" id="{76F924CE-E514-E523-DA10-D04995360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7" name="Rectangle 106">
            <a:extLst>
              <a:ext uri="{FF2B5EF4-FFF2-40B4-BE49-F238E27FC236}">
                <a16:creationId xmlns:a16="http://schemas.microsoft.com/office/drawing/2014/main" id="{14E1E1D0-5D7D-6F55-6A84-A334DC5EA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8" name="Rectangle 113">
            <a:extLst>
              <a:ext uri="{FF2B5EF4-FFF2-40B4-BE49-F238E27FC236}">
                <a16:creationId xmlns:a16="http://schemas.microsoft.com/office/drawing/2014/main" id="{0F6C7E3F-0F15-B7B6-4E2E-BFE1EB0FE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71" name="Rectangle 120">
            <a:extLst>
              <a:ext uri="{FF2B5EF4-FFF2-40B4-BE49-F238E27FC236}">
                <a16:creationId xmlns:a16="http://schemas.microsoft.com/office/drawing/2014/main" id="{F4DAB631-4726-0528-FAD5-AA275D552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72" name="Rectangle 85">
            <a:extLst>
              <a:ext uri="{FF2B5EF4-FFF2-40B4-BE49-F238E27FC236}">
                <a16:creationId xmlns:a16="http://schemas.microsoft.com/office/drawing/2014/main" id="{856A0CC6-0D72-152B-2AD9-35ECA2DE4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80" name="Rectangle 92">
            <a:extLst>
              <a:ext uri="{FF2B5EF4-FFF2-40B4-BE49-F238E27FC236}">
                <a16:creationId xmlns:a16="http://schemas.microsoft.com/office/drawing/2014/main" id="{5F3E8522-EF1E-191A-D709-2158602F9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85" name="Rectangle 99">
            <a:extLst>
              <a:ext uri="{FF2B5EF4-FFF2-40B4-BE49-F238E27FC236}">
                <a16:creationId xmlns:a16="http://schemas.microsoft.com/office/drawing/2014/main" id="{3C9A4026-3C7A-5B5B-A83A-E2D324B3C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86" name="Rectangle 107">
            <a:extLst>
              <a:ext uri="{FF2B5EF4-FFF2-40B4-BE49-F238E27FC236}">
                <a16:creationId xmlns:a16="http://schemas.microsoft.com/office/drawing/2014/main" id="{B9E49E89-F965-3D40-F301-6413E6993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87" name="Rectangle 114">
            <a:extLst>
              <a:ext uri="{FF2B5EF4-FFF2-40B4-BE49-F238E27FC236}">
                <a16:creationId xmlns:a16="http://schemas.microsoft.com/office/drawing/2014/main" id="{5B8BD026-AA67-C49E-4082-9A31F84E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430339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88" name="Rectangle 121">
            <a:extLst>
              <a:ext uri="{FF2B5EF4-FFF2-40B4-BE49-F238E27FC236}">
                <a16:creationId xmlns:a16="http://schemas.microsoft.com/office/drawing/2014/main" id="{98B411D2-7A52-CFCE-D67D-9459D1771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91" name="Rectangle 205">
            <a:extLst>
              <a:ext uri="{FF2B5EF4-FFF2-40B4-BE49-F238E27FC236}">
                <a16:creationId xmlns:a16="http://schemas.microsoft.com/office/drawing/2014/main" id="{1BA5C119-4DA6-CD46-AB38-0E8C13408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92" name="Rectangle 212">
            <a:extLst>
              <a:ext uri="{FF2B5EF4-FFF2-40B4-BE49-F238E27FC236}">
                <a16:creationId xmlns:a16="http://schemas.microsoft.com/office/drawing/2014/main" id="{C8A9D61A-4DD0-806E-613C-C5779842F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93" name="Rectangle 219">
            <a:extLst>
              <a:ext uri="{FF2B5EF4-FFF2-40B4-BE49-F238E27FC236}">
                <a16:creationId xmlns:a16="http://schemas.microsoft.com/office/drawing/2014/main" id="{1EA99C3C-5055-2D39-9BC1-06825DBB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397032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3" name="Rectangle 226">
            <a:extLst>
              <a:ext uri="{FF2B5EF4-FFF2-40B4-BE49-F238E27FC236}">
                <a16:creationId xmlns:a16="http://schemas.microsoft.com/office/drawing/2014/main" id="{5F7D2117-D468-ECA5-ABBF-966EB0480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4" name="Rectangle 234">
            <a:extLst>
              <a:ext uri="{FF2B5EF4-FFF2-40B4-BE49-F238E27FC236}">
                <a16:creationId xmlns:a16="http://schemas.microsoft.com/office/drawing/2014/main" id="{1792FC04-DD0C-4E24-2DDF-A1C1B9B9A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5" name="Rectangle 241">
            <a:extLst>
              <a:ext uri="{FF2B5EF4-FFF2-40B4-BE49-F238E27FC236}">
                <a16:creationId xmlns:a16="http://schemas.microsoft.com/office/drawing/2014/main" id="{54D5D59C-D6F0-EEEE-25E4-9EC832789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469933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6" name="Rectangle 206">
            <a:extLst>
              <a:ext uri="{FF2B5EF4-FFF2-40B4-BE49-F238E27FC236}">
                <a16:creationId xmlns:a16="http://schemas.microsoft.com/office/drawing/2014/main" id="{D1E72EDD-26C3-AC51-190D-035E40B75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147" name="Rectangle 213">
            <a:extLst>
              <a:ext uri="{FF2B5EF4-FFF2-40B4-BE49-F238E27FC236}">
                <a16:creationId xmlns:a16="http://schemas.microsoft.com/office/drawing/2014/main" id="{7F5BA7D1-297C-4C2B-A1FE-7E935F60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48" name="Rectangle 220">
            <a:extLst>
              <a:ext uri="{FF2B5EF4-FFF2-40B4-BE49-F238E27FC236}">
                <a16:creationId xmlns:a16="http://schemas.microsoft.com/office/drawing/2014/main" id="{B81034AE-F681-880B-8752-2A634C97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49" name="Rectangle 227">
            <a:extLst>
              <a:ext uri="{FF2B5EF4-FFF2-40B4-BE49-F238E27FC236}">
                <a16:creationId xmlns:a16="http://schemas.microsoft.com/office/drawing/2014/main" id="{370E7725-D95D-DA6A-9718-DA7CEF98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50" name="Rectangle 235">
            <a:extLst>
              <a:ext uri="{FF2B5EF4-FFF2-40B4-BE49-F238E27FC236}">
                <a16:creationId xmlns:a16="http://schemas.microsoft.com/office/drawing/2014/main" id="{A5A1CBB4-8D5F-92F4-CA34-59C59A8DF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51" name="Rectangle 242">
            <a:extLst>
              <a:ext uri="{FF2B5EF4-FFF2-40B4-BE49-F238E27FC236}">
                <a16:creationId xmlns:a16="http://schemas.microsoft.com/office/drawing/2014/main" id="{CBE1ACA1-AD37-DF45-701E-756E371E1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16" name="Rectangle 207">
            <a:extLst>
              <a:ext uri="{FF2B5EF4-FFF2-40B4-BE49-F238E27FC236}">
                <a16:creationId xmlns:a16="http://schemas.microsoft.com/office/drawing/2014/main" id="{00FD0E1D-6A47-9DB6-EE6F-11B84DB5D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17" name="Rectangle 214">
            <a:extLst>
              <a:ext uri="{FF2B5EF4-FFF2-40B4-BE49-F238E27FC236}">
                <a16:creationId xmlns:a16="http://schemas.microsoft.com/office/drawing/2014/main" id="{588E1CA2-D91F-A739-F43A-713AC354F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18" name="Rectangle 221">
            <a:extLst>
              <a:ext uri="{FF2B5EF4-FFF2-40B4-BE49-F238E27FC236}">
                <a16:creationId xmlns:a16="http://schemas.microsoft.com/office/drawing/2014/main" id="{796D12DD-D9D5-2034-6DEA-4F21B138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19" name="Rectangle 228">
            <a:extLst>
              <a:ext uri="{FF2B5EF4-FFF2-40B4-BE49-F238E27FC236}">
                <a16:creationId xmlns:a16="http://schemas.microsoft.com/office/drawing/2014/main" id="{DDB5B74C-79AA-7CA5-3524-A9E53FC4B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0" name="Rectangle 236">
            <a:extLst>
              <a:ext uri="{FF2B5EF4-FFF2-40B4-BE49-F238E27FC236}">
                <a16:creationId xmlns:a16="http://schemas.microsoft.com/office/drawing/2014/main" id="{971421D3-69BF-9B6B-5E5D-BF668BE6F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1" name="Rectangle 243">
            <a:extLst>
              <a:ext uri="{FF2B5EF4-FFF2-40B4-BE49-F238E27FC236}">
                <a16:creationId xmlns:a16="http://schemas.microsoft.com/office/drawing/2014/main" id="{45AE0877-4890-51C0-7A5F-7BDDFDDA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22" name="Rectangle 208">
            <a:extLst>
              <a:ext uri="{FF2B5EF4-FFF2-40B4-BE49-F238E27FC236}">
                <a16:creationId xmlns:a16="http://schemas.microsoft.com/office/drawing/2014/main" id="{8736C929-16A4-7829-6E6D-F679AB6B4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23" name="Rectangle 215">
            <a:extLst>
              <a:ext uri="{FF2B5EF4-FFF2-40B4-BE49-F238E27FC236}">
                <a16:creationId xmlns:a16="http://schemas.microsoft.com/office/drawing/2014/main" id="{DA5BEF0A-6B90-4594-6B46-8577F5B6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4" name="Rectangle 222">
            <a:extLst>
              <a:ext uri="{FF2B5EF4-FFF2-40B4-BE49-F238E27FC236}">
                <a16:creationId xmlns:a16="http://schemas.microsoft.com/office/drawing/2014/main" id="{5A493E9C-AA78-CDD3-3795-630936197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5" name="Rectangle 229">
            <a:extLst>
              <a:ext uri="{FF2B5EF4-FFF2-40B4-BE49-F238E27FC236}">
                <a16:creationId xmlns:a16="http://schemas.microsoft.com/office/drawing/2014/main" id="{4CFCB411-1E52-06C7-E7D4-7F17AC69B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6" name="Rectangle 237">
            <a:extLst>
              <a:ext uri="{FF2B5EF4-FFF2-40B4-BE49-F238E27FC236}">
                <a16:creationId xmlns:a16="http://schemas.microsoft.com/office/drawing/2014/main" id="{5648F98A-1750-7884-A2A9-46B2CC6D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7" name="Rectangle 244">
            <a:extLst>
              <a:ext uri="{FF2B5EF4-FFF2-40B4-BE49-F238E27FC236}">
                <a16:creationId xmlns:a16="http://schemas.microsoft.com/office/drawing/2014/main" id="{3A979F3C-D436-61B3-8CF1-477CC335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28" name="Rectangle 209">
            <a:extLst>
              <a:ext uri="{FF2B5EF4-FFF2-40B4-BE49-F238E27FC236}">
                <a16:creationId xmlns:a16="http://schemas.microsoft.com/office/drawing/2014/main" id="{6129962C-1820-DC2E-FDF3-101C6A712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29" name="Rectangle 216">
            <a:extLst>
              <a:ext uri="{FF2B5EF4-FFF2-40B4-BE49-F238E27FC236}">
                <a16:creationId xmlns:a16="http://schemas.microsoft.com/office/drawing/2014/main" id="{D6D68BE1-50EF-E582-B4BE-5E6D52C21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0" name="Rectangle 223">
            <a:extLst>
              <a:ext uri="{FF2B5EF4-FFF2-40B4-BE49-F238E27FC236}">
                <a16:creationId xmlns:a16="http://schemas.microsoft.com/office/drawing/2014/main" id="{77B9C17C-C1A9-7C7F-199C-9E1F844CE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1" name="Rectangle 230">
            <a:extLst>
              <a:ext uri="{FF2B5EF4-FFF2-40B4-BE49-F238E27FC236}">
                <a16:creationId xmlns:a16="http://schemas.microsoft.com/office/drawing/2014/main" id="{FAE3EFBD-8CA3-067C-70EB-BB74E3008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2" name="Rectangle 238">
            <a:extLst>
              <a:ext uri="{FF2B5EF4-FFF2-40B4-BE49-F238E27FC236}">
                <a16:creationId xmlns:a16="http://schemas.microsoft.com/office/drawing/2014/main" id="{406090E7-C8F4-E7E5-58D0-16AB4947A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3" name="Rectangle 245">
            <a:extLst>
              <a:ext uri="{FF2B5EF4-FFF2-40B4-BE49-F238E27FC236}">
                <a16:creationId xmlns:a16="http://schemas.microsoft.com/office/drawing/2014/main" id="{F3C9AE74-E58B-A14D-949E-43B1998E5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34" name="Rectangle 210">
            <a:extLst>
              <a:ext uri="{FF2B5EF4-FFF2-40B4-BE49-F238E27FC236}">
                <a16:creationId xmlns:a16="http://schemas.microsoft.com/office/drawing/2014/main" id="{A1CA5345-61AD-D573-0CE0-85374D678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35" name="Rectangle 217">
            <a:extLst>
              <a:ext uri="{FF2B5EF4-FFF2-40B4-BE49-F238E27FC236}">
                <a16:creationId xmlns:a16="http://schemas.microsoft.com/office/drawing/2014/main" id="{9C9642CB-89D2-8228-F3FC-692B887C4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6" name="Rectangle 224">
            <a:extLst>
              <a:ext uri="{FF2B5EF4-FFF2-40B4-BE49-F238E27FC236}">
                <a16:creationId xmlns:a16="http://schemas.microsoft.com/office/drawing/2014/main" id="{8239FBAF-2837-A5DE-BB42-97C7B948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7" name="Rectangle 231">
            <a:extLst>
              <a:ext uri="{FF2B5EF4-FFF2-40B4-BE49-F238E27FC236}">
                <a16:creationId xmlns:a16="http://schemas.microsoft.com/office/drawing/2014/main" id="{5AA1B769-5431-9ACA-7568-13795D5A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8" name="Rectangle 239">
            <a:extLst>
              <a:ext uri="{FF2B5EF4-FFF2-40B4-BE49-F238E27FC236}">
                <a16:creationId xmlns:a16="http://schemas.microsoft.com/office/drawing/2014/main" id="{73DF2838-A678-BA1A-DB80-4B5488465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9" name="Rectangle 246">
            <a:extLst>
              <a:ext uri="{FF2B5EF4-FFF2-40B4-BE49-F238E27FC236}">
                <a16:creationId xmlns:a16="http://schemas.microsoft.com/office/drawing/2014/main" id="{EBA10C91-E519-C465-919F-288509109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40" name="Rectangle 211">
            <a:extLst>
              <a:ext uri="{FF2B5EF4-FFF2-40B4-BE49-F238E27FC236}">
                <a16:creationId xmlns:a16="http://schemas.microsoft.com/office/drawing/2014/main" id="{1DE28A21-00EF-159D-8AE6-44B24A21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1" name="Rectangle 218">
            <a:extLst>
              <a:ext uri="{FF2B5EF4-FFF2-40B4-BE49-F238E27FC236}">
                <a16:creationId xmlns:a16="http://schemas.microsoft.com/office/drawing/2014/main" id="{A74F5A6B-F733-C617-17F0-D11AC1957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2" name="Rectangle 225">
            <a:extLst>
              <a:ext uri="{FF2B5EF4-FFF2-40B4-BE49-F238E27FC236}">
                <a16:creationId xmlns:a16="http://schemas.microsoft.com/office/drawing/2014/main" id="{093EB9C6-4F73-5F7F-6916-A2092B528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3" name="Rectangle 233">
            <a:extLst>
              <a:ext uri="{FF2B5EF4-FFF2-40B4-BE49-F238E27FC236}">
                <a16:creationId xmlns:a16="http://schemas.microsoft.com/office/drawing/2014/main" id="{3FA19851-C6F8-F506-6D40-B11C4F72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4" name="Rectangle 240">
            <a:extLst>
              <a:ext uri="{FF2B5EF4-FFF2-40B4-BE49-F238E27FC236}">
                <a16:creationId xmlns:a16="http://schemas.microsoft.com/office/drawing/2014/main" id="{F0B0103D-642E-B818-178D-59348F3C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5" name="Rectangle 247">
            <a:extLst>
              <a:ext uri="{FF2B5EF4-FFF2-40B4-BE49-F238E27FC236}">
                <a16:creationId xmlns:a16="http://schemas.microsoft.com/office/drawing/2014/main" id="{D537A620-EC37-440E-67D3-0508AB4EB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46" name="Rectangle 79">
            <a:extLst>
              <a:ext uri="{FF2B5EF4-FFF2-40B4-BE49-F238E27FC236}">
                <a16:creationId xmlns:a16="http://schemas.microsoft.com/office/drawing/2014/main" id="{18A2F9CF-A018-0E85-558A-07295369C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47" name="Rectangle 86">
            <a:extLst>
              <a:ext uri="{FF2B5EF4-FFF2-40B4-BE49-F238E27FC236}">
                <a16:creationId xmlns:a16="http://schemas.microsoft.com/office/drawing/2014/main" id="{10717F48-A3A0-4C1F-762D-CB8B687A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8" name="Rectangle 93">
            <a:extLst>
              <a:ext uri="{FF2B5EF4-FFF2-40B4-BE49-F238E27FC236}">
                <a16:creationId xmlns:a16="http://schemas.microsoft.com/office/drawing/2014/main" id="{0363E641-C1E2-4601-F47F-E9EDE42C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9" name="Rectangle 100">
            <a:extLst>
              <a:ext uri="{FF2B5EF4-FFF2-40B4-BE49-F238E27FC236}">
                <a16:creationId xmlns:a16="http://schemas.microsoft.com/office/drawing/2014/main" id="{0450AEE8-372A-E3BA-827E-F830E14DB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0" name="Rectangle 108">
            <a:extLst>
              <a:ext uri="{FF2B5EF4-FFF2-40B4-BE49-F238E27FC236}">
                <a16:creationId xmlns:a16="http://schemas.microsoft.com/office/drawing/2014/main" id="{0EBDD7B8-9A8E-5CA5-2D32-FACCCC0B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1" name="Rectangle 115">
            <a:extLst>
              <a:ext uri="{FF2B5EF4-FFF2-40B4-BE49-F238E27FC236}">
                <a16:creationId xmlns:a16="http://schemas.microsoft.com/office/drawing/2014/main" id="{E9EE9253-C144-4E29-15E3-FCF79AB18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52" name="Rectangle 80">
            <a:extLst>
              <a:ext uri="{FF2B5EF4-FFF2-40B4-BE49-F238E27FC236}">
                <a16:creationId xmlns:a16="http://schemas.microsoft.com/office/drawing/2014/main" id="{E90F1B99-B204-562F-3358-1A0BAB02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3" name="Rectangle 87">
            <a:extLst>
              <a:ext uri="{FF2B5EF4-FFF2-40B4-BE49-F238E27FC236}">
                <a16:creationId xmlns:a16="http://schemas.microsoft.com/office/drawing/2014/main" id="{2EA06C73-3352-0562-8EB0-40FE25568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4" name="Rectangle 94">
            <a:extLst>
              <a:ext uri="{FF2B5EF4-FFF2-40B4-BE49-F238E27FC236}">
                <a16:creationId xmlns:a16="http://schemas.microsoft.com/office/drawing/2014/main" id="{062D2B9F-FE00-3F2E-2CE1-F078D8A7A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5" name="Rectangle 102">
            <a:extLst>
              <a:ext uri="{FF2B5EF4-FFF2-40B4-BE49-F238E27FC236}">
                <a16:creationId xmlns:a16="http://schemas.microsoft.com/office/drawing/2014/main" id="{47E960B0-4EAD-9BB8-97FE-9868649BA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6" name="Rectangle 109">
            <a:extLst>
              <a:ext uri="{FF2B5EF4-FFF2-40B4-BE49-F238E27FC236}">
                <a16:creationId xmlns:a16="http://schemas.microsoft.com/office/drawing/2014/main" id="{6BAB0A41-872F-847F-FEE0-BCE35E9D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7" name="Rectangle 116">
            <a:extLst>
              <a:ext uri="{FF2B5EF4-FFF2-40B4-BE49-F238E27FC236}">
                <a16:creationId xmlns:a16="http://schemas.microsoft.com/office/drawing/2014/main" id="{9E2FDBCC-5B16-A327-01FB-A55B5A9A9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58" name="Rectangle 81">
            <a:extLst>
              <a:ext uri="{FF2B5EF4-FFF2-40B4-BE49-F238E27FC236}">
                <a16:creationId xmlns:a16="http://schemas.microsoft.com/office/drawing/2014/main" id="{4DC60DF0-08CC-B853-863D-74C9C604E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9" name="Rectangle 88">
            <a:extLst>
              <a:ext uri="{FF2B5EF4-FFF2-40B4-BE49-F238E27FC236}">
                <a16:creationId xmlns:a16="http://schemas.microsoft.com/office/drawing/2014/main" id="{FCC4A8F2-BAB9-55AA-C214-3FC49E850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0" name="Rectangle 95">
            <a:extLst>
              <a:ext uri="{FF2B5EF4-FFF2-40B4-BE49-F238E27FC236}">
                <a16:creationId xmlns:a16="http://schemas.microsoft.com/office/drawing/2014/main" id="{BD32D947-089B-3985-B1B2-EFD54D98C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1" name="Rectangle 103">
            <a:extLst>
              <a:ext uri="{FF2B5EF4-FFF2-40B4-BE49-F238E27FC236}">
                <a16:creationId xmlns:a16="http://schemas.microsoft.com/office/drawing/2014/main" id="{DEF7AAFB-15CC-8C1B-C73F-151DC01BA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2" name="Rectangle 110">
            <a:extLst>
              <a:ext uri="{FF2B5EF4-FFF2-40B4-BE49-F238E27FC236}">
                <a16:creationId xmlns:a16="http://schemas.microsoft.com/office/drawing/2014/main" id="{78832571-EA00-E5CA-9989-8384E78E6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3" name="Rectangle 117">
            <a:extLst>
              <a:ext uri="{FF2B5EF4-FFF2-40B4-BE49-F238E27FC236}">
                <a16:creationId xmlns:a16="http://schemas.microsoft.com/office/drawing/2014/main" id="{79C4D2B6-E7F8-0D32-764F-6E6EA6700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64" name="Rectangle 82">
            <a:extLst>
              <a:ext uri="{FF2B5EF4-FFF2-40B4-BE49-F238E27FC236}">
                <a16:creationId xmlns:a16="http://schemas.microsoft.com/office/drawing/2014/main" id="{302021AC-0850-E305-2F88-892C08370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5" name="Rectangle 89">
            <a:extLst>
              <a:ext uri="{FF2B5EF4-FFF2-40B4-BE49-F238E27FC236}">
                <a16:creationId xmlns:a16="http://schemas.microsoft.com/office/drawing/2014/main" id="{C8F20E5E-0733-ECDB-D976-13B442181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6" name="Rectangle 96">
            <a:extLst>
              <a:ext uri="{FF2B5EF4-FFF2-40B4-BE49-F238E27FC236}">
                <a16:creationId xmlns:a16="http://schemas.microsoft.com/office/drawing/2014/main" id="{6884760D-AF0A-1598-0952-1649E4316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7" name="Rectangle 104">
            <a:extLst>
              <a:ext uri="{FF2B5EF4-FFF2-40B4-BE49-F238E27FC236}">
                <a16:creationId xmlns:a16="http://schemas.microsoft.com/office/drawing/2014/main" id="{632D20B9-D3F9-8E33-2829-5832CB3C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99" name="Rectangle 111">
            <a:extLst>
              <a:ext uri="{FF2B5EF4-FFF2-40B4-BE49-F238E27FC236}">
                <a16:creationId xmlns:a16="http://schemas.microsoft.com/office/drawing/2014/main" id="{6ED3E055-95CC-C8BA-22B1-E03AA2548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0" name="Rectangle 118">
            <a:extLst>
              <a:ext uri="{FF2B5EF4-FFF2-40B4-BE49-F238E27FC236}">
                <a16:creationId xmlns:a16="http://schemas.microsoft.com/office/drawing/2014/main" id="{CE421B8D-EB47-F517-EADE-FFF71616B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02" name="Rectangle 83">
            <a:extLst>
              <a:ext uri="{FF2B5EF4-FFF2-40B4-BE49-F238E27FC236}">
                <a16:creationId xmlns:a16="http://schemas.microsoft.com/office/drawing/2014/main" id="{D110526A-D32B-2C41-5979-1AC97293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3" name="Rectangle 90">
            <a:extLst>
              <a:ext uri="{FF2B5EF4-FFF2-40B4-BE49-F238E27FC236}">
                <a16:creationId xmlns:a16="http://schemas.microsoft.com/office/drawing/2014/main" id="{F457330D-75F4-7303-6DE1-35CB24DBF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4" name="Rectangle 97">
            <a:extLst>
              <a:ext uri="{FF2B5EF4-FFF2-40B4-BE49-F238E27FC236}">
                <a16:creationId xmlns:a16="http://schemas.microsoft.com/office/drawing/2014/main" id="{2CF4F567-3262-014A-879E-8F4B3330C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5" name="Rectangle 105">
            <a:extLst>
              <a:ext uri="{FF2B5EF4-FFF2-40B4-BE49-F238E27FC236}">
                <a16:creationId xmlns:a16="http://schemas.microsoft.com/office/drawing/2014/main" id="{F4BC5C28-C0CA-31C0-5925-70B1B2F62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6" name="Rectangle 112">
            <a:extLst>
              <a:ext uri="{FF2B5EF4-FFF2-40B4-BE49-F238E27FC236}">
                <a16:creationId xmlns:a16="http://schemas.microsoft.com/office/drawing/2014/main" id="{FFB010B0-66BA-61FC-423E-31E26FE9D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430339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07" name="Rectangle 119">
            <a:extLst>
              <a:ext uri="{FF2B5EF4-FFF2-40B4-BE49-F238E27FC236}">
                <a16:creationId xmlns:a16="http://schemas.microsoft.com/office/drawing/2014/main" id="{9E40CEA9-00FA-4CDF-A194-A1F7BADAF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08" name="Rectangle 84">
            <a:extLst>
              <a:ext uri="{FF2B5EF4-FFF2-40B4-BE49-F238E27FC236}">
                <a16:creationId xmlns:a16="http://schemas.microsoft.com/office/drawing/2014/main" id="{F5D1C41F-994D-4913-FB41-7DE03AC9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9" name="Rectangle 91">
            <a:extLst>
              <a:ext uri="{FF2B5EF4-FFF2-40B4-BE49-F238E27FC236}">
                <a16:creationId xmlns:a16="http://schemas.microsoft.com/office/drawing/2014/main" id="{79579E38-B7E8-133E-A010-B701AF96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0" name="Rectangle 98">
            <a:extLst>
              <a:ext uri="{FF2B5EF4-FFF2-40B4-BE49-F238E27FC236}">
                <a16:creationId xmlns:a16="http://schemas.microsoft.com/office/drawing/2014/main" id="{B84659BE-1EB4-1538-0FF8-D9B42F40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1" name="Rectangle 106">
            <a:extLst>
              <a:ext uri="{FF2B5EF4-FFF2-40B4-BE49-F238E27FC236}">
                <a16:creationId xmlns:a16="http://schemas.microsoft.com/office/drawing/2014/main" id="{CFFD947F-B45A-9171-6686-5C32D30C0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2" name="Rectangle 113">
            <a:extLst>
              <a:ext uri="{FF2B5EF4-FFF2-40B4-BE49-F238E27FC236}">
                <a16:creationId xmlns:a16="http://schemas.microsoft.com/office/drawing/2014/main" id="{E5E24240-879A-13F4-58DD-7E18892C7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430339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13" name="Rectangle 120">
            <a:extLst>
              <a:ext uri="{FF2B5EF4-FFF2-40B4-BE49-F238E27FC236}">
                <a16:creationId xmlns:a16="http://schemas.microsoft.com/office/drawing/2014/main" id="{CCA2F183-3C54-FFEB-FBA9-2D88D90F7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14" name="Rectangle 85">
            <a:extLst>
              <a:ext uri="{FF2B5EF4-FFF2-40B4-BE49-F238E27FC236}">
                <a16:creationId xmlns:a16="http://schemas.microsoft.com/office/drawing/2014/main" id="{DF6E8D5C-C2A8-4CB9-1BF9-3D09CD397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15" name="Rectangle 92">
            <a:extLst>
              <a:ext uri="{FF2B5EF4-FFF2-40B4-BE49-F238E27FC236}">
                <a16:creationId xmlns:a16="http://schemas.microsoft.com/office/drawing/2014/main" id="{94F1A0B1-C6DC-DD6A-0CF5-8052B45E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16" name="Rectangle 99">
            <a:extLst>
              <a:ext uri="{FF2B5EF4-FFF2-40B4-BE49-F238E27FC236}">
                <a16:creationId xmlns:a16="http://schemas.microsoft.com/office/drawing/2014/main" id="{7CB2C3B3-0843-BB74-93A1-8B45BC56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17" name="Rectangle 107">
            <a:extLst>
              <a:ext uri="{FF2B5EF4-FFF2-40B4-BE49-F238E27FC236}">
                <a16:creationId xmlns:a16="http://schemas.microsoft.com/office/drawing/2014/main" id="{9D2DEB9E-4F4B-73A9-1D1F-A186B1BC0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18" name="Rectangle 114">
            <a:extLst>
              <a:ext uri="{FF2B5EF4-FFF2-40B4-BE49-F238E27FC236}">
                <a16:creationId xmlns:a16="http://schemas.microsoft.com/office/drawing/2014/main" id="{7644A646-297B-048C-A3C8-85837298E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430339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19" name="Rectangle 121">
            <a:extLst>
              <a:ext uri="{FF2B5EF4-FFF2-40B4-BE49-F238E27FC236}">
                <a16:creationId xmlns:a16="http://schemas.microsoft.com/office/drawing/2014/main" id="{B8C57F87-A8B4-1491-1029-1DC3DFC65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4469933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20" name="Rectangle 205">
            <a:extLst>
              <a:ext uri="{FF2B5EF4-FFF2-40B4-BE49-F238E27FC236}">
                <a16:creationId xmlns:a16="http://schemas.microsoft.com/office/drawing/2014/main" id="{FB0B84C3-0DFB-06A0-249B-FEB9AE737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21" name="Rectangle 212">
            <a:extLst>
              <a:ext uri="{FF2B5EF4-FFF2-40B4-BE49-F238E27FC236}">
                <a16:creationId xmlns:a16="http://schemas.microsoft.com/office/drawing/2014/main" id="{944F5EA3-6A10-5D08-02B0-227696222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2" name="Rectangle 219">
            <a:extLst>
              <a:ext uri="{FF2B5EF4-FFF2-40B4-BE49-F238E27FC236}">
                <a16:creationId xmlns:a16="http://schemas.microsoft.com/office/drawing/2014/main" id="{0B823A53-EE0E-863B-A8D5-D2BB3EC2E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3" name="Rectangle 226">
            <a:extLst>
              <a:ext uri="{FF2B5EF4-FFF2-40B4-BE49-F238E27FC236}">
                <a16:creationId xmlns:a16="http://schemas.microsoft.com/office/drawing/2014/main" id="{5ABC24B6-5BE9-729F-83A8-103997DD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4" name="Rectangle 234">
            <a:extLst>
              <a:ext uri="{FF2B5EF4-FFF2-40B4-BE49-F238E27FC236}">
                <a16:creationId xmlns:a16="http://schemas.microsoft.com/office/drawing/2014/main" id="{71B7F236-4C0A-78D6-F886-B3678CB7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5" name="Rectangle 241">
            <a:extLst>
              <a:ext uri="{FF2B5EF4-FFF2-40B4-BE49-F238E27FC236}">
                <a16:creationId xmlns:a16="http://schemas.microsoft.com/office/drawing/2014/main" id="{9B8303AB-FD45-E936-6A67-1676FE0A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26" name="Rectangle 206">
            <a:extLst>
              <a:ext uri="{FF2B5EF4-FFF2-40B4-BE49-F238E27FC236}">
                <a16:creationId xmlns:a16="http://schemas.microsoft.com/office/drawing/2014/main" id="{C12EB163-A21F-0DB0-FE64-87D11E4BE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27" name="Rectangle 213">
            <a:extLst>
              <a:ext uri="{FF2B5EF4-FFF2-40B4-BE49-F238E27FC236}">
                <a16:creationId xmlns:a16="http://schemas.microsoft.com/office/drawing/2014/main" id="{823FE9B9-BFB8-8EA0-FEDC-0A3C4315E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28" name="Rectangle 220">
            <a:extLst>
              <a:ext uri="{FF2B5EF4-FFF2-40B4-BE49-F238E27FC236}">
                <a16:creationId xmlns:a16="http://schemas.microsoft.com/office/drawing/2014/main" id="{CC07600F-A481-C24C-7624-4DBD4D274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29" name="Rectangle 227">
            <a:extLst>
              <a:ext uri="{FF2B5EF4-FFF2-40B4-BE49-F238E27FC236}">
                <a16:creationId xmlns:a16="http://schemas.microsoft.com/office/drawing/2014/main" id="{A3E0A7D9-B647-C9B5-2CB8-79E225B59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0" name="Rectangle 235">
            <a:extLst>
              <a:ext uri="{FF2B5EF4-FFF2-40B4-BE49-F238E27FC236}">
                <a16:creationId xmlns:a16="http://schemas.microsoft.com/office/drawing/2014/main" id="{15071B75-798D-C05B-A6E6-3799AEFB4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1" name="Rectangle 242">
            <a:extLst>
              <a:ext uri="{FF2B5EF4-FFF2-40B4-BE49-F238E27FC236}">
                <a16:creationId xmlns:a16="http://schemas.microsoft.com/office/drawing/2014/main" id="{EAECB931-36A8-B683-0073-821D6865E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32" name="Rectangle 207">
            <a:extLst>
              <a:ext uri="{FF2B5EF4-FFF2-40B4-BE49-F238E27FC236}">
                <a16:creationId xmlns:a16="http://schemas.microsoft.com/office/drawing/2014/main" id="{2F01B608-49CB-3E13-9503-DC6F5575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33" name="Rectangle 214">
            <a:extLst>
              <a:ext uri="{FF2B5EF4-FFF2-40B4-BE49-F238E27FC236}">
                <a16:creationId xmlns:a16="http://schemas.microsoft.com/office/drawing/2014/main" id="{BBDE38B9-036A-08BA-15DC-F0D183BE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4" name="Rectangle 221">
            <a:extLst>
              <a:ext uri="{FF2B5EF4-FFF2-40B4-BE49-F238E27FC236}">
                <a16:creationId xmlns:a16="http://schemas.microsoft.com/office/drawing/2014/main" id="{D75F31FE-1977-62A3-738F-517B3D8DD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5" name="Rectangle 228">
            <a:extLst>
              <a:ext uri="{FF2B5EF4-FFF2-40B4-BE49-F238E27FC236}">
                <a16:creationId xmlns:a16="http://schemas.microsoft.com/office/drawing/2014/main" id="{8D052C5F-EACA-6DA0-8D17-3AB43354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6" name="Rectangle 236">
            <a:extLst>
              <a:ext uri="{FF2B5EF4-FFF2-40B4-BE49-F238E27FC236}">
                <a16:creationId xmlns:a16="http://schemas.microsoft.com/office/drawing/2014/main" id="{B22ABF57-AC58-C0F1-933E-23E06C37B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7" name="Rectangle 243">
            <a:extLst>
              <a:ext uri="{FF2B5EF4-FFF2-40B4-BE49-F238E27FC236}">
                <a16:creationId xmlns:a16="http://schemas.microsoft.com/office/drawing/2014/main" id="{74B33D8E-3905-535F-0212-474699754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38" name="Rectangle 208">
            <a:extLst>
              <a:ext uri="{FF2B5EF4-FFF2-40B4-BE49-F238E27FC236}">
                <a16:creationId xmlns:a16="http://schemas.microsoft.com/office/drawing/2014/main" id="{38C86599-F730-D634-D355-9E5B66CE5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363724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339" name="Rectangle 215">
            <a:extLst>
              <a:ext uri="{FF2B5EF4-FFF2-40B4-BE49-F238E27FC236}">
                <a16:creationId xmlns:a16="http://schemas.microsoft.com/office/drawing/2014/main" id="{81278286-D33C-8660-691C-32041FDB3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0" name="Rectangle 222">
            <a:extLst>
              <a:ext uri="{FF2B5EF4-FFF2-40B4-BE49-F238E27FC236}">
                <a16:creationId xmlns:a16="http://schemas.microsoft.com/office/drawing/2014/main" id="{5DE7B8F3-BDAF-41E7-1661-DA4075DFB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1" name="Rectangle 229">
            <a:extLst>
              <a:ext uri="{FF2B5EF4-FFF2-40B4-BE49-F238E27FC236}">
                <a16:creationId xmlns:a16="http://schemas.microsoft.com/office/drawing/2014/main" id="{4CF41345-60F7-B375-C55A-ADCA876D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2" name="Rectangle 237">
            <a:extLst>
              <a:ext uri="{FF2B5EF4-FFF2-40B4-BE49-F238E27FC236}">
                <a16:creationId xmlns:a16="http://schemas.microsoft.com/office/drawing/2014/main" id="{E4F08163-7BD7-9AEC-4E62-D2993072B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3" name="Rectangle 244">
            <a:extLst>
              <a:ext uri="{FF2B5EF4-FFF2-40B4-BE49-F238E27FC236}">
                <a16:creationId xmlns:a16="http://schemas.microsoft.com/office/drawing/2014/main" id="{C579C5C9-F299-74F6-9F5F-78985CC5F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408" name="Rectangle 209">
            <a:extLst>
              <a:ext uri="{FF2B5EF4-FFF2-40B4-BE49-F238E27FC236}">
                <a16:creationId xmlns:a16="http://schemas.microsoft.com/office/drawing/2014/main" id="{1901C3AB-5FFC-D391-56FC-731CEB512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09" name="Rectangle 216">
            <a:extLst>
              <a:ext uri="{FF2B5EF4-FFF2-40B4-BE49-F238E27FC236}">
                <a16:creationId xmlns:a16="http://schemas.microsoft.com/office/drawing/2014/main" id="{731C7D9B-D4AC-4119-FA5C-3A59CCE7C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0" name="Rectangle 223">
            <a:extLst>
              <a:ext uri="{FF2B5EF4-FFF2-40B4-BE49-F238E27FC236}">
                <a16:creationId xmlns:a16="http://schemas.microsoft.com/office/drawing/2014/main" id="{A8512166-2A78-02D5-40CD-D870291EF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1" name="Rectangle 231">
            <a:extLst>
              <a:ext uri="{FF2B5EF4-FFF2-40B4-BE49-F238E27FC236}">
                <a16:creationId xmlns:a16="http://schemas.microsoft.com/office/drawing/2014/main" id="{6DFCBD73-5050-37AB-2D89-267F9E14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2" name="Rectangle 238">
            <a:extLst>
              <a:ext uri="{FF2B5EF4-FFF2-40B4-BE49-F238E27FC236}">
                <a16:creationId xmlns:a16="http://schemas.microsoft.com/office/drawing/2014/main" id="{34F237FA-36FD-970E-2BBB-6D889DE7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3" name="Rectangle 245">
            <a:extLst>
              <a:ext uri="{FF2B5EF4-FFF2-40B4-BE49-F238E27FC236}">
                <a16:creationId xmlns:a16="http://schemas.microsoft.com/office/drawing/2014/main" id="{A2A95AEA-6997-96EB-1991-BB0AD01E7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414" name="Rectangle 210">
            <a:extLst>
              <a:ext uri="{FF2B5EF4-FFF2-40B4-BE49-F238E27FC236}">
                <a16:creationId xmlns:a16="http://schemas.microsoft.com/office/drawing/2014/main" id="{E066C754-D911-96A4-CE43-4E07119AC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5" name="Rectangle 217">
            <a:extLst>
              <a:ext uri="{FF2B5EF4-FFF2-40B4-BE49-F238E27FC236}">
                <a16:creationId xmlns:a16="http://schemas.microsoft.com/office/drawing/2014/main" id="{2EFE9B5C-E5E5-E980-839F-227748AC9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6" name="Rectangle 224">
            <a:extLst>
              <a:ext uri="{FF2B5EF4-FFF2-40B4-BE49-F238E27FC236}">
                <a16:creationId xmlns:a16="http://schemas.microsoft.com/office/drawing/2014/main" id="{768039B0-DC45-2E31-C063-AFF608DFA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7" name="Rectangle 232">
            <a:extLst>
              <a:ext uri="{FF2B5EF4-FFF2-40B4-BE49-F238E27FC236}">
                <a16:creationId xmlns:a16="http://schemas.microsoft.com/office/drawing/2014/main" id="{EF483B99-DCF9-88A3-4479-8A9B760C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8" name="Rectangle 239">
            <a:extLst>
              <a:ext uri="{FF2B5EF4-FFF2-40B4-BE49-F238E27FC236}">
                <a16:creationId xmlns:a16="http://schemas.microsoft.com/office/drawing/2014/main" id="{59F700FF-08F9-FB51-5242-4FCCCCCB9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9" name="Rectangle 246">
            <a:extLst>
              <a:ext uri="{FF2B5EF4-FFF2-40B4-BE49-F238E27FC236}">
                <a16:creationId xmlns:a16="http://schemas.microsoft.com/office/drawing/2014/main" id="{C9F1C141-2272-D38F-1F7E-5DD47656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420" name="Rectangle 211">
            <a:extLst>
              <a:ext uri="{FF2B5EF4-FFF2-40B4-BE49-F238E27FC236}">
                <a16:creationId xmlns:a16="http://schemas.microsoft.com/office/drawing/2014/main" id="{C9F516AE-7ADC-6A17-2A30-CDA3570C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1" name="Rectangle 218">
            <a:extLst>
              <a:ext uri="{FF2B5EF4-FFF2-40B4-BE49-F238E27FC236}">
                <a16:creationId xmlns:a16="http://schemas.microsoft.com/office/drawing/2014/main" id="{926167A6-847C-E00C-8458-E2FFDBF2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2" name="Rectangle 225">
            <a:extLst>
              <a:ext uri="{FF2B5EF4-FFF2-40B4-BE49-F238E27FC236}">
                <a16:creationId xmlns:a16="http://schemas.microsoft.com/office/drawing/2014/main" id="{E573F9CD-5930-99A1-6367-8E281680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3" name="Rectangle 233">
            <a:extLst>
              <a:ext uri="{FF2B5EF4-FFF2-40B4-BE49-F238E27FC236}">
                <a16:creationId xmlns:a16="http://schemas.microsoft.com/office/drawing/2014/main" id="{D2C63BC0-587C-D02C-BDBE-F8896A2E1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4" name="Rectangle 240">
            <a:extLst>
              <a:ext uri="{FF2B5EF4-FFF2-40B4-BE49-F238E27FC236}">
                <a16:creationId xmlns:a16="http://schemas.microsoft.com/office/drawing/2014/main" id="{BD1DB9D0-750F-CC41-F4D2-BECB80DD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5" name="Rectangle 247">
            <a:extLst>
              <a:ext uri="{FF2B5EF4-FFF2-40B4-BE49-F238E27FC236}">
                <a16:creationId xmlns:a16="http://schemas.microsoft.com/office/drawing/2014/main" id="{390A9F02-CF63-2606-75C2-02ACAE9FC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4469933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7" name="Rectangle 79">
            <a:extLst>
              <a:ext uri="{FF2B5EF4-FFF2-40B4-BE49-F238E27FC236}">
                <a16:creationId xmlns:a16="http://schemas.microsoft.com/office/drawing/2014/main" id="{00E01C71-5885-8289-3A7B-B699440DC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8" name="Rectangle 86">
            <a:extLst>
              <a:ext uri="{FF2B5EF4-FFF2-40B4-BE49-F238E27FC236}">
                <a16:creationId xmlns:a16="http://schemas.microsoft.com/office/drawing/2014/main" id="{9E849559-79F5-BFD9-E32B-144524B9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" name="Rectangle 93">
            <a:extLst>
              <a:ext uri="{FF2B5EF4-FFF2-40B4-BE49-F238E27FC236}">
                <a16:creationId xmlns:a16="http://schemas.microsoft.com/office/drawing/2014/main" id="{FC7E9637-26DB-4608-9048-B6CC93F47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566536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" name="Rectangle 100">
            <a:extLst>
              <a:ext uri="{FF2B5EF4-FFF2-40B4-BE49-F238E27FC236}">
                <a16:creationId xmlns:a16="http://schemas.microsoft.com/office/drawing/2014/main" id="{2A5A3A5A-1429-019D-B1B8-FF3958B53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" name="Rectangle 108">
            <a:extLst>
              <a:ext uri="{FF2B5EF4-FFF2-40B4-BE49-F238E27FC236}">
                <a16:creationId xmlns:a16="http://schemas.microsoft.com/office/drawing/2014/main" id="{41362EBC-5F0C-653E-2B2A-6AD1AFA9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" name="Rectangle 115">
            <a:extLst>
              <a:ext uri="{FF2B5EF4-FFF2-40B4-BE49-F238E27FC236}">
                <a16:creationId xmlns:a16="http://schemas.microsoft.com/office/drawing/2014/main" id="{E578A816-D6F8-5FA3-0914-64D05BA3B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6158092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" name="Rectangle 80">
            <a:extLst>
              <a:ext uri="{FF2B5EF4-FFF2-40B4-BE49-F238E27FC236}">
                <a16:creationId xmlns:a16="http://schemas.microsoft.com/office/drawing/2014/main" id="{75885F4B-26D5-1636-907D-067934157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4" name="Rectangle 87">
            <a:extLst>
              <a:ext uri="{FF2B5EF4-FFF2-40B4-BE49-F238E27FC236}">
                <a16:creationId xmlns:a16="http://schemas.microsoft.com/office/drawing/2014/main" id="{C672921D-DDD9-2130-A489-098FF922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" name="Rectangle 94">
            <a:extLst>
              <a:ext uri="{FF2B5EF4-FFF2-40B4-BE49-F238E27FC236}">
                <a16:creationId xmlns:a16="http://schemas.microsoft.com/office/drawing/2014/main" id="{2395C092-6F11-FF98-D3FD-89BBA771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566536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" name="Rectangle 101">
            <a:extLst>
              <a:ext uri="{FF2B5EF4-FFF2-40B4-BE49-F238E27FC236}">
                <a16:creationId xmlns:a16="http://schemas.microsoft.com/office/drawing/2014/main" id="{88619895-2555-9AEB-B9EE-39BAA6CF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7" name="Rectangle 109">
            <a:extLst>
              <a:ext uri="{FF2B5EF4-FFF2-40B4-BE49-F238E27FC236}">
                <a16:creationId xmlns:a16="http://schemas.microsoft.com/office/drawing/2014/main" id="{327DB1CF-5E60-05CD-9862-203E1421F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8" name="Rectangle 116">
            <a:extLst>
              <a:ext uri="{FF2B5EF4-FFF2-40B4-BE49-F238E27FC236}">
                <a16:creationId xmlns:a16="http://schemas.microsoft.com/office/drawing/2014/main" id="{D370D001-F94B-0983-1E71-401B8731D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6158092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9" name="Rectangle 81">
            <a:extLst>
              <a:ext uri="{FF2B5EF4-FFF2-40B4-BE49-F238E27FC236}">
                <a16:creationId xmlns:a16="http://schemas.microsoft.com/office/drawing/2014/main" id="{C928924B-B6A7-5DFB-08FA-1FAEA9CFF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20" name="Rectangle 88">
            <a:extLst>
              <a:ext uri="{FF2B5EF4-FFF2-40B4-BE49-F238E27FC236}">
                <a16:creationId xmlns:a16="http://schemas.microsoft.com/office/drawing/2014/main" id="{01DDE0A8-C452-D217-CC54-8E8F2CA3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id="{335A17BC-203C-0B0B-21F8-E0CB0C2A1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2" name="Rectangle 102">
            <a:extLst>
              <a:ext uri="{FF2B5EF4-FFF2-40B4-BE49-F238E27FC236}">
                <a16:creationId xmlns:a16="http://schemas.microsoft.com/office/drawing/2014/main" id="{1ACBB525-FD42-0A75-494E-20F7F3391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3" name="Rectangle 110">
            <a:extLst>
              <a:ext uri="{FF2B5EF4-FFF2-40B4-BE49-F238E27FC236}">
                <a16:creationId xmlns:a16="http://schemas.microsoft.com/office/drawing/2014/main" id="{F143271A-64A9-03CB-F95B-30CA24C48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4" name="Rectangle 117">
            <a:extLst>
              <a:ext uri="{FF2B5EF4-FFF2-40B4-BE49-F238E27FC236}">
                <a16:creationId xmlns:a16="http://schemas.microsoft.com/office/drawing/2014/main" id="{84EFCF7E-243A-3D93-8846-F8BD3CD5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25" name="Rectangle 82">
            <a:extLst>
              <a:ext uri="{FF2B5EF4-FFF2-40B4-BE49-F238E27FC236}">
                <a16:creationId xmlns:a16="http://schemas.microsoft.com/office/drawing/2014/main" id="{C2D3B27E-9F20-0734-75E5-8E8C3D044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26" name="Rectangle 89">
            <a:extLst>
              <a:ext uri="{FF2B5EF4-FFF2-40B4-BE49-F238E27FC236}">
                <a16:creationId xmlns:a16="http://schemas.microsoft.com/office/drawing/2014/main" id="{CFBB18A4-3C68-6ED3-A4AA-71DDD488C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7" name="Rectangle 96">
            <a:extLst>
              <a:ext uri="{FF2B5EF4-FFF2-40B4-BE49-F238E27FC236}">
                <a16:creationId xmlns:a16="http://schemas.microsoft.com/office/drawing/2014/main" id="{E9690D57-11EB-922F-3093-0E993A297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8" name="Rectangle 103">
            <a:extLst>
              <a:ext uri="{FF2B5EF4-FFF2-40B4-BE49-F238E27FC236}">
                <a16:creationId xmlns:a16="http://schemas.microsoft.com/office/drawing/2014/main" id="{F4598318-BEA3-E777-DA72-D26F1F3BA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9" name="Rectangle 111">
            <a:extLst>
              <a:ext uri="{FF2B5EF4-FFF2-40B4-BE49-F238E27FC236}">
                <a16:creationId xmlns:a16="http://schemas.microsoft.com/office/drawing/2014/main" id="{D470351F-B72C-EFBB-C43E-D0478D871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0" name="Rectangle 118">
            <a:extLst>
              <a:ext uri="{FF2B5EF4-FFF2-40B4-BE49-F238E27FC236}">
                <a16:creationId xmlns:a16="http://schemas.microsoft.com/office/drawing/2014/main" id="{450BE2D4-B94E-C71E-069B-FB60DD8C2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31" name="Rectangle 83">
            <a:extLst>
              <a:ext uri="{FF2B5EF4-FFF2-40B4-BE49-F238E27FC236}">
                <a16:creationId xmlns:a16="http://schemas.microsoft.com/office/drawing/2014/main" id="{C7F057A0-D48F-3959-0BEF-2AE5F99FF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32" name="Rectangle 90">
            <a:extLst>
              <a:ext uri="{FF2B5EF4-FFF2-40B4-BE49-F238E27FC236}">
                <a16:creationId xmlns:a16="http://schemas.microsoft.com/office/drawing/2014/main" id="{DA227366-CFA1-D78F-71E2-3F217C96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3" name="Rectangle 97">
            <a:extLst>
              <a:ext uri="{FF2B5EF4-FFF2-40B4-BE49-F238E27FC236}">
                <a16:creationId xmlns:a16="http://schemas.microsoft.com/office/drawing/2014/main" id="{26AFFA3D-C614-663D-B8A2-DDD83F196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4" name="Rectangle 104">
            <a:extLst>
              <a:ext uri="{FF2B5EF4-FFF2-40B4-BE49-F238E27FC236}">
                <a16:creationId xmlns:a16="http://schemas.microsoft.com/office/drawing/2014/main" id="{CB97435E-0B8D-8EE1-FED2-46F7FAA61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5" name="Rectangle 112">
            <a:extLst>
              <a:ext uri="{FF2B5EF4-FFF2-40B4-BE49-F238E27FC236}">
                <a16:creationId xmlns:a16="http://schemas.microsoft.com/office/drawing/2014/main" id="{ED9533BA-C05C-1A94-88FD-BC00BD5BE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6" name="Rectangle 119">
            <a:extLst>
              <a:ext uri="{FF2B5EF4-FFF2-40B4-BE49-F238E27FC236}">
                <a16:creationId xmlns:a16="http://schemas.microsoft.com/office/drawing/2014/main" id="{FE1235AA-EFC5-0590-C5C7-0A201130C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37" name="Rectangle 84">
            <a:extLst>
              <a:ext uri="{FF2B5EF4-FFF2-40B4-BE49-F238E27FC236}">
                <a16:creationId xmlns:a16="http://schemas.microsoft.com/office/drawing/2014/main" id="{9BA93D37-1368-2028-FE1D-1F813339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38" name="Rectangle 91">
            <a:extLst>
              <a:ext uri="{FF2B5EF4-FFF2-40B4-BE49-F238E27FC236}">
                <a16:creationId xmlns:a16="http://schemas.microsoft.com/office/drawing/2014/main" id="{B357A3E1-3A36-3DDD-3C18-7D8E6EB95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9" name="Rectangle 98">
            <a:extLst>
              <a:ext uri="{FF2B5EF4-FFF2-40B4-BE49-F238E27FC236}">
                <a16:creationId xmlns:a16="http://schemas.microsoft.com/office/drawing/2014/main" id="{5E1C774B-80E3-64C9-4500-31DEFA40F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0" name="Rectangle 105">
            <a:extLst>
              <a:ext uri="{FF2B5EF4-FFF2-40B4-BE49-F238E27FC236}">
                <a16:creationId xmlns:a16="http://schemas.microsoft.com/office/drawing/2014/main" id="{CCFBD5E0-32C1-7BCD-7D9A-64A6D413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1" name="Rectangle 113">
            <a:extLst>
              <a:ext uri="{FF2B5EF4-FFF2-40B4-BE49-F238E27FC236}">
                <a16:creationId xmlns:a16="http://schemas.microsoft.com/office/drawing/2014/main" id="{D98F7546-2D5C-698A-179F-AFAB9829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2" name="Rectangle 120">
            <a:extLst>
              <a:ext uri="{FF2B5EF4-FFF2-40B4-BE49-F238E27FC236}">
                <a16:creationId xmlns:a16="http://schemas.microsoft.com/office/drawing/2014/main" id="{F36D50C5-6B3A-C773-7534-6D28B526A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3" name="Rectangle 85">
            <a:extLst>
              <a:ext uri="{FF2B5EF4-FFF2-40B4-BE49-F238E27FC236}">
                <a16:creationId xmlns:a16="http://schemas.microsoft.com/office/drawing/2014/main" id="{724D6531-D5D1-5C3E-241C-22EC948B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4" name="Rectangle 92">
            <a:extLst>
              <a:ext uri="{FF2B5EF4-FFF2-40B4-BE49-F238E27FC236}">
                <a16:creationId xmlns:a16="http://schemas.microsoft.com/office/drawing/2014/main" id="{B9E07861-6200-FBC9-519C-6BD0A23D1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5" name="Rectangle 99">
            <a:extLst>
              <a:ext uri="{FF2B5EF4-FFF2-40B4-BE49-F238E27FC236}">
                <a16:creationId xmlns:a16="http://schemas.microsoft.com/office/drawing/2014/main" id="{94FF7541-A49A-845B-5714-751F73343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6" name="Rectangle 106">
            <a:extLst>
              <a:ext uri="{FF2B5EF4-FFF2-40B4-BE49-F238E27FC236}">
                <a16:creationId xmlns:a16="http://schemas.microsoft.com/office/drawing/2014/main" id="{F6C1D4B2-3866-761E-D713-2F8D09577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" name="Rectangle 114">
            <a:extLst>
              <a:ext uri="{FF2B5EF4-FFF2-40B4-BE49-F238E27FC236}">
                <a16:creationId xmlns:a16="http://schemas.microsoft.com/office/drawing/2014/main" id="{A8F5754F-7207-06D1-6E88-6CB64660E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8" name="Rectangle 121">
            <a:extLst>
              <a:ext uri="{FF2B5EF4-FFF2-40B4-BE49-F238E27FC236}">
                <a16:creationId xmlns:a16="http://schemas.microsoft.com/office/drawing/2014/main" id="{BC6B873C-A025-7E44-F6DB-32F2BCCD9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9" name="Rectangle 205">
            <a:extLst>
              <a:ext uri="{FF2B5EF4-FFF2-40B4-BE49-F238E27FC236}">
                <a16:creationId xmlns:a16="http://schemas.microsoft.com/office/drawing/2014/main" id="{F3E44034-D6F1-40EE-4D3D-70A1DB434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50" name="Rectangle 212">
            <a:extLst>
              <a:ext uri="{FF2B5EF4-FFF2-40B4-BE49-F238E27FC236}">
                <a16:creationId xmlns:a16="http://schemas.microsoft.com/office/drawing/2014/main" id="{B2C5907F-98EF-E615-E170-51886A46D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1" name="Rectangle 219">
            <a:extLst>
              <a:ext uri="{FF2B5EF4-FFF2-40B4-BE49-F238E27FC236}">
                <a16:creationId xmlns:a16="http://schemas.microsoft.com/office/drawing/2014/main" id="{ACF566A5-FA11-F4B4-DCA7-76DA42FE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2" name="Rectangle 226">
            <a:extLst>
              <a:ext uri="{FF2B5EF4-FFF2-40B4-BE49-F238E27FC236}">
                <a16:creationId xmlns:a16="http://schemas.microsoft.com/office/drawing/2014/main" id="{5ED6313D-A9E6-B679-B38D-FADDEFA4A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3" name="Rectangle 234">
            <a:extLst>
              <a:ext uri="{FF2B5EF4-FFF2-40B4-BE49-F238E27FC236}">
                <a16:creationId xmlns:a16="http://schemas.microsoft.com/office/drawing/2014/main" id="{65F2A23E-B82A-80C9-C35F-F15207CEE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4" name="Rectangle 241">
            <a:extLst>
              <a:ext uri="{FF2B5EF4-FFF2-40B4-BE49-F238E27FC236}">
                <a16:creationId xmlns:a16="http://schemas.microsoft.com/office/drawing/2014/main" id="{62EA32BA-2360-21FE-3161-844E06FF3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55" name="Rectangle 206">
            <a:extLst>
              <a:ext uri="{FF2B5EF4-FFF2-40B4-BE49-F238E27FC236}">
                <a16:creationId xmlns:a16="http://schemas.microsoft.com/office/drawing/2014/main" id="{934CE2FC-9302-7E1D-4D94-AB6DB36AA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56" name="Rectangle 213">
            <a:extLst>
              <a:ext uri="{FF2B5EF4-FFF2-40B4-BE49-F238E27FC236}">
                <a16:creationId xmlns:a16="http://schemas.microsoft.com/office/drawing/2014/main" id="{8E751F4D-181F-42E2-479D-485EB512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7" name="Rectangle 220">
            <a:extLst>
              <a:ext uri="{FF2B5EF4-FFF2-40B4-BE49-F238E27FC236}">
                <a16:creationId xmlns:a16="http://schemas.microsoft.com/office/drawing/2014/main" id="{A97AAD90-53CD-B833-D977-2AC63B878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8" name="Rectangle 227">
            <a:extLst>
              <a:ext uri="{FF2B5EF4-FFF2-40B4-BE49-F238E27FC236}">
                <a16:creationId xmlns:a16="http://schemas.microsoft.com/office/drawing/2014/main" id="{527C39B0-059F-6E6F-4F62-F72ACED6D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235">
            <a:extLst>
              <a:ext uri="{FF2B5EF4-FFF2-40B4-BE49-F238E27FC236}">
                <a16:creationId xmlns:a16="http://schemas.microsoft.com/office/drawing/2014/main" id="{72BDE62F-18F4-FD31-32E7-F86B2011A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0" name="Rectangle 242">
            <a:extLst>
              <a:ext uri="{FF2B5EF4-FFF2-40B4-BE49-F238E27FC236}">
                <a16:creationId xmlns:a16="http://schemas.microsoft.com/office/drawing/2014/main" id="{F3FA1C71-E365-A1E7-974E-29539907B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61" name="Rectangle 207">
            <a:extLst>
              <a:ext uri="{FF2B5EF4-FFF2-40B4-BE49-F238E27FC236}">
                <a16:creationId xmlns:a16="http://schemas.microsoft.com/office/drawing/2014/main" id="{F899B4DA-3491-69EA-E2D8-EABB434F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2" name="Rectangle 214">
            <a:extLst>
              <a:ext uri="{FF2B5EF4-FFF2-40B4-BE49-F238E27FC236}">
                <a16:creationId xmlns:a16="http://schemas.microsoft.com/office/drawing/2014/main" id="{4091AF5D-78EC-3F60-22D1-855369603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3" name="Rectangle 221">
            <a:extLst>
              <a:ext uri="{FF2B5EF4-FFF2-40B4-BE49-F238E27FC236}">
                <a16:creationId xmlns:a16="http://schemas.microsoft.com/office/drawing/2014/main" id="{9E8604C1-000D-D67B-5610-6A7A7E2C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48" name="Rectangle 229">
            <a:extLst>
              <a:ext uri="{FF2B5EF4-FFF2-40B4-BE49-F238E27FC236}">
                <a16:creationId xmlns:a16="http://schemas.microsoft.com/office/drawing/2014/main" id="{A6531929-7AD1-7B4E-E8D4-5215C4722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49" name="Rectangle 236">
            <a:extLst>
              <a:ext uri="{FF2B5EF4-FFF2-40B4-BE49-F238E27FC236}">
                <a16:creationId xmlns:a16="http://schemas.microsoft.com/office/drawing/2014/main" id="{2DFB4CCF-04E2-D2EE-DA0E-43B4E3EF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0" name="Rectangle 243">
            <a:extLst>
              <a:ext uri="{FF2B5EF4-FFF2-40B4-BE49-F238E27FC236}">
                <a16:creationId xmlns:a16="http://schemas.microsoft.com/office/drawing/2014/main" id="{AB9F6234-ED13-9919-97A2-550A81E7A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51" name="Rectangle 208">
            <a:extLst>
              <a:ext uri="{FF2B5EF4-FFF2-40B4-BE49-F238E27FC236}">
                <a16:creationId xmlns:a16="http://schemas.microsoft.com/office/drawing/2014/main" id="{C492BBCB-149B-1BF4-8B72-7C861FE80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2" name="Rectangle 215">
            <a:extLst>
              <a:ext uri="{FF2B5EF4-FFF2-40B4-BE49-F238E27FC236}">
                <a16:creationId xmlns:a16="http://schemas.microsoft.com/office/drawing/2014/main" id="{A772AA65-BD4E-F5AE-DC82-AFC39522A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3" name="Rectangle 222">
            <a:extLst>
              <a:ext uri="{FF2B5EF4-FFF2-40B4-BE49-F238E27FC236}">
                <a16:creationId xmlns:a16="http://schemas.microsoft.com/office/drawing/2014/main" id="{C19933E2-277E-E9AD-67CD-38B6CB2E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4" name="Rectangle 230">
            <a:extLst>
              <a:ext uri="{FF2B5EF4-FFF2-40B4-BE49-F238E27FC236}">
                <a16:creationId xmlns:a16="http://schemas.microsoft.com/office/drawing/2014/main" id="{37B06EF6-97D0-B708-6F65-9C37C23B0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5" name="Rectangle 237">
            <a:extLst>
              <a:ext uri="{FF2B5EF4-FFF2-40B4-BE49-F238E27FC236}">
                <a16:creationId xmlns:a16="http://schemas.microsoft.com/office/drawing/2014/main" id="{94500BE7-62EC-9BA8-E4C1-03A4628B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6" name="Rectangle 244">
            <a:extLst>
              <a:ext uri="{FF2B5EF4-FFF2-40B4-BE49-F238E27FC236}">
                <a16:creationId xmlns:a16="http://schemas.microsoft.com/office/drawing/2014/main" id="{1FEAEAC8-CBA7-6400-91C7-5471BDCBB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57" name="Rectangle 209">
            <a:extLst>
              <a:ext uri="{FF2B5EF4-FFF2-40B4-BE49-F238E27FC236}">
                <a16:creationId xmlns:a16="http://schemas.microsoft.com/office/drawing/2014/main" id="{74A7CF3E-B676-9D3B-2367-8D62ED955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8" name="Rectangle 216">
            <a:extLst>
              <a:ext uri="{FF2B5EF4-FFF2-40B4-BE49-F238E27FC236}">
                <a16:creationId xmlns:a16="http://schemas.microsoft.com/office/drawing/2014/main" id="{459F4E7B-BEBE-AFF9-66D7-19EFE7032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50112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9" name="Rectangle 223">
            <a:extLst>
              <a:ext uri="{FF2B5EF4-FFF2-40B4-BE49-F238E27FC236}">
                <a16:creationId xmlns:a16="http://schemas.microsoft.com/office/drawing/2014/main" id="{387B450D-FB19-167C-DD27-56E4BB939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0" name="Rectangle 231">
            <a:extLst>
              <a:ext uri="{FF2B5EF4-FFF2-40B4-BE49-F238E27FC236}">
                <a16:creationId xmlns:a16="http://schemas.microsoft.com/office/drawing/2014/main" id="{B57BBC39-CD33-48A3-9AD9-64EB9BB08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1" name="Rectangle 238">
            <a:extLst>
              <a:ext uri="{FF2B5EF4-FFF2-40B4-BE49-F238E27FC236}">
                <a16:creationId xmlns:a16="http://schemas.microsoft.com/office/drawing/2014/main" id="{167FC497-149D-16EB-00DD-14C2E684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2" name="Rectangle 245">
            <a:extLst>
              <a:ext uri="{FF2B5EF4-FFF2-40B4-BE49-F238E27FC236}">
                <a16:creationId xmlns:a16="http://schemas.microsoft.com/office/drawing/2014/main" id="{46E06DC1-0AEF-827E-EB34-BD599547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63" name="Rectangle 210">
            <a:extLst>
              <a:ext uri="{FF2B5EF4-FFF2-40B4-BE49-F238E27FC236}">
                <a16:creationId xmlns:a16="http://schemas.microsoft.com/office/drawing/2014/main" id="{F6F606C1-0DA8-C59C-C592-04F66342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4" name="Rectangle 217">
            <a:extLst>
              <a:ext uri="{FF2B5EF4-FFF2-40B4-BE49-F238E27FC236}">
                <a16:creationId xmlns:a16="http://schemas.microsoft.com/office/drawing/2014/main" id="{D2F382CC-DE74-CEE1-A6CB-5CA3F41CE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550112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5" name="Rectangle 224">
            <a:extLst>
              <a:ext uri="{FF2B5EF4-FFF2-40B4-BE49-F238E27FC236}">
                <a16:creationId xmlns:a16="http://schemas.microsoft.com/office/drawing/2014/main" id="{8F6C7107-396E-843F-3F5D-A9B8903A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6" name="Rectangle 232">
            <a:extLst>
              <a:ext uri="{FF2B5EF4-FFF2-40B4-BE49-F238E27FC236}">
                <a16:creationId xmlns:a16="http://schemas.microsoft.com/office/drawing/2014/main" id="{22956665-C270-12F7-C0BE-154B2F2C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7" name="Rectangle 239">
            <a:extLst>
              <a:ext uri="{FF2B5EF4-FFF2-40B4-BE49-F238E27FC236}">
                <a16:creationId xmlns:a16="http://schemas.microsoft.com/office/drawing/2014/main" id="{6B12D9C4-311C-04CF-3110-6CB3E403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599385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68" name="Rectangle 246">
            <a:extLst>
              <a:ext uri="{FF2B5EF4-FFF2-40B4-BE49-F238E27FC236}">
                <a16:creationId xmlns:a16="http://schemas.microsoft.com/office/drawing/2014/main" id="{672D46D0-BD17-DE3C-609C-1D0836A79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69" name="Rectangle 211">
            <a:extLst>
              <a:ext uri="{FF2B5EF4-FFF2-40B4-BE49-F238E27FC236}">
                <a16:creationId xmlns:a16="http://schemas.microsoft.com/office/drawing/2014/main" id="{45B18114-A1BE-198F-C10A-DC1EEC8CD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0" name="Rectangle 218">
            <a:extLst>
              <a:ext uri="{FF2B5EF4-FFF2-40B4-BE49-F238E27FC236}">
                <a16:creationId xmlns:a16="http://schemas.microsoft.com/office/drawing/2014/main" id="{D6B689F1-16FA-2F5C-DDE5-F8EC5C9D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550112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1" name="Rectangle 225">
            <a:extLst>
              <a:ext uri="{FF2B5EF4-FFF2-40B4-BE49-F238E27FC236}">
                <a16:creationId xmlns:a16="http://schemas.microsoft.com/office/drawing/2014/main" id="{67567648-EC71-7C75-D0A0-E5AFCC77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2" name="Rectangle 233">
            <a:extLst>
              <a:ext uri="{FF2B5EF4-FFF2-40B4-BE49-F238E27FC236}">
                <a16:creationId xmlns:a16="http://schemas.microsoft.com/office/drawing/2014/main" id="{EECCCCC1-2C52-8DE9-4BDC-A99BC1D2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3" name="Rectangle 240">
            <a:extLst>
              <a:ext uri="{FF2B5EF4-FFF2-40B4-BE49-F238E27FC236}">
                <a16:creationId xmlns:a16="http://schemas.microsoft.com/office/drawing/2014/main" id="{E1C78619-9D96-7D96-698D-AE905E469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599385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74" name="Rectangle 247">
            <a:extLst>
              <a:ext uri="{FF2B5EF4-FFF2-40B4-BE49-F238E27FC236}">
                <a16:creationId xmlns:a16="http://schemas.microsoft.com/office/drawing/2014/main" id="{5D9CCCE7-B552-B45A-6588-2FB177FE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75" name="Rectangle 79">
            <a:extLst>
              <a:ext uri="{FF2B5EF4-FFF2-40B4-BE49-F238E27FC236}">
                <a16:creationId xmlns:a16="http://schemas.microsoft.com/office/drawing/2014/main" id="{ED250F14-CB98-0B69-2DB8-B2829A992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476" name="Rectangle 86">
            <a:extLst>
              <a:ext uri="{FF2B5EF4-FFF2-40B4-BE49-F238E27FC236}">
                <a16:creationId xmlns:a16="http://schemas.microsoft.com/office/drawing/2014/main" id="{45CAAF94-3A56-0BAA-0C0E-97020DB4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7" name="Rectangle 93">
            <a:extLst>
              <a:ext uri="{FF2B5EF4-FFF2-40B4-BE49-F238E27FC236}">
                <a16:creationId xmlns:a16="http://schemas.microsoft.com/office/drawing/2014/main" id="{193094B0-92F1-CD7D-2F08-CA8DC4EAF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8" name="Rectangle 100">
            <a:extLst>
              <a:ext uri="{FF2B5EF4-FFF2-40B4-BE49-F238E27FC236}">
                <a16:creationId xmlns:a16="http://schemas.microsoft.com/office/drawing/2014/main" id="{CD48AED7-CD0B-BCCD-40AC-0B390BD4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94" name="Rectangle 108">
            <a:extLst>
              <a:ext uri="{FF2B5EF4-FFF2-40B4-BE49-F238E27FC236}">
                <a16:creationId xmlns:a16="http://schemas.microsoft.com/office/drawing/2014/main" id="{0EB01FF5-2F3F-FF60-83E0-724800371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20" name="Rectangle 115">
            <a:extLst>
              <a:ext uri="{FF2B5EF4-FFF2-40B4-BE49-F238E27FC236}">
                <a16:creationId xmlns:a16="http://schemas.microsoft.com/office/drawing/2014/main" id="{264600C9-2794-8919-2FCA-970EF067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895" name="Rectangle 80">
            <a:extLst>
              <a:ext uri="{FF2B5EF4-FFF2-40B4-BE49-F238E27FC236}">
                <a16:creationId xmlns:a16="http://schemas.microsoft.com/office/drawing/2014/main" id="{8155C022-0D03-63AB-7C2B-950ACB9B6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897" name="Rectangle 87">
            <a:extLst>
              <a:ext uri="{FF2B5EF4-FFF2-40B4-BE49-F238E27FC236}">
                <a16:creationId xmlns:a16="http://schemas.microsoft.com/office/drawing/2014/main" id="{C71594AB-8C79-9C1B-7E06-B4DEF57D1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8" name="Rectangle 94">
            <a:extLst>
              <a:ext uri="{FF2B5EF4-FFF2-40B4-BE49-F238E27FC236}">
                <a16:creationId xmlns:a16="http://schemas.microsoft.com/office/drawing/2014/main" id="{9601A29A-B3C2-970D-D448-9E32BC266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9" name="Rectangle 101">
            <a:extLst>
              <a:ext uri="{FF2B5EF4-FFF2-40B4-BE49-F238E27FC236}">
                <a16:creationId xmlns:a16="http://schemas.microsoft.com/office/drawing/2014/main" id="{485D7B2C-BDA4-7B82-EDF7-A308DA50B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00" name="Rectangle 109">
            <a:extLst>
              <a:ext uri="{FF2B5EF4-FFF2-40B4-BE49-F238E27FC236}">
                <a16:creationId xmlns:a16="http://schemas.microsoft.com/office/drawing/2014/main" id="{C3FDFE77-929C-F442-5998-39163717A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08" name="Rectangle 116">
            <a:extLst>
              <a:ext uri="{FF2B5EF4-FFF2-40B4-BE49-F238E27FC236}">
                <a16:creationId xmlns:a16="http://schemas.microsoft.com/office/drawing/2014/main" id="{F2166C7A-AA20-61F7-A154-EF8DFDD4B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13" name="Rectangle 81">
            <a:extLst>
              <a:ext uri="{FF2B5EF4-FFF2-40B4-BE49-F238E27FC236}">
                <a16:creationId xmlns:a16="http://schemas.microsoft.com/office/drawing/2014/main" id="{A1B2BC1C-18DB-FACC-8ECE-35ACF1BA2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14" name="Rectangle 88">
            <a:extLst>
              <a:ext uri="{FF2B5EF4-FFF2-40B4-BE49-F238E27FC236}">
                <a16:creationId xmlns:a16="http://schemas.microsoft.com/office/drawing/2014/main" id="{5EF26D49-9A9E-E9A6-016A-BF02ED78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5" name="Rectangle 95">
            <a:extLst>
              <a:ext uri="{FF2B5EF4-FFF2-40B4-BE49-F238E27FC236}">
                <a16:creationId xmlns:a16="http://schemas.microsoft.com/office/drawing/2014/main" id="{62DFBA46-3770-D7DC-ACD6-14E8B8615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7" name="Rectangle 102">
            <a:extLst>
              <a:ext uri="{FF2B5EF4-FFF2-40B4-BE49-F238E27FC236}">
                <a16:creationId xmlns:a16="http://schemas.microsoft.com/office/drawing/2014/main" id="{D4959560-0314-C9DA-D789-6A451729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8" name="Rectangle 110">
            <a:extLst>
              <a:ext uri="{FF2B5EF4-FFF2-40B4-BE49-F238E27FC236}">
                <a16:creationId xmlns:a16="http://schemas.microsoft.com/office/drawing/2014/main" id="{09F5B64E-69CE-48B8-48A8-FE42D87F4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9" name="Rectangle 117">
            <a:extLst>
              <a:ext uri="{FF2B5EF4-FFF2-40B4-BE49-F238E27FC236}">
                <a16:creationId xmlns:a16="http://schemas.microsoft.com/office/drawing/2014/main" id="{522D7B09-D646-6822-F830-0B6D2FE7A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20" name="Rectangle 82">
            <a:extLst>
              <a:ext uri="{FF2B5EF4-FFF2-40B4-BE49-F238E27FC236}">
                <a16:creationId xmlns:a16="http://schemas.microsoft.com/office/drawing/2014/main" id="{BB5BD749-4CCE-E727-B721-149DB7973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21" name="Rectangle 89">
            <a:extLst>
              <a:ext uri="{FF2B5EF4-FFF2-40B4-BE49-F238E27FC236}">
                <a16:creationId xmlns:a16="http://schemas.microsoft.com/office/drawing/2014/main" id="{3ADA7976-60A4-F3EC-8B1D-0306212B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2" name="Rectangle 96">
            <a:extLst>
              <a:ext uri="{FF2B5EF4-FFF2-40B4-BE49-F238E27FC236}">
                <a16:creationId xmlns:a16="http://schemas.microsoft.com/office/drawing/2014/main" id="{8559B43D-0D2A-DD53-08BB-41C45E8B6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3" name="Rectangle 103">
            <a:extLst>
              <a:ext uri="{FF2B5EF4-FFF2-40B4-BE49-F238E27FC236}">
                <a16:creationId xmlns:a16="http://schemas.microsoft.com/office/drawing/2014/main" id="{77B29AC0-7A4C-D245-6BDB-3F699A9E7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4" name="Rectangle 111">
            <a:extLst>
              <a:ext uri="{FF2B5EF4-FFF2-40B4-BE49-F238E27FC236}">
                <a16:creationId xmlns:a16="http://schemas.microsoft.com/office/drawing/2014/main" id="{DEF6B2CF-B9F3-C705-C56F-2B108DE31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5" name="Rectangle 118">
            <a:extLst>
              <a:ext uri="{FF2B5EF4-FFF2-40B4-BE49-F238E27FC236}">
                <a16:creationId xmlns:a16="http://schemas.microsoft.com/office/drawing/2014/main" id="{40B455B0-89C5-3881-3F56-1E48C4FE2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26" name="Rectangle 83">
            <a:extLst>
              <a:ext uri="{FF2B5EF4-FFF2-40B4-BE49-F238E27FC236}">
                <a16:creationId xmlns:a16="http://schemas.microsoft.com/office/drawing/2014/main" id="{70D46471-965E-9C8A-AC6B-E06E2B74B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27" name="Rectangle 90">
            <a:extLst>
              <a:ext uri="{FF2B5EF4-FFF2-40B4-BE49-F238E27FC236}">
                <a16:creationId xmlns:a16="http://schemas.microsoft.com/office/drawing/2014/main" id="{648B9537-9320-5662-9824-C3BA0A3AA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8" name="Rectangle 97">
            <a:extLst>
              <a:ext uri="{FF2B5EF4-FFF2-40B4-BE49-F238E27FC236}">
                <a16:creationId xmlns:a16="http://schemas.microsoft.com/office/drawing/2014/main" id="{1F6B04E6-D0C9-985D-2373-EB0D719C2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9" name="Rectangle 104">
            <a:extLst>
              <a:ext uri="{FF2B5EF4-FFF2-40B4-BE49-F238E27FC236}">
                <a16:creationId xmlns:a16="http://schemas.microsoft.com/office/drawing/2014/main" id="{C7C550BA-1D19-C05E-4F5B-E33121D28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0" name="Rectangle 112">
            <a:extLst>
              <a:ext uri="{FF2B5EF4-FFF2-40B4-BE49-F238E27FC236}">
                <a16:creationId xmlns:a16="http://schemas.microsoft.com/office/drawing/2014/main" id="{D94F5AAF-A465-2E62-6C9F-BAF58EB2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1" name="Rectangle 119">
            <a:extLst>
              <a:ext uri="{FF2B5EF4-FFF2-40B4-BE49-F238E27FC236}">
                <a16:creationId xmlns:a16="http://schemas.microsoft.com/office/drawing/2014/main" id="{6C9D5F17-3860-FBF6-3418-3E0D12DF8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32" name="Rectangle 84">
            <a:extLst>
              <a:ext uri="{FF2B5EF4-FFF2-40B4-BE49-F238E27FC236}">
                <a16:creationId xmlns:a16="http://schemas.microsoft.com/office/drawing/2014/main" id="{A814C695-6C50-5898-9DA7-38A21D327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3" name="Rectangle 91">
            <a:extLst>
              <a:ext uri="{FF2B5EF4-FFF2-40B4-BE49-F238E27FC236}">
                <a16:creationId xmlns:a16="http://schemas.microsoft.com/office/drawing/2014/main" id="{181A9C0C-D9BB-2089-660A-01CB6041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4" name="Rectangle 98">
            <a:extLst>
              <a:ext uri="{FF2B5EF4-FFF2-40B4-BE49-F238E27FC236}">
                <a16:creationId xmlns:a16="http://schemas.microsoft.com/office/drawing/2014/main" id="{E796F114-693F-1BF7-B65E-9D73DFF5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5" name="Rectangle 106">
            <a:extLst>
              <a:ext uri="{FF2B5EF4-FFF2-40B4-BE49-F238E27FC236}">
                <a16:creationId xmlns:a16="http://schemas.microsoft.com/office/drawing/2014/main" id="{3E80458A-C6F2-5E6D-8482-C6CAA633D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6" name="Rectangle 113">
            <a:extLst>
              <a:ext uri="{FF2B5EF4-FFF2-40B4-BE49-F238E27FC236}">
                <a16:creationId xmlns:a16="http://schemas.microsoft.com/office/drawing/2014/main" id="{85D91F32-55CB-7C19-92B9-B34948AD8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7" name="Rectangle 120">
            <a:extLst>
              <a:ext uri="{FF2B5EF4-FFF2-40B4-BE49-F238E27FC236}">
                <a16:creationId xmlns:a16="http://schemas.microsoft.com/office/drawing/2014/main" id="{AF461053-2552-4E8D-18BD-3206DA96E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38" name="Rectangle 85">
            <a:extLst>
              <a:ext uri="{FF2B5EF4-FFF2-40B4-BE49-F238E27FC236}">
                <a16:creationId xmlns:a16="http://schemas.microsoft.com/office/drawing/2014/main" id="{FA1AC3B2-7C72-B0CB-3195-A38F9E4DE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39" name="Rectangle 92">
            <a:extLst>
              <a:ext uri="{FF2B5EF4-FFF2-40B4-BE49-F238E27FC236}">
                <a16:creationId xmlns:a16="http://schemas.microsoft.com/office/drawing/2014/main" id="{FBFF44C1-5B40-A489-5C4B-E703412E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40" name="Rectangle 99">
            <a:extLst>
              <a:ext uri="{FF2B5EF4-FFF2-40B4-BE49-F238E27FC236}">
                <a16:creationId xmlns:a16="http://schemas.microsoft.com/office/drawing/2014/main" id="{3F6CE201-DA9E-E52B-963C-6106DACD3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41" name="Rectangle 107">
            <a:extLst>
              <a:ext uri="{FF2B5EF4-FFF2-40B4-BE49-F238E27FC236}">
                <a16:creationId xmlns:a16="http://schemas.microsoft.com/office/drawing/2014/main" id="{8616D153-A8D6-F2BF-01B5-575D7398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49" name="Rectangle 114">
            <a:extLst>
              <a:ext uri="{FF2B5EF4-FFF2-40B4-BE49-F238E27FC236}">
                <a16:creationId xmlns:a16="http://schemas.microsoft.com/office/drawing/2014/main" id="{ED6F0DA1-2215-E87D-DA9A-D8FB94EFE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54" name="Rectangle 121">
            <a:extLst>
              <a:ext uri="{FF2B5EF4-FFF2-40B4-BE49-F238E27FC236}">
                <a16:creationId xmlns:a16="http://schemas.microsoft.com/office/drawing/2014/main" id="{2EED6201-3CCB-ABEF-6A4B-66D1D8DE7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55" name="Rectangle 205">
            <a:extLst>
              <a:ext uri="{FF2B5EF4-FFF2-40B4-BE49-F238E27FC236}">
                <a16:creationId xmlns:a16="http://schemas.microsoft.com/office/drawing/2014/main" id="{C5CA5BAE-CEAC-D7A1-AE24-A8FF0EF7A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56" name="Rectangle 212">
            <a:extLst>
              <a:ext uri="{FF2B5EF4-FFF2-40B4-BE49-F238E27FC236}">
                <a16:creationId xmlns:a16="http://schemas.microsoft.com/office/drawing/2014/main" id="{40021C40-0E87-05FB-0E1B-FA064812D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58" name="Rectangle 219">
            <a:extLst>
              <a:ext uri="{FF2B5EF4-FFF2-40B4-BE49-F238E27FC236}">
                <a16:creationId xmlns:a16="http://schemas.microsoft.com/office/drawing/2014/main" id="{F65D8C3B-91A4-2064-D0CE-B362983F5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566536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59" name="Rectangle 226">
            <a:extLst>
              <a:ext uri="{FF2B5EF4-FFF2-40B4-BE49-F238E27FC236}">
                <a16:creationId xmlns:a16="http://schemas.microsoft.com/office/drawing/2014/main" id="{1731E380-F061-C2D8-C167-FF54BE59D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0" name="Rectangle 234">
            <a:extLst>
              <a:ext uri="{FF2B5EF4-FFF2-40B4-BE49-F238E27FC236}">
                <a16:creationId xmlns:a16="http://schemas.microsoft.com/office/drawing/2014/main" id="{759AC9C9-4E94-1EE1-70D0-21AE1C19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1" name="Rectangle 241">
            <a:extLst>
              <a:ext uri="{FF2B5EF4-FFF2-40B4-BE49-F238E27FC236}">
                <a16:creationId xmlns:a16="http://schemas.microsoft.com/office/drawing/2014/main" id="{026DE9C9-B423-653C-6605-129B7FBC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6158092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2" name="Rectangle 206">
            <a:extLst>
              <a:ext uri="{FF2B5EF4-FFF2-40B4-BE49-F238E27FC236}">
                <a16:creationId xmlns:a16="http://schemas.microsoft.com/office/drawing/2014/main" id="{3D89A7C8-2B0C-2740-1A8E-7BF69F589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63" name="Rectangle 213">
            <a:extLst>
              <a:ext uri="{FF2B5EF4-FFF2-40B4-BE49-F238E27FC236}">
                <a16:creationId xmlns:a16="http://schemas.microsoft.com/office/drawing/2014/main" id="{1EA0437E-A460-B08F-E4EF-1892C89B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4" name="Rectangle 220">
            <a:extLst>
              <a:ext uri="{FF2B5EF4-FFF2-40B4-BE49-F238E27FC236}">
                <a16:creationId xmlns:a16="http://schemas.microsoft.com/office/drawing/2014/main" id="{57932039-C430-1DF9-3921-3C103DF26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566536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5" name="Rectangle 227">
            <a:extLst>
              <a:ext uri="{FF2B5EF4-FFF2-40B4-BE49-F238E27FC236}">
                <a16:creationId xmlns:a16="http://schemas.microsoft.com/office/drawing/2014/main" id="{3F34E752-DC65-B193-8317-A295D5968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6" name="Rectangle 235">
            <a:extLst>
              <a:ext uri="{FF2B5EF4-FFF2-40B4-BE49-F238E27FC236}">
                <a16:creationId xmlns:a16="http://schemas.microsoft.com/office/drawing/2014/main" id="{87790331-F265-6FD8-C1D9-B0F56EE93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7" name="Rectangle 242">
            <a:extLst>
              <a:ext uri="{FF2B5EF4-FFF2-40B4-BE49-F238E27FC236}">
                <a16:creationId xmlns:a16="http://schemas.microsoft.com/office/drawing/2014/main" id="{BCFF7DF7-6771-D60E-777F-E9E8C9E01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6158092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8" name="Rectangle 207">
            <a:extLst>
              <a:ext uri="{FF2B5EF4-FFF2-40B4-BE49-F238E27FC236}">
                <a16:creationId xmlns:a16="http://schemas.microsoft.com/office/drawing/2014/main" id="{67411F32-F19F-3C58-4B09-9935BA7ED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69" name="Rectangle 214">
            <a:extLst>
              <a:ext uri="{FF2B5EF4-FFF2-40B4-BE49-F238E27FC236}">
                <a16:creationId xmlns:a16="http://schemas.microsoft.com/office/drawing/2014/main" id="{18AF81BD-DF63-8771-439A-A46EAB9FC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0" name="Rectangle 221">
            <a:extLst>
              <a:ext uri="{FF2B5EF4-FFF2-40B4-BE49-F238E27FC236}">
                <a16:creationId xmlns:a16="http://schemas.microsoft.com/office/drawing/2014/main" id="{44AB3362-0830-FE37-1E39-0CA5937FD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1" name="Rectangle 228">
            <a:extLst>
              <a:ext uri="{FF2B5EF4-FFF2-40B4-BE49-F238E27FC236}">
                <a16:creationId xmlns:a16="http://schemas.microsoft.com/office/drawing/2014/main" id="{7E65ECB9-112F-2996-8797-7A406040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2" name="Rectangle 236">
            <a:extLst>
              <a:ext uri="{FF2B5EF4-FFF2-40B4-BE49-F238E27FC236}">
                <a16:creationId xmlns:a16="http://schemas.microsoft.com/office/drawing/2014/main" id="{DF8E4704-315E-5BEE-8394-9AE2E852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3" name="Rectangle 243">
            <a:extLst>
              <a:ext uri="{FF2B5EF4-FFF2-40B4-BE49-F238E27FC236}">
                <a16:creationId xmlns:a16="http://schemas.microsoft.com/office/drawing/2014/main" id="{85ABC6A4-B389-B90C-D52D-BAA622EF1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6158092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4" name="Rectangle 208">
            <a:extLst>
              <a:ext uri="{FF2B5EF4-FFF2-40B4-BE49-F238E27FC236}">
                <a16:creationId xmlns:a16="http://schemas.microsoft.com/office/drawing/2014/main" id="{4A5F0B07-7421-44E3-C4A1-4645EEC9B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75" name="Rectangle 215">
            <a:extLst>
              <a:ext uri="{FF2B5EF4-FFF2-40B4-BE49-F238E27FC236}">
                <a16:creationId xmlns:a16="http://schemas.microsoft.com/office/drawing/2014/main" id="{FF4AA956-419B-91DF-7569-EBC93ED5A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6" name="Rectangle 222">
            <a:extLst>
              <a:ext uri="{FF2B5EF4-FFF2-40B4-BE49-F238E27FC236}">
                <a16:creationId xmlns:a16="http://schemas.microsoft.com/office/drawing/2014/main" id="{85A435D3-EC2C-8951-566A-5C3D7CA8E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7" name="Rectangle 229">
            <a:extLst>
              <a:ext uri="{FF2B5EF4-FFF2-40B4-BE49-F238E27FC236}">
                <a16:creationId xmlns:a16="http://schemas.microsoft.com/office/drawing/2014/main" id="{82645D9E-8A09-6F1E-D93B-2AFAF572C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8" name="Rectangle 237">
            <a:extLst>
              <a:ext uri="{FF2B5EF4-FFF2-40B4-BE49-F238E27FC236}">
                <a16:creationId xmlns:a16="http://schemas.microsoft.com/office/drawing/2014/main" id="{54E3AA53-3A6C-D25E-957C-57292173C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9" name="Rectangle 244">
            <a:extLst>
              <a:ext uri="{FF2B5EF4-FFF2-40B4-BE49-F238E27FC236}">
                <a16:creationId xmlns:a16="http://schemas.microsoft.com/office/drawing/2014/main" id="{EB9EDD3D-8029-9C9D-C566-E7B664CC3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80" name="Rectangle 209">
            <a:extLst>
              <a:ext uri="{FF2B5EF4-FFF2-40B4-BE49-F238E27FC236}">
                <a16:creationId xmlns:a16="http://schemas.microsoft.com/office/drawing/2014/main" id="{159ECD10-919A-8063-DC8B-2B15FC35B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81" name="Rectangle 216">
            <a:extLst>
              <a:ext uri="{FF2B5EF4-FFF2-40B4-BE49-F238E27FC236}">
                <a16:creationId xmlns:a16="http://schemas.microsoft.com/office/drawing/2014/main" id="{A76A25FF-DEB7-A199-4D2F-C56B78571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2" name="Rectangle 223">
            <a:extLst>
              <a:ext uri="{FF2B5EF4-FFF2-40B4-BE49-F238E27FC236}">
                <a16:creationId xmlns:a16="http://schemas.microsoft.com/office/drawing/2014/main" id="{266C8581-1517-F74F-BE4A-394F9453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3" name="Rectangle 230">
            <a:extLst>
              <a:ext uri="{FF2B5EF4-FFF2-40B4-BE49-F238E27FC236}">
                <a16:creationId xmlns:a16="http://schemas.microsoft.com/office/drawing/2014/main" id="{A017F01D-3C5F-3A51-D9B3-A00D43F9F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4" name="Rectangle 238">
            <a:extLst>
              <a:ext uri="{FF2B5EF4-FFF2-40B4-BE49-F238E27FC236}">
                <a16:creationId xmlns:a16="http://schemas.microsoft.com/office/drawing/2014/main" id="{38656F74-BF2E-E363-A8B0-8F1CD54FA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5" name="Rectangle 245">
            <a:extLst>
              <a:ext uri="{FF2B5EF4-FFF2-40B4-BE49-F238E27FC236}">
                <a16:creationId xmlns:a16="http://schemas.microsoft.com/office/drawing/2014/main" id="{9F7892F3-9785-EE72-315E-87DADA4E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93" name="Rectangle 210">
            <a:extLst>
              <a:ext uri="{FF2B5EF4-FFF2-40B4-BE49-F238E27FC236}">
                <a16:creationId xmlns:a16="http://schemas.microsoft.com/office/drawing/2014/main" id="{91B6873A-C7D1-4B30-9AA8-A054D8327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998" name="Rectangle 217">
            <a:extLst>
              <a:ext uri="{FF2B5EF4-FFF2-40B4-BE49-F238E27FC236}">
                <a16:creationId xmlns:a16="http://schemas.microsoft.com/office/drawing/2014/main" id="{AC0D030E-C37F-2F11-70B7-B649D0A4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99" name="Rectangle 224">
            <a:extLst>
              <a:ext uri="{FF2B5EF4-FFF2-40B4-BE49-F238E27FC236}">
                <a16:creationId xmlns:a16="http://schemas.microsoft.com/office/drawing/2014/main" id="{63D83888-177A-9D41-EC66-446EC7C35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1" name="Rectangle 231">
            <a:extLst>
              <a:ext uri="{FF2B5EF4-FFF2-40B4-BE49-F238E27FC236}">
                <a16:creationId xmlns:a16="http://schemas.microsoft.com/office/drawing/2014/main" id="{9D4BF24A-085A-771D-5CAE-1345CCE8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2" name="Rectangle 239">
            <a:extLst>
              <a:ext uri="{FF2B5EF4-FFF2-40B4-BE49-F238E27FC236}">
                <a16:creationId xmlns:a16="http://schemas.microsoft.com/office/drawing/2014/main" id="{C9020F09-D9C5-0E36-CAC2-856B43F68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3" name="Rectangle 246">
            <a:extLst>
              <a:ext uri="{FF2B5EF4-FFF2-40B4-BE49-F238E27FC236}">
                <a16:creationId xmlns:a16="http://schemas.microsoft.com/office/drawing/2014/main" id="{93751908-4945-1AC8-BDE4-0EFA20751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04" name="Rectangle 211">
            <a:extLst>
              <a:ext uri="{FF2B5EF4-FFF2-40B4-BE49-F238E27FC236}">
                <a16:creationId xmlns:a16="http://schemas.microsoft.com/office/drawing/2014/main" id="{62EC2DAB-57B3-1318-D0AC-861D9246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533688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005" name="Rectangle 218">
            <a:extLst>
              <a:ext uri="{FF2B5EF4-FFF2-40B4-BE49-F238E27FC236}">
                <a16:creationId xmlns:a16="http://schemas.microsoft.com/office/drawing/2014/main" id="{13206A41-B462-6D22-B5B7-E1A26A667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06" name="Rectangle 225">
            <a:extLst>
              <a:ext uri="{FF2B5EF4-FFF2-40B4-BE49-F238E27FC236}">
                <a16:creationId xmlns:a16="http://schemas.microsoft.com/office/drawing/2014/main" id="{23F42036-1FFC-DBEE-BBDF-66CB9AC74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07" name="Rectangle 232">
            <a:extLst>
              <a:ext uri="{FF2B5EF4-FFF2-40B4-BE49-F238E27FC236}">
                <a16:creationId xmlns:a16="http://schemas.microsoft.com/office/drawing/2014/main" id="{72930EEA-E98B-6F3B-3AF6-A578C9B4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08" name="Rectangle 240">
            <a:extLst>
              <a:ext uri="{FF2B5EF4-FFF2-40B4-BE49-F238E27FC236}">
                <a16:creationId xmlns:a16="http://schemas.microsoft.com/office/drawing/2014/main" id="{DF138B6D-5095-5D7F-FA5D-089C97A10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09" name="Rectangle 247">
            <a:extLst>
              <a:ext uri="{FF2B5EF4-FFF2-40B4-BE49-F238E27FC236}">
                <a16:creationId xmlns:a16="http://schemas.microsoft.com/office/drawing/2014/main" id="{D3FC07FC-64D0-1730-493F-C19A9D9B0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6158092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B2513BC8-4F76-D858-3317-0627AFE2380F}"/>
              </a:ext>
            </a:extLst>
          </p:cNvPr>
          <p:cNvSpPr/>
          <p:nvPr/>
        </p:nvSpPr>
        <p:spPr>
          <a:xfrm>
            <a:off x="4633929" y="3599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4" name="椭圆 1471">
            <a:extLst>
              <a:ext uri="{FF2B5EF4-FFF2-40B4-BE49-F238E27FC236}">
                <a16:creationId xmlns:a16="http://schemas.microsoft.com/office/drawing/2014/main" id="{9DF65F47-0FB9-60C2-644D-106A4ADD9911}"/>
              </a:ext>
            </a:extLst>
          </p:cNvPr>
          <p:cNvSpPr/>
          <p:nvPr/>
        </p:nvSpPr>
        <p:spPr>
          <a:xfrm>
            <a:off x="633011" y="54647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D13B84A-A4E4-81A3-80C0-B78810DEEB99}"/>
              </a:ext>
            </a:extLst>
          </p:cNvPr>
          <p:cNvSpPr/>
          <p:nvPr/>
        </p:nvSpPr>
        <p:spPr>
          <a:xfrm>
            <a:off x="232846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E8F00078-5D5A-DC68-CCE9-EA5F6F12B9D6}"/>
              </a:ext>
            </a:extLst>
          </p:cNvPr>
          <p:cNvSpPr/>
          <p:nvPr/>
        </p:nvSpPr>
        <p:spPr>
          <a:xfrm>
            <a:off x="398581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BB0576B3-6198-227A-993E-3D339008EE55}"/>
              </a:ext>
            </a:extLst>
          </p:cNvPr>
          <p:cNvSpPr/>
          <p:nvPr/>
        </p:nvSpPr>
        <p:spPr>
          <a:xfrm>
            <a:off x="4633511" y="59600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8E5FB681-4CB3-9E74-808F-B5E3792B0391}"/>
              </a:ext>
            </a:extLst>
          </p:cNvPr>
          <p:cNvSpPr/>
          <p:nvPr/>
        </p:nvSpPr>
        <p:spPr>
          <a:xfrm>
            <a:off x="6100361" y="59600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E55E4A37-0B2D-C012-DCF3-0DEBC5150352}"/>
              </a:ext>
            </a:extLst>
          </p:cNvPr>
          <p:cNvSpPr/>
          <p:nvPr/>
        </p:nvSpPr>
        <p:spPr>
          <a:xfrm>
            <a:off x="2747979" y="40854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0" name="椭圆 1471">
            <a:extLst>
              <a:ext uri="{FF2B5EF4-FFF2-40B4-BE49-F238E27FC236}">
                <a16:creationId xmlns:a16="http://schemas.microsoft.com/office/drawing/2014/main" id="{51BA84F4-AF81-2342-601A-6F1DA8CE90C9}"/>
              </a:ext>
            </a:extLst>
          </p:cNvPr>
          <p:cNvSpPr/>
          <p:nvPr/>
        </p:nvSpPr>
        <p:spPr>
          <a:xfrm>
            <a:off x="642954" y="426645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1" name="椭圆 1471">
            <a:extLst>
              <a:ext uri="{FF2B5EF4-FFF2-40B4-BE49-F238E27FC236}">
                <a16:creationId xmlns:a16="http://schemas.microsoft.com/office/drawing/2014/main" id="{85DA9423-C9E1-41FE-7268-EE1110B91F86}"/>
              </a:ext>
            </a:extLst>
          </p:cNvPr>
          <p:cNvSpPr/>
          <p:nvPr/>
        </p:nvSpPr>
        <p:spPr>
          <a:xfrm>
            <a:off x="2319354" y="24281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2" name="椭圆 1471">
            <a:extLst>
              <a:ext uri="{FF2B5EF4-FFF2-40B4-BE49-F238E27FC236}">
                <a16:creationId xmlns:a16="http://schemas.microsoft.com/office/drawing/2014/main" id="{7F766711-3444-D010-0103-389B1A0298F5}"/>
              </a:ext>
            </a:extLst>
          </p:cNvPr>
          <p:cNvSpPr/>
          <p:nvPr/>
        </p:nvSpPr>
        <p:spPr>
          <a:xfrm>
            <a:off x="623904" y="22566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3" name="椭圆 1471">
            <a:extLst>
              <a:ext uri="{FF2B5EF4-FFF2-40B4-BE49-F238E27FC236}">
                <a16:creationId xmlns:a16="http://schemas.microsoft.com/office/drawing/2014/main" id="{B909AA2D-52EC-B1AF-9CB7-7A89B742F992}"/>
              </a:ext>
            </a:extLst>
          </p:cNvPr>
          <p:cNvSpPr/>
          <p:nvPr/>
        </p:nvSpPr>
        <p:spPr>
          <a:xfrm>
            <a:off x="623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9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395536" y="332656"/>
            <a:ext cx="8424936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2024-US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395536" y="1340767"/>
            <a:ext cx="6547963" cy="422051"/>
            <a:chOff x="395536" y="1191105"/>
            <a:chExt cx="8424936" cy="4353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395536" y="3026354"/>
            <a:ext cx="6547963" cy="422051"/>
            <a:chOff x="395536" y="3025736"/>
            <a:chExt cx="8424936" cy="4353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395536" y="4713072"/>
            <a:ext cx="6547963" cy="422051"/>
            <a:chOff x="395536" y="4692464"/>
            <a:chExt cx="8424936" cy="4353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1358901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15883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177561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444339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651606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901797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11103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4234022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4444834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4674782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4907775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511076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3781088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3989387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2113627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23261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2560750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2772915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3004733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3238101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3442274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65775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677833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5449513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564056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5893418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609823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6344410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1358901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15883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177561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444339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651606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901797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11103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4234022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4444834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4674782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4907775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511076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3781088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3989387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2113627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23261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2560750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2772915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3004733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3238101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3442274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65775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677833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5449513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564056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5893418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609823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6344410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1358901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15883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177561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444339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651606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901797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11103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4234022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4444834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4674782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4907775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511076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3781088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3989387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2113627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23261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2560750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2772915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3004733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3238101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3442274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65775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677833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5449513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564056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5893418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609823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6344410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465" name="表格 1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94103"/>
              </p:ext>
            </p:extLst>
          </p:nvPr>
        </p:nvGraphicFramePr>
        <p:xfrm>
          <a:off x="7073020" y="1339962"/>
          <a:ext cx="1738556" cy="5232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67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USA</a:t>
                      </a:r>
                      <a:r>
                        <a:rPr lang="en-US" altLang="zh-CN" sz="12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Holidays </a:t>
                      </a:r>
                      <a:endParaRPr lang="zh-CN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Martin Luther King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Presidents'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Memorial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Juneteenth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Independence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14-Oct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Columbus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Veterans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Thanksgiving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427" name="Rectangle 87">
            <a:extLst>
              <a:ext uri="{FF2B5EF4-FFF2-40B4-BE49-F238E27FC236}">
                <a16:creationId xmlns:a16="http://schemas.microsoft.com/office/drawing/2014/main" id="{39FFC2A7-5114-AE80-924B-F48DD4647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429" name="Rectangle 94">
            <a:extLst>
              <a:ext uri="{FF2B5EF4-FFF2-40B4-BE49-F238E27FC236}">
                <a16:creationId xmlns:a16="http://schemas.microsoft.com/office/drawing/2014/main" id="{18D36ADC-DA57-AC7E-EFDE-56E8533E3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1430" name="Rectangle 101">
            <a:extLst>
              <a:ext uri="{FF2B5EF4-FFF2-40B4-BE49-F238E27FC236}">
                <a16:creationId xmlns:a16="http://schemas.microsoft.com/office/drawing/2014/main" id="{E06DF0B3-EC12-ACA4-22EC-6694603A6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1479" name="Rectangle 109">
            <a:extLst>
              <a:ext uri="{FF2B5EF4-FFF2-40B4-BE49-F238E27FC236}">
                <a16:creationId xmlns:a16="http://schemas.microsoft.com/office/drawing/2014/main" id="{14892FC0-3EF1-1A19-B79B-4A0C2DAA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481" name="Rectangle 81">
            <a:extLst>
              <a:ext uri="{FF2B5EF4-FFF2-40B4-BE49-F238E27FC236}">
                <a16:creationId xmlns:a16="http://schemas.microsoft.com/office/drawing/2014/main" id="{C036FDEC-8C1B-4A8D-59EC-028EBF071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482" name="Rectangle 88">
            <a:extLst>
              <a:ext uri="{FF2B5EF4-FFF2-40B4-BE49-F238E27FC236}">
                <a16:creationId xmlns:a16="http://schemas.microsoft.com/office/drawing/2014/main" id="{7CD08FD3-231B-E2B9-7227-D6FAE664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483" name="Rectangle 95">
            <a:extLst>
              <a:ext uri="{FF2B5EF4-FFF2-40B4-BE49-F238E27FC236}">
                <a16:creationId xmlns:a16="http://schemas.microsoft.com/office/drawing/2014/main" id="{BEA0BBEE-19E3-C64D-1B21-C7CEF6A4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484" name="Rectangle 103">
            <a:extLst>
              <a:ext uri="{FF2B5EF4-FFF2-40B4-BE49-F238E27FC236}">
                <a16:creationId xmlns:a16="http://schemas.microsoft.com/office/drawing/2014/main" id="{8C3888FF-F131-0F51-6C94-2DEC9D910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485" name="Rectangle 110">
            <a:extLst>
              <a:ext uri="{FF2B5EF4-FFF2-40B4-BE49-F238E27FC236}">
                <a16:creationId xmlns:a16="http://schemas.microsoft.com/office/drawing/2014/main" id="{D2A6AA6A-8A1B-4A99-57CD-80041D50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1487" name="Rectangle 82">
            <a:extLst>
              <a:ext uri="{FF2B5EF4-FFF2-40B4-BE49-F238E27FC236}">
                <a16:creationId xmlns:a16="http://schemas.microsoft.com/office/drawing/2014/main" id="{E15F71FE-07F0-CB2A-1192-3123430D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488" name="Rectangle 89">
            <a:extLst>
              <a:ext uri="{FF2B5EF4-FFF2-40B4-BE49-F238E27FC236}">
                <a16:creationId xmlns:a16="http://schemas.microsoft.com/office/drawing/2014/main" id="{9030F307-C36A-93F2-2C69-E2A086937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489" name="Rectangle 96">
            <a:extLst>
              <a:ext uri="{FF2B5EF4-FFF2-40B4-BE49-F238E27FC236}">
                <a16:creationId xmlns:a16="http://schemas.microsoft.com/office/drawing/2014/main" id="{34B61B7B-83F8-6853-62A8-8C5265E23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490" name="Rectangle 104">
            <a:extLst>
              <a:ext uri="{FF2B5EF4-FFF2-40B4-BE49-F238E27FC236}">
                <a16:creationId xmlns:a16="http://schemas.microsoft.com/office/drawing/2014/main" id="{8ABC0253-2718-EE3C-7E2E-ACCD22D9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1491" name="Rectangle 111">
            <a:extLst>
              <a:ext uri="{FF2B5EF4-FFF2-40B4-BE49-F238E27FC236}">
                <a16:creationId xmlns:a16="http://schemas.microsoft.com/office/drawing/2014/main" id="{F1AA77AD-7130-0D6A-6046-53214F98F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1493" name="Rectangle 83">
            <a:extLst>
              <a:ext uri="{FF2B5EF4-FFF2-40B4-BE49-F238E27FC236}">
                <a16:creationId xmlns:a16="http://schemas.microsoft.com/office/drawing/2014/main" id="{7DD4FF12-28F4-72DF-112B-C33CC3E2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494" name="Rectangle 90">
            <a:extLst>
              <a:ext uri="{FF2B5EF4-FFF2-40B4-BE49-F238E27FC236}">
                <a16:creationId xmlns:a16="http://schemas.microsoft.com/office/drawing/2014/main" id="{178FC0E2-60BD-B473-954A-0FADD8FE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495" name="Rectangle 97">
            <a:extLst>
              <a:ext uri="{FF2B5EF4-FFF2-40B4-BE49-F238E27FC236}">
                <a16:creationId xmlns:a16="http://schemas.microsoft.com/office/drawing/2014/main" id="{C5F2F1EF-4C6D-607F-B076-E760628C6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1496" name="Rectangle 105">
            <a:extLst>
              <a:ext uri="{FF2B5EF4-FFF2-40B4-BE49-F238E27FC236}">
                <a16:creationId xmlns:a16="http://schemas.microsoft.com/office/drawing/2014/main" id="{1E075D92-9C41-7C91-C16C-A783B4738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497" name="Rectangle 112">
            <a:extLst>
              <a:ext uri="{FF2B5EF4-FFF2-40B4-BE49-F238E27FC236}">
                <a16:creationId xmlns:a16="http://schemas.microsoft.com/office/drawing/2014/main" id="{93609A5F-5338-EABF-0E54-B9AA1AA28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499" name="Rectangle 84">
            <a:extLst>
              <a:ext uri="{FF2B5EF4-FFF2-40B4-BE49-F238E27FC236}">
                <a16:creationId xmlns:a16="http://schemas.microsoft.com/office/drawing/2014/main" id="{0012DA71-803E-DD9A-D74D-92E08FA2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1500" name="Rectangle 91">
            <a:extLst>
              <a:ext uri="{FF2B5EF4-FFF2-40B4-BE49-F238E27FC236}">
                <a16:creationId xmlns:a16="http://schemas.microsoft.com/office/drawing/2014/main" id="{AE7DCF53-AE3D-A42F-E31E-C0F0D8E4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1501" name="Rectangle 98">
            <a:extLst>
              <a:ext uri="{FF2B5EF4-FFF2-40B4-BE49-F238E27FC236}">
                <a16:creationId xmlns:a16="http://schemas.microsoft.com/office/drawing/2014/main" id="{0A09D78D-5C0E-8C98-A8FF-862875FB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1502" name="Rectangle 106">
            <a:extLst>
              <a:ext uri="{FF2B5EF4-FFF2-40B4-BE49-F238E27FC236}">
                <a16:creationId xmlns:a16="http://schemas.microsoft.com/office/drawing/2014/main" id="{EA1BE5D5-B518-8D4A-0C4A-B032DA46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1505" name="Rectangle 85">
            <a:extLst>
              <a:ext uri="{FF2B5EF4-FFF2-40B4-BE49-F238E27FC236}">
                <a16:creationId xmlns:a16="http://schemas.microsoft.com/office/drawing/2014/main" id="{E9543045-4FD2-F635-C20B-42BE20730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1506" name="Rectangle 92">
            <a:extLst>
              <a:ext uri="{FF2B5EF4-FFF2-40B4-BE49-F238E27FC236}">
                <a16:creationId xmlns:a16="http://schemas.microsoft.com/office/drawing/2014/main" id="{E1F88A41-6CBD-9462-58E3-345CD4F6D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1507" name="Rectangle 99">
            <a:extLst>
              <a:ext uri="{FF2B5EF4-FFF2-40B4-BE49-F238E27FC236}">
                <a16:creationId xmlns:a16="http://schemas.microsoft.com/office/drawing/2014/main" id="{192E728E-60C4-5FB9-1FF2-C485B064F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1508" name="Rectangle 107">
            <a:extLst>
              <a:ext uri="{FF2B5EF4-FFF2-40B4-BE49-F238E27FC236}">
                <a16:creationId xmlns:a16="http://schemas.microsoft.com/office/drawing/2014/main" id="{94285C12-956B-DA5A-16CE-84476F15D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1511" name="Rectangle 86">
            <a:extLst>
              <a:ext uri="{FF2B5EF4-FFF2-40B4-BE49-F238E27FC236}">
                <a16:creationId xmlns:a16="http://schemas.microsoft.com/office/drawing/2014/main" id="{97B94581-2229-2C44-A8C3-AE801C0DE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512" name="Rectangle 93">
            <a:extLst>
              <a:ext uri="{FF2B5EF4-FFF2-40B4-BE49-F238E27FC236}">
                <a16:creationId xmlns:a16="http://schemas.microsoft.com/office/drawing/2014/main" id="{29A74CAF-DD97-56EA-970D-AABD939C5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1513" name="Rectangle 100">
            <a:extLst>
              <a:ext uri="{FF2B5EF4-FFF2-40B4-BE49-F238E27FC236}">
                <a16:creationId xmlns:a16="http://schemas.microsoft.com/office/drawing/2014/main" id="{25EC4C68-10A9-815E-DB83-50A5D52E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1514" name="Rectangle 108">
            <a:extLst>
              <a:ext uri="{FF2B5EF4-FFF2-40B4-BE49-F238E27FC236}">
                <a16:creationId xmlns:a16="http://schemas.microsoft.com/office/drawing/2014/main" id="{02140A08-7F8C-B8A4-C463-D1B06A46A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518" name="Rectangle 86">
            <a:extLst>
              <a:ext uri="{FF2B5EF4-FFF2-40B4-BE49-F238E27FC236}">
                <a16:creationId xmlns:a16="http://schemas.microsoft.com/office/drawing/2014/main" id="{45706CEA-DEC8-07CC-6633-55F41EC74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19" name="Rectangle 93">
            <a:extLst>
              <a:ext uri="{FF2B5EF4-FFF2-40B4-BE49-F238E27FC236}">
                <a16:creationId xmlns:a16="http://schemas.microsoft.com/office/drawing/2014/main" id="{6A03E289-9E87-C24A-C40E-43E9594B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20" name="Rectangle 100">
            <a:extLst>
              <a:ext uri="{FF2B5EF4-FFF2-40B4-BE49-F238E27FC236}">
                <a16:creationId xmlns:a16="http://schemas.microsoft.com/office/drawing/2014/main" id="{B7B6A6B5-2A29-9F37-C2BC-E5DFC238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21" name="Rectangle 108">
            <a:extLst>
              <a:ext uri="{FF2B5EF4-FFF2-40B4-BE49-F238E27FC236}">
                <a16:creationId xmlns:a16="http://schemas.microsoft.com/office/drawing/2014/main" id="{D8850D2B-63F8-85E4-A340-5DB23962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24" name="Rectangle 87">
            <a:extLst>
              <a:ext uri="{FF2B5EF4-FFF2-40B4-BE49-F238E27FC236}">
                <a16:creationId xmlns:a16="http://schemas.microsoft.com/office/drawing/2014/main" id="{74A7CEC2-2DAE-63D3-2891-F191C1811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25" name="Rectangle 94">
            <a:extLst>
              <a:ext uri="{FF2B5EF4-FFF2-40B4-BE49-F238E27FC236}">
                <a16:creationId xmlns:a16="http://schemas.microsoft.com/office/drawing/2014/main" id="{93379D8A-7436-1877-A1D4-5FB2B4FAB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26" name="Rectangle 101">
            <a:extLst>
              <a:ext uri="{FF2B5EF4-FFF2-40B4-BE49-F238E27FC236}">
                <a16:creationId xmlns:a16="http://schemas.microsoft.com/office/drawing/2014/main" id="{C56BEABF-A7BB-754A-E1BD-5D9E468DF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27" name="Rectangle 109">
            <a:extLst>
              <a:ext uri="{FF2B5EF4-FFF2-40B4-BE49-F238E27FC236}">
                <a16:creationId xmlns:a16="http://schemas.microsoft.com/office/drawing/2014/main" id="{F2DF720A-630B-AC37-E198-06B9A0D28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0" name="Rectangle 88">
            <a:extLst>
              <a:ext uri="{FF2B5EF4-FFF2-40B4-BE49-F238E27FC236}">
                <a16:creationId xmlns:a16="http://schemas.microsoft.com/office/drawing/2014/main" id="{5F1CE39B-AD5A-2FC7-2316-0A5D9CE3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1" name="Rectangle 95">
            <a:extLst>
              <a:ext uri="{FF2B5EF4-FFF2-40B4-BE49-F238E27FC236}">
                <a16:creationId xmlns:a16="http://schemas.microsoft.com/office/drawing/2014/main" id="{423B2346-E575-E1C4-3F0D-C9C3CCEED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2" name="Rectangle 102">
            <a:extLst>
              <a:ext uri="{FF2B5EF4-FFF2-40B4-BE49-F238E27FC236}">
                <a16:creationId xmlns:a16="http://schemas.microsoft.com/office/drawing/2014/main" id="{D63F668A-CFD4-62CD-1475-3755720C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3" name="Rectangle 110">
            <a:extLst>
              <a:ext uri="{FF2B5EF4-FFF2-40B4-BE49-F238E27FC236}">
                <a16:creationId xmlns:a16="http://schemas.microsoft.com/office/drawing/2014/main" id="{948F5A1B-A5B0-480E-8A2A-3F727FBB1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6" name="Rectangle 89">
            <a:extLst>
              <a:ext uri="{FF2B5EF4-FFF2-40B4-BE49-F238E27FC236}">
                <a16:creationId xmlns:a16="http://schemas.microsoft.com/office/drawing/2014/main" id="{C4A627E9-1906-01E9-64F4-D34C76D83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7" name="Rectangle 96">
            <a:extLst>
              <a:ext uri="{FF2B5EF4-FFF2-40B4-BE49-F238E27FC236}">
                <a16:creationId xmlns:a16="http://schemas.microsoft.com/office/drawing/2014/main" id="{8A17973A-2A07-7912-CA16-5BA45E15E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8" name="Rectangle 103">
            <a:extLst>
              <a:ext uri="{FF2B5EF4-FFF2-40B4-BE49-F238E27FC236}">
                <a16:creationId xmlns:a16="http://schemas.microsoft.com/office/drawing/2014/main" id="{510B6D51-7194-447C-E7D9-7D9785E9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39" name="Rectangle 111">
            <a:extLst>
              <a:ext uri="{FF2B5EF4-FFF2-40B4-BE49-F238E27FC236}">
                <a16:creationId xmlns:a16="http://schemas.microsoft.com/office/drawing/2014/main" id="{FFE756AA-A93D-8DAA-B6A4-85B80F1F5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1" name="Rectangle 83">
            <a:extLst>
              <a:ext uri="{FF2B5EF4-FFF2-40B4-BE49-F238E27FC236}">
                <a16:creationId xmlns:a16="http://schemas.microsoft.com/office/drawing/2014/main" id="{2EED9E8F-329A-1FBF-763B-2E4D9886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2" name="Rectangle 90">
            <a:extLst>
              <a:ext uri="{FF2B5EF4-FFF2-40B4-BE49-F238E27FC236}">
                <a16:creationId xmlns:a16="http://schemas.microsoft.com/office/drawing/2014/main" id="{FED51CAB-0705-AAD5-28AF-2276D393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3" name="Rectangle 97">
            <a:extLst>
              <a:ext uri="{FF2B5EF4-FFF2-40B4-BE49-F238E27FC236}">
                <a16:creationId xmlns:a16="http://schemas.microsoft.com/office/drawing/2014/main" id="{156FE916-F198-B379-13EC-D1FB8D62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4" name="Rectangle 105">
            <a:extLst>
              <a:ext uri="{FF2B5EF4-FFF2-40B4-BE49-F238E27FC236}">
                <a16:creationId xmlns:a16="http://schemas.microsoft.com/office/drawing/2014/main" id="{0EAE3772-9626-2D9E-40F4-8E71863CA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5" name="Rectangle 112">
            <a:extLst>
              <a:ext uri="{FF2B5EF4-FFF2-40B4-BE49-F238E27FC236}">
                <a16:creationId xmlns:a16="http://schemas.microsoft.com/office/drawing/2014/main" id="{01B871E9-BE9D-D2D2-6AFE-BA574138E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7" name="Rectangle 84">
            <a:extLst>
              <a:ext uri="{FF2B5EF4-FFF2-40B4-BE49-F238E27FC236}">
                <a16:creationId xmlns:a16="http://schemas.microsoft.com/office/drawing/2014/main" id="{F668B5C5-BEC0-3FE1-A827-64BAB3807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8" name="Rectangle 91">
            <a:extLst>
              <a:ext uri="{FF2B5EF4-FFF2-40B4-BE49-F238E27FC236}">
                <a16:creationId xmlns:a16="http://schemas.microsoft.com/office/drawing/2014/main" id="{FE635A06-3E0B-AC59-0757-A16691D5E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49" name="Rectangle 98">
            <a:extLst>
              <a:ext uri="{FF2B5EF4-FFF2-40B4-BE49-F238E27FC236}">
                <a16:creationId xmlns:a16="http://schemas.microsoft.com/office/drawing/2014/main" id="{4A11F4A4-3658-F53A-75C3-AC84CB79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50" name="Rectangle 106">
            <a:extLst>
              <a:ext uri="{FF2B5EF4-FFF2-40B4-BE49-F238E27FC236}">
                <a16:creationId xmlns:a16="http://schemas.microsoft.com/office/drawing/2014/main" id="{96C8D5ED-9240-E610-47F1-3AB09D41E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53" name="Rectangle 85">
            <a:extLst>
              <a:ext uri="{FF2B5EF4-FFF2-40B4-BE49-F238E27FC236}">
                <a16:creationId xmlns:a16="http://schemas.microsoft.com/office/drawing/2014/main" id="{D63BA7F6-BFCA-99B7-2A8C-D5D16351C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4" name="Rectangle 92">
            <a:extLst>
              <a:ext uri="{FF2B5EF4-FFF2-40B4-BE49-F238E27FC236}">
                <a16:creationId xmlns:a16="http://schemas.microsoft.com/office/drawing/2014/main" id="{91FA20E0-B3F4-4161-B165-38CC9C82A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5" name="Rectangle 99">
            <a:extLst>
              <a:ext uri="{FF2B5EF4-FFF2-40B4-BE49-F238E27FC236}">
                <a16:creationId xmlns:a16="http://schemas.microsoft.com/office/drawing/2014/main" id="{96ABB1A4-29CA-86D9-7933-A5BA767D1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56" name="Rectangle 107">
            <a:extLst>
              <a:ext uri="{FF2B5EF4-FFF2-40B4-BE49-F238E27FC236}">
                <a16:creationId xmlns:a16="http://schemas.microsoft.com/office/drawing/2014/main" id="{91FB4009-4216-20F7-16D7-0FFC8413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0" name="Rectangle 86">
            <a:extLst>
              <a:ext uri="{FF2B5EF4-FFF2-40B4-BE49-F238E27FC236}">
                <a16:creationId xmlns:a16="http://schemas.microsoft.com/office/drawing/2014/main" id="{04DA130B-D36C-A783-C428-0721D1C3B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1" name="Rectangle 93">
            <a:extLst>
              <a:ext uri="{FF2B5EF4-FFF2-40B4-BE49-F238E27FC236}">
                <a16:creationId xmlns:a16="http://schemas.microsoft.com/office/drawing/2014/main" id="{6278BAAD-E12F-524D-82A6-2D0776623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2" name="Rectangle 100">
            <a:extLst>
              <a:ext uri="{FF2B5EF4-FFF2-40B4-BE49-F238E27FC236}">
                <a16:creationId xmlns:a16="http://schemas.microsoft.com/office/drawing/2014/main" id="{19F52E71-2118-97AE-187B-AC8C7B56C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3" name="Rectangle 108">
            <a:extLst>
              <a:ext uri="{FF2B5EF4-FFF2-40B4-BE49-F238E27FC236}">
                <a16:creationId xmlns:a16="http://schemas.microsoft.com/office/drawing/2014/main" id="{658F6AE2-7BDE-FC9E-DFB6-3D919ACB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4" name="Rectangle 115">
            <a:extLst>
              <a:ext uri="{FF2B5EF4-FFF2-40B4-BE49-F238E27FC236}">
                <a16:creationId xmlns:a16="http://schemas.microsoft.com/office/drawing/2014/main" id="{E03DCA44-0DDB-A5BD-132D-3C883080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280135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66" name="Rectangle 87">
            <a:extLst>
              <a:ext uri="{FF2B5EF4-FFF2-40B4-BE49-F238E27FC236}">
                <a16:creationId xmlns:a16="http://schemas.microsoft.com/office/drawing/2014/main" id="{B7474A54-CFC4-849A-C01B-E82BEC78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7" name="Rectangle 94">
            <a:extLst>
              <a:ext uri="{FF2B5EF4-FFF2-40B4-BE49-F238E27FC236}">
                <a16:creationId xmlns:a16="http://schemas.microsoft.com/office/drawing/2014/main" id="{591643D0-F898-BEFD-EF43-9ECF9C814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8" name="Rectangle 101">
            <a:extLst>
              <a:ext uri="{FF2B5EF4-FFF2-40B4-BE49-F238E27FC236}">
                <a16:creationId xmlns:a16="http://schemas.microsoft.com/office/drawing/2014/main" id="{F8DAE131-1CB4-E6E8-060E-A7C5B87BE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69" name="Rectangle 109">
            <a:extLst>
              <a:ext uri="{FF2B5EF4-FFF2-40B4-BE49-F238E27FC236}">
                <a16:creationId xmlns:a16="http://schemas.microsoft.com/office/drawing/2014/main" id="{3F926152-8DDD-4B94-B082-F5E4F1C31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2" name="Rectangle 88">
            <a:extLst>
              <a:ext uri="{FF2B5EF4-FFF2-40B4-BE49-F238E27FC236}">
                <a16:creationId xmlns:a16="http://schemas.microsoft.com/office/drawing/2014/main" id="{283D9128-A804-E1B9-499C-C35ABA7AD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3" name="Rectangle 95">
            <a:extLst>
              <a:ext uri="{FF2B5EF4-FFF2-40B4-BE49-F238E27FC236}">
                <a16:creationId xmlns:a16="http://schemas.microsoft.com/office/drawing/2014/main" id="{4539BE93-E2B5-BAC5-FD1F-E80DB614C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4" name="Rectangle 102">
            <a:extLst>
              <a:ext uri="{FF2B5EF4-FFF2-40B4-BE49-F238E27FC236}">
                <a16:creationId xmlns:a16="http://schemas.microsoft.com/office/drawing/2014/main" id="{ECFFD8C1-1969-A00A-A54E-CAE38AFC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5" name="Rectangle 110">
            <a:extLst>
              <a:ext uri="{FF2B5EF4-FFF2-40B4-BE49-F238E27FC236}">
                <a16:creationId xmlns:a16="http://schemas.microsoft.com/office/drawing/2014/main" id="{4BDC9BF7-C85A-BFB6-0260-3228E8B5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8" name="Rectangle 89">
            <a:extLst>
              <a:ext uri="{FF2B5EF4-FFF2-40B4-BE49-F238E27FC236}">
                <a16:creationId xmlns:a16="http://schemas.microsoft.com/office/drawing/2014/main" id="{578F45BF-0975-B06F-2FCE-E1EBD3364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79" name="Rectangle 96">
            <a:extLst>
              <a:ext uri="{FF2B5EF4-FFF2-40B4-BE49-F238E27FC236}">
                <a16:creationId xmlns:a16="http://schemas.microsoft.com/office/drawing/2014/main" id="{0ECD071A-1085-6842-9A50-8AE696A8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0" name="Rectangle 103">
            <a:extLst>
              <a:ext uri="{FF2B5EF4-FFF2-40B4-BE49-F238E27FC236}">
                <a16:creationId xmlns:a16="http://schemas.microsoft.com/office/drawing/2014/main" id="{DAF5D72E-0CF4-9AD1-81B5-B882EB472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1" name="Rectangle 111">
            <a:extLst>
              <a:ext uri="{FF2B5EF4-FFF2-40B4-BE49-F238E27FC236}">
                <a16:creationId xmlns:a16="http://schemas.microsoft.com/office/drawing/2014/main" id="{A8860098-E20D-FECB-80B8-9B8E28072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4" name="Rectangle 90">
            <a:extLst>
              <a:ext uri="{FF2B5EF4-FFF2-40B4-BE49-F238E27FC236}">
                <a16:creationId xmlns:a16="http://schemas.microsoft.com/office/drawing/2014/main" id="{C1D353A6-CFAC-44B4-CE68-11E17DD7F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5" name="Rectangle 97">
            <a:extLst>
              <a:ext uri="{FF2B5EF4-FFF2-40B4-BE49-F238E27FC236}">
                <a16:creationId xmlns:a16="http://schemas.microsoft.com/office/drawing/2014/main" id="{9BE0C0D4-8692-94CD-49CF-CA9D1EA24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6" name="Rectangle 104">
            <a:extLst>
              <a:ext uri="{FF2B5EF4-FFF2-40B4-BE49-F238E27FC236}">
                <a16:creationId xmlns:a16="http://schemas.microsoft.com/office/drawing/2014/main" id="{EF0BC764-BE57-154C-952D-1B107DE96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7" name="Rectangle 112">
            <a:extLst>
              <a:ext uri="{FF2B5EF4-FFF2-40B4-BE49-F238E27FC236}">
                <a16:creationId xmlns:a16="http://schemas.microsoft.com/office/drawing/2014/main" id="{B0436933-2D0A-96CB-7A81-19703D069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89" name="Rectangle 84">
            <a:extLst>
              <a:ext uri="{FF2B5EF4-FFF2-40B4-BE49-F238E27FC236}">
                <a16:creationId xmlns:a16="http://schemas.microsoft.com/office/drawing/2014/main" id="{8442F648-0290-4917-0000-95D66F81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0" name="Rectangle 91">
            <a:extLst>
              <a:ext uri="{FF2B5EF4-FFF2-40B4-BE49-F238E27FC236}">
                <a16:creationId xmlns:a16="http://schemas.microsoft.com/office/drawing/2014/main" id="{6479631F-AF8B-4443-964E-924A87A5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1" name="Rectangle 98">
            <a:extLst>
              <a:ext uri="{FF2B5EF4-FFF2-40B4-BE49-F238E27FC236}">
                <a16:creationId xmlns:a16="http://schemas.microsoft.com/office/drawing/2014/main" id="{E4A65DF5-68C2-93D5-5C8B-3AE7DB7E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2" name="Rectangle 106">
            <a:extLst>
              <a:ext uri="{FF2B5EF4-FFF2-40B4-BE49-F238E27FC236}">
                <a16:creationId xmlns:a16="http://schemas.microsoft.com/office/drawing/2014/main" id="{65808677-7516-DBA0-22B1-8619D734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3" name="Rectangle 113">
            <a:extLst>
              <a:ext uri="{FF2B5EF4-FFF2-40B4-BE49-F238E27FC236}">
                <a16:creationId xmlns:a16="http://schemas.microsoft.com/office/drawing/2014/main" id="{E4BEBD34-D5D9-EE30-C624-51811D05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95" name="Rectangle 85">
            <a:extLst>
              <a:ext uri="{FF2B5EF4-FFF2-40B4-BE49-F238E27FC236}">
                <a16:creationId xmlns:a16="http://schemas.microsoft.com/office/drawing/2014/main" id="{CC17F559-4731-80E1-71DF-7C060269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6" name="Rectangle 92">
            <a:extLst>
              <a:ext uri="{FF2B5EF4-FFF2-40B4-BE49-F238E27FC236}">
                <a16:creationId xmlns:a16="http://schemas.microsoft.com/office/drawing/2014/main" id="{90308AD4-4B47-6487-CC46-57EB6A981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7" name="Rectangle 99">
            <a:extLst>
              <a:ext uri="{FF2B5EF4-FFF2-40B4-BE49-F238E27FC236}">
                <a16:creationId xmlns:a16="http://schemas.microsoft.com/office/drawing/2014/main" id="{65E33EF5-7C1C-B383-FA69-828D8702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8" name="Rectangle 107">
            <a:extLst>
              <a:ext uri="{FF2B5EF4-FFF2-40B4-BE49-F238E27FC236}">
                <a16:creationId xmlns:a16="http://schemas.microsoft.com/office/drawing/2014/main" id="{83EC9C31-83E7-2FCF-9F5C-A9F82B068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599" name="Rectangle 114">
            <a:extLst>
              <a:ext uri="{FF2B5EF4-FFF2-40B4-BE49-F238E27FC236}">
                <a16:creationId xmlns:a16="http://schemas.microsoft.com/office/drawing/2014/main" id="{23835A8A-7C37-F573-4555-2DC41781C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2" name="Rectangle 212">
            <a:extLst>
              <a:ext uri="{FF2B5EF4-FFF2-40B4-BE49-F238E27FC236}">
                <a16:creationId xmlns:a16="http://schemas.microsoft.com/office/drawing/2014/main" id="{BC489791-1F05-96F6-04CA-739A316D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3" name="Rectangle 219">
            <a:extLst>
              <a:ext uri="{FF2B5EF4-FFF2-40B4-BE49-F238E27FC236}">
                <a16:creationId xmlns:a16="http://schemas.microsoft.com/office/drawing/2014/main" id="{9FEA3097-1B73-CB9C-B24E-BA5375729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4" name="Rectangle 226">
            <a:extLst>
              <a:ext uri="{FF2B5EF4-FFF2-40B4-BE49-F238E27FC236}">
                <a16:creationId xmlns:a16="http://schemas.microsoft.com/office/drawing/2014/main" id="{51DD99B9-448A-D696-6485-8A77E48AE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5" name="Rectangle 234">
            <a:extLst>
              <a:ext uri="{FF2B5EF4-FFF2-40B4-BE49-F238E27FC236}">
                <a16:creationId xmlns:a16="http://schemas.microsoft.com/office/drawing/2014/main" id="{1A135651-2882-6CD4-DA07-CAAC8AA4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07" name="Rectangle 206">
            <a:extLst>
              <a:ext uri="{FF2B5EF4-FFF2-40B4-BE49-F238E27FC236}">
                <a16:creationId xmlns:a16="http://schemas.microsoft.com/office/drawing/2014/main" id="{FFA72303-20D3-1C4C-C2FC-FFC5DA9CB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08" name="Rectangle 213">
            <a:extLst>
              <a:ext uri="{FF2B5EF4-FFF2-40B4-BE49-F238E27FC236}">
                <a16:creationId xmlns:a16="http://schemas.microsoft.com/office/drawing/2014/main" id="{28D8F9F0-6915-4AE9-033E-7B75CF8B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09" name="Rectangle 220">
            <a:extLst>
              <a:ext uri="{FF2B5EF4-FFF2-40B4-BE49-F238E27FC236}">
                <a16:creationId xmlns:a16="http://schemas.microsoft.com/office/drawing/2014/main" id="{920FAF76-C08F-0CE0-1BCB-63D2F50DD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0" name="Rectangle 228">
            <a:extLst>
              <a:ext uri="{FF2B5EF4-FFF2-40B4-BE49-F238E27FC236}">
                <a16:creationId xmlns:a16="http://schemas.microsoft.com/office/drawing/2014/main" id="{83A883E6-A861-5C04-96AB-5348D2923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1" name="Rectangle 235">
            <a:extLst>
              <a:ext uri="{FF2B5EF4-FFF2-40B4-BE49-F238E27FC236}">
                <a16:creationId xmlns:a16="http://schemas.microsoft.com/office/drawing/2014/main" id="{535A91BC-6D63-D028-8ED9-AA9B95719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3" name="Rectangle 207">
            <a:extLst>
              <a:ext uri="{FF2B5EF4-FFF2-40B4-BE49-F238E27FC236}">
                <a16:creationId xmlns:a16="http://schemas.microsoft.com/office/drawing/2014/main" id="{39539E85-00C9-C27A-9164-74A553090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4" name="Rectangle 214">
            <a:extLst>
              <a:ext uri="{FF2B5EF4-FFF2-40B4-BE49-F238E27FC236}">
                <a16:creationId xmlns:a16="http://schemas.microsoft.com/office/drawing/2014/main" id="{599F30E4-2948-627B-142E-294DFF08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2138480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5" name="Rectangle 221">
            <a:extLst>
              <a:ext uri="{FF2B5EF4-FFF2-40B4-BE49-F238E27FC236}">
                <a16:creationId xmlns:a16="http://schemas.microsoft.com/office/drawing/2014/main" id="{52ED81BC-9E6D-3967-C9C4-9722FCE86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6" name="Rectangle 229">
            <a:extLst>
              <a:ext uri="{FF2B5EF4-FFF2-40B4-BE49-F238E27FC236}">
                <a16:creationId xmlns:a16="http://schemas.microsoft.com/office/drawing/2014/main" id="{E18ADB79-7BF2-1AB4-71E7-C8AA4016F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7" name="Rectangle 236">
            <a:extLst>
              <a:ext uri="{FF2B5EF4-FFF2-40B4-BE49-F238E27FC236}">
                <a16:creationId xmlns:a16="http://schemas.microsoft.com/office/drawing/2014/main" id="{50FEC0C8-9688-6CAB-9804-8B146CD4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263563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19" name="Rectangle 208">
            <a:extLst>
              <a:ext uri="{FF2B5EF4-FFF2-40B4-BE49-F238E27FC236}">
                <a16:creationId xmlns:a16="http://schemas.microsoft.com/office/drawing/2014/main" id="{AF8D193C-479A-58F0-3D32-1D2DA0161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0" name="Rectangle 215">
            <a:extLst>
              <a:ext uri="{FF2B5EF4-FFF2-40B4-BE49-F238E27FC236}">
                <a16:creationId xmlns:a16="http://schemas.microsoft.com/office/drawing/2014/main" id="{47C4B832-15E8-B91A-D2E5-058166D0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1" name="Rectangle 222">
            <a:extLst>
              <a:ext uri="{FF2B5EF4-FFF2-40B4-BE49-F238E27FC236}">
                <a16:creationId xmlns:a16="http://schemas.microsoft.com/office/drawing/2014/main" id="{445A8042-93A8-FC27-D9DD-F1D574ACF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2" name="Rectangle 230">
            <a:extLst>
              <a:ext uri="{FF2B5EF4-FFF2-40B4-BE49-F238E27FC236}">
                <a16:creationId xmlns:a16="http://schemas.microsoft.com/office/drawing/2014/main" id="{B870FA36-13C5-1885-CDA8-D323D9C1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5" name="Rectangle 209">
            <a:extLst>
              <a:ext uri="{FF2B5EF4-FFF2-40B4-BE49-F238E27FC236}">
                <a16:creationId xmlns:a16="http://schemas.microsoft.com/office/drawing/2014/main" id="{B477EE6F-8863-A22A-76CA-24955F9BE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6" name="Rectangle 216">
            <a:extLst>
              <a:ext uri="{FF2B5EF4-FFF2-40B4-BE49-F238E27FC236}">
                <a16:creationId xmlns:a16="http://schemas.microsoft.com/office/drawing/2014/main" id="{BFE36CE0-B991-77C2-FDA4-13558C5F1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7" name="Rectangle 223">
            <a:extLst>
              <a:ext uri="{FF2B5EF4-FFF2-40B4-BE49-F238E27FC236}">
                <a16:creationId xmlns:a16="http://schemas.microsoft.com/office/drawing/2014/main" id="{B705A245-4E94-CDFE-C5D2-67C01E430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28" name="Rectangle 231">
            <a:extLst>
              <a:ext uri="{FF2B5EF4-FFF2-40B4-BE49-F238E27FC236}">
                <a16:creationId xmlns:a16="http://schemas.microsoft.com/office/drawing/2014/main" id="{A550BEAE-295E-B15B-3930-F44A05E68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1" name="Rectangle 210">
            <a:extLst>
              <a:ext uri="{FF2B5EF4-FFF2-40B4-BE49-F238E27FC236}">
                <a16:creationId xmlns:a16="http://schemas.microsoft.com/office/drawing/2014/main" id="{0FE227CA-C86E-82AE-C60B-78B30FA55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2" name="Rectangle 217">
            <a:extLst>
              <a:ext uri="{FF2B5EF4-FFF2-40B4-BE49-F238E27FC236}">
                <a16:creationId xmlns:a16="http://schemas.microsoft.com/office/drawing/2014/main" id="{A3CCB144-1E92-FB0A-F9A8-F48F8553E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3" name="Rectangle 224">
            <a:extLst>
              <a:ext uri="{FF2B5EF4-FFF2-40B4-BE49-F238E27FC236}">
                <a16:creationId xmlns:a16="http://schemas.microsoft.com/office/drawing/2014/main" id="{0D46A424-BAF8-016A-7352-05FFB2E6F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4" name="Rectangle 232">
            <a:extLst>
              <a:ext uri="{FF2B5EF4-FFF2-40B4-BE49-F238E27FC236}">
                <a16:creationId xmlns:a16="http://schemas.microsoft.com/office/drawing/2014/main" id="{36C3DAB6-68AD-C3F1-4D86-11AA3135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37" name="Rectangle 211">
            <a:extLst>
              <a:ext uri="{FF2B5EF4-FFF2-40B4-BE49-F238E27FC236}">
                <a16:creationId xmlns:a16="http://schemas.microsoft.com/office/drawing/2014/main" id="{F1C3B766-8F77-17C8-55BE-6F34394B0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197276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38" name="Rectangle 218">
            <a:extLst>
              <a:ext uri="{FF2B5EF4-FFF2-40B4-BE49-F238E27FC236}">
                <a16:creationId xmlns:a16="http://schemas.microsoft.com/office/drawing/2014/main" id="{66F2FFB7-7083-4235-08D3-889F85B3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13848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39" name="Rectangle 225">
            <a:extLst>
              <a:ext uri="{FF2B5EF4-FFF2-40B4-BE49-F238E27FC236}">
                <a16:creationId xmlns:a16="http://schemas.microsoft.com/office/drawing/2014/main" id="{73C2C9DA-31B1-5FC0-C13D-E199F644F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30419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40" name="Rectangle 233">
            <a:extLst>
              <a:ext uri="{FF2B5EF4-FFF2-40B4-BE49-F238E27FC236}">
                <a16:creationId xmlns:a16="http://schemas.microsoft.com/office/drawing/2014/main" id="{5715A1C1-BE80-DEC3-06F1-190545BC0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246991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1" name="Rectangle 86">
            <a:extLst>
              <a:ext uri="{FF2B5EF4-FFF2-40B4-BE49-F238E27FC236}">
                <a16:creationId xmlns:a16="http://schemas.microsoft.com/office/drawing/2014/main" id="{6123A26F-A274-95A4-EA90-8B12D5463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2" name="Rectangle 93">
            <a:extLst>
              <a:ext uri="{FF2B5EF4-FFF2-40B4-BE49-F238E27FC236}">
                <a16:creationId xmlns:a16="http://schemas.microsoft.com/office/drawing/2014/main" id="{13D48E86-53D5-B192-1D14-70CBEA28C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3" name="Rectangle 100">
            <a:extLst>
              <a:ext uri="{FF2B5EF4-FFF2-40B4-BE49-F238E27FC236}">
                <a16:creationId xmlns:a16="http://schemas.microsoft.com/office/drawing/2014/main" id="{DBAF93D6-195D-5A4B-CB5C-70A6ADE5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4" name="Rectangle 108">
            <a:extLst>
              <a:ext uri="{FF2B5EF4-FFF2-40B4-BE49-F238E27FC236}">
                <a16:creationId xmlns:a16="http://schemas.microsoft.com/office/drawing/2014/main" id="{FD0C691E-9982-BC0F-E2AC-EF83AAB4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17" name="Rectangle 87">
            <a:extLst>
              <a:ext uri="{FF2B5EF4-FFF2-40B4-BE49-F238E27FC236}">
                <a16:creationId xmlns:a16="http://schemas.microsoft.com/office/drawing/2014/main" id="{FC9AE18A-DED8-4284-17B6-8DC2F927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8" name="Rectangle 94">
            <a:extLst>
              <a:ext uri="{FF2B5EF4-FFF2-40B4-BE49-F238E27FC236}">
                <a16:creationId xmlns:a16="http://schemas.microsoft.com/office/drawing/2014/main" id="{5A2DFC11-5CF6-D467-8526-B63E5387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9" name="Rectangle 101">
            <a:extLst>
              <a:ext uri="{FF2B5EF4-FFF2-40B4-BE49-F238E27FC236}">
                <a16:creationId xmlns:a16="http://schemas.microsoft.com/office/drawing/2014/main" id="{19D0A5E6-99FD-1695-3C33-99B460979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0" name="Rectangle 109">
            <a:extLst>
              <a:ext uri="{FF2B5EF4-FFF2-40B4-BE49-F238E27FC236}">
                <a16:creationId xmlns:a16="http://schemas.microsoft.com/office/drawing/2014/main" id="{03482B8E-842F-855F-1772-4AEEE1B65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3" name="Rectangle 88">
            <a:extLst>
              <a:ext uri="{FF2B5EF4-FFF2-40B4-BE49-F238E27FC236}">
                <a16:creationId xmlns:a16="http://schemas.microsoft.com/office/drawing/2014/main" id="{19D538A3-A692-8158-FEEC-809E2A10E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4" name="Rectangle 95">
            <a:extLst>
              <a:ext uri="{FF2B5EF4-FFF2-40B4-BE49-F238E27FC236}">
                <a16:creationId xmlns:a16="http://schemas.microsoft.com/office/drawing/2014/main" id="{20257069-807A-FEA2-74CF-3BC49C5F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5" name="Rectangle 102">
            <a:extLst>
              <a:ext uri="{FF2B5EF4-FFF2-40B4-BE49-F238E27FC236}">
                <a16:creationId xmlns:a16="http://schemas.microsoft.com/office/drawing/2014/main" id="{4DB375E4-35DA-31F9-9D1B-3B878F9B6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6" name="Rectangle 110">
            <a:extLst>
              <a:ext uri="{FF2B5EF4-FFF2-40B4-BE49-F238E27FC236}">
                <a16:creationId xmlns:a16="http://schemas.microsoft.com/office/drawing/2014/main" id="{B4BF1476-729B-7FD6-70FB-CF9FF4E60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28" name="Rectangle 82">
            <a:extLst>
              <a:ext uri="{FF2B5EF4-FFF2-40B4-BE49-F238E27FC236}">
                <a16:creationId xmlns:a16="http://schemas.microsoft.com/office/drawing/2014/main" id="{C39BFA26-CA32-6FCF-40F6-7410DBA9B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36" name="Rectangle 89">
            <a:extLst>
              <a:ext uri="{FF2B5EF4-FFF2-40B4-BE49-F238E27FC236}">
                <a16:creationId xmlns:a16="http://schemas.microsoft.com/office/drawing/2014/main" id="{19B38992-38A5-E05D-0BC3-834E05FE5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1" name="Rectangle 96">
            <a:extLst>
              <a:ext uri="{FF2B5EF4-FFF2-40B4-BE49-F238E27FC236}">
                <a16:creationId xmlns:a16="http://schemas.microsoft.com/office/drawing/2014/main" id="{22CD57DD-D395-D100-EDAD-B3E4B3B3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3" name="Rectangle 104">
            <a:extLst>
              <a:ext uri="{FF2B5EF4-FFF2-40B4-BE49-F238E27FC236}">
                <a16:creationId xmlns:a16="http://schemas.microsoft.com/office/drawing/2014/main" id="{FAC05387-35D0-E0EE-20B5-5A11738C2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4" name="Rectangle 111">
            <a:extLst>
              <a:ext uri="{FF2B5EF4-FFF2-40B4-BE49-F238E27FC236}">
                <a16:creationId xmlns:a16="http://schemas.microsoft.com/office/drawing/2014/main" id="{C7C47AB7-CEDB-0B08-A669-012C9EAAC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6" name="Rectangle 83">
            <a:extLst>
              <a:ext uri="{FF2B5EF4-FFF2-40B4-BE49-F238E27FC236}">
                <a16:creationId xmlns:a16="http://schemas.microsoft.com/office/drawing/2014/main" id="{A42FC8F2-C3D9-3E0D-F522-F43E12D31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7" name="Rectangle 90">
            <a:extLst>
              <a:ext uri="{FF2B5EF4-FFF2-40B4-BE49-F238E27FC236}">
                <a16:creationId xmlns:a16="http://schemas.microsoft.com/office/drawing/2014/main" id="{A300A2BD-AA83-D191-C408-C257BCCAF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8" name="Rectangle 97">
            <a:extLst>
              <a:ext uri="{FF2B5EF4-FFF2-40B4-BE49-F238E27FC236}">
                <a16:creationId xmlns:a16="http://schemas.microsoft.com/office/drawing/2014/main" id="{39560E6F-5DD0-75F9-1FE6-C92D30DE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49" name="Rectangle 105">
            <a:extLst>
              <a:ext uri="{FF2B5EF4-FFF2-40B4-BE49-F238E27FC236}">
                <a16:creationId xmlns:a16="http://schemas.microsoft.com/office/drawing/2014/main" id="{B595C6DA-EFA6-A4BE-F614-A2876ACF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2" name="Rectangle 112">
            <a:extLst>
              <a:ext uri="{FF2B5EF4-FFF2-40B4-BE49-F238E27FC236}">
                <a16:creationId xmlns:a16="http://schemas.microsoft.com/office/drawing/2014/main" id="{01160E53-98F5-6A60-E555-CCC07F07F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4" name="Rectangle 84">
            <a:extLst>
              <a:ext uri="{FF2B5EF4-FFF2-40B4-BE49-F238E27FC236}">
                <a16:creationId xmlns:a16="http://schemas.microsoft.com/office/drawing/2014/main" id="{B93B84D7-BB20-C612-AAD2-2E35960F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5" name="Rectangle 91">
            <a:extLst>
              <a:ext uri="{FF2B5EF4-FFF2-40B4-BE49-F238E27FC236}">
                <a16:creationId xmlns:a16="http://schemas.microsoft.com/office/drawing/2014/main" id="{EFA60920-11A0-B052-5425-1F0D70EC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6" name="Rectangle 98">
            <a:extLst>
              <a:ext uri="{FF2B5EF4-FFF2-40B4-BE49-F238E27FC236}">
                <a16:creationId xmlns:a16="http://schemas.microsoft.com/office/drawing/2014/main" id="{76F924CE-E514-E523-DA10-D04995360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7" name="Rectangle 106">
            <a:extLst>
              <a:ext uri="{FF2B5EF4-FFF2-40B4-BE49-F238E27FC236}">
                <a16:creationId xmlns:a16="http://schemas.microsoft.com/office/drawing/2014/main" id="{14E1E1D0-5D7D-6F55-6A84-A334DC5EA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68" name="Rectangle 113">
            <a:extLst>
              <a:ext uri="{FF2B5EF4-FFF2-40B4-BE49-F238E27FC236}">
                <a16:creationId xmlns:a16="http://schemas.microsoft.com/office/drawing/2014/main" id="{0F6C7E3F-0F15-B7B6-4E2E-BFE1EB0FE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72" name="Rectangle 85">
            <a:extLst>
              <a:ext uri="{FF2B5EF4-FFF2-40B4-BE49-F238E27FC236}">
                <a16:creationId xmlns:a16="http://schemas.microsoft.com/office/drawing/2014/main" id="{856A0CC6-0D72-152B-2AD9-35ECA2DE4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80" name="Rectangle 92">
            <a:extLst>
              <a:ext uri="{FF2B5EF4-FFF2-40B4-BE49-F238E27FC236}">
                <a16:creationId xmlns:a16="http://schemas.microsoft.com/office/drawing/2014/main" id="{5F3E8522-EF1E-191A-D709-2158602F9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85" name="Rectangle 99">
            <a:extLst>
              <a:ext uri="{FF2B5EF4-FFF2-40B4-BE49-F238E27FC236}">
                <a16:creationId xmlns:a16="http://schemas.microsoft.com/office/drawing/2014/main" id="{3C9A4026-3C7A-5B5B-A83A-E2D324B3C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86" name="Rectangle 107">
            <a:extLst>
              <a:ext uri="{FF2B5EF4-FFF2-40B4-BE49-F238E27FC236}">
                <a16:creationId xmlns:a16="http://schemas.microsoft.com/office/drawing/2014/main" id="{B9E49E89-F965-3D40-F301-6413E6993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92" name="Rectangle 212">
            <a:extLst>
              <a:ext uri="{FF2B5EF4-FFF2-40B4-BE49-F238E27FC236}">
                <a16:creationId xmlns:a16="http://schemas.microsoft.com/office/drawing/2014/main" id="{C8A9D61A-4DD0-806E-613C-C5779842F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93" name="Rectangle 219">
            <a:extLst>
              <a:ext uri="{FF2B5EF4-FFF2-40B4-BE49-F238E27FC236}">
                <a16:creationId xmlns:a16="http://schemas.microsoft.com/office/drawing/2014/main" id="{1EA99C3C-5055-2D39-9BC1-06825DBB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3970321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3" name="Rectangle 226">
            <a:extLst>
              <a:ext uri="{FF2B5EF4-FFF2-40B4-BE49-F238E27FC236}">
                <a16:creationId xmlns:a16="http://schemas.microsoft.com/office/drawing/2014/main" id="{5F7D2117-D468-ECA5-ABBF-966EB0480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4" name="Rectangle 234">
            <a:extLst>
              <a:ext uri="{FF2B5EF4-FFF2-40B4-BE49-F238E27FC236}">
                <a16:creationId xmlns:a16="http://schemas.microsoft.com/office/drawing/2014/main" id="{1792FC04-DD0C-4E24-2DDF-A1C1B9B9A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5" name="Rectangle 241">
            <a:extLst>
              <a:ext uri="{FF2B5EF4-FFF2-40B4-BE49-F238E27FC236}">
                <a16:creationId xmlns:a16="http://schemas.microsoft.com/office/drawing/2014/main" id="{54D5D59C-D6F0-EEEE-25E4-9EC832789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4469933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47" name="Rectangle 213">
            <a:extLst>
              <a:ext uri="{FF2B5EF4-FFF2-40B4-BE49-F238E27FC236}">
                <a16:creationId xmlns:a16="http://schemas.microsoft.com/office/drawing/2014/main" id="{7F5BA7D1-297C-4C2B-A1FE-7E935F60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48" name="Rectangle 220">
            <a:extLst>
              <a:ext uri="{FF2B5EF4-FFF2-40B4-BE49-F238E27FC236}">
                <a16:creationId xmlns:a16="http://schemas.microsoft.com/office/drawing/2014/main" id="{B81034AE-F681-880B-8752-2A634C97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49" name="Rectangle 227">
            <a:extLst>
              <a:ext uri="{FF2B5EF4-FFF2-40B4-BE49-F238E27FC236}">
                <a16:creationId xmlns:a16="http://schemas.microsoft.com/office/drawing/2014/main" id="{370E7725-D95D-DA6A-9718-DA7CEF98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50" name="Rectangle 235">
            <a:extLst>
              <a:ext uri="{FF2B5EF4-FFF2-40B4-BE49-F238E27FC236}">
                <a16:creationId xmlns:a16="http://schemas.microsoft.com/office/drawing/2014/main" id="{A5A1CBB4-8D5F-92F4-CA34-59C59A8DF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17" name="Rectangle 214">
            <a:extLst>
              <a:ext uri="{FF2B5EF4-FFF2-40B4-BE49-F238E27FC236}">
                <a16:creationId xmlns:a16="http://schemas.microsoft.com/office/drawing/2014/main" id="{588E1CA2-D91F-A739-F43A-713AC354F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18" name="Rectangle 221">
            <a:extLst>
              <a:ext uri="{FF2B5EF4-FFF2-40B4-BE49-F238E27FC236}">
                <a16:creationId xmlns:a16="http://schemas.microsoft.com/office/drawing/2014/main" id="{796D12DD-D9D5-2034-6DEA-4F21B138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19" name="Rectangle 228">
            <a:extLst>
              <a:ext uri="{FF2B5EF4-FFF2-40B4-BE49-F238E27FC236}">
                <a16:creationId xmlns:a16="http://schemas.microsoft.com/office/drawing/2014/main" id="{DDB5B74C-79AA-7CA5-3524-A9E53FC4B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0" name="Rectangle 236">
            <a:extLst>
              <a:ext uri="{FF2B5EF4-FFF2-40B4-BE49-F238E27FC236}">
                <a16:creationId xmlns:a16="http://schemas.microsoft.com/office/drawing/2014/main" id="{971421D3-69BF-9B6B-5E5D-BF668BE6F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3" name="Rectangle 215">
            <a:extLst>
              <a:ext uri="{FF2B5EF4-FFF2-40B4-BE49-F238E27FC236}">
                <a16:creationId xmlns:a16="http://schemas.microsoft.com/office/drawing/2014/main" id="{DA5BEF0A-6B90-4594-6B46-8577F5B6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4" name="Rectangle 222">
            <a:extLst>
              <a:ext uri="{FF2B5EF4-FFF2-40B4-BE49-F238E27FC236}">
                <a16:creationId xmlns:a16="http://schemas.microsoft.com/office/drawing/2014/main" id="{5A493E9C-AA78-CDD3-3795-630936197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5" name="Rectangle 229">
            <a:extLst>
              <a:ext uri="{FF2B5EF4-FFF2-40B4-BE49-F238E27FC236}">
                <a16:creationId xmlns:a16="http://schemas.microsoft.com/office/drawing/2014/main" id="{4CFCB411-1E52-06C7-E7D4-7F17AC69B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6" name="Rectangle 237">
            <a:extLst>
              <a:ext uri="{FF2B5EF4-FFF2-40B4-BE49-F238E27FC236}">
                <a16:creationId xmlns:a16="http://schemas.microsoft.com/office/drawing/2014/main" id="{5648F98A-1750-7884-A2A9-46B2CC6D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29" name="Rectangle 216">
            <a:extLst>
              <a:ext uri="{FF2B5EF4-FFF2-40B4-BE49-F238E27FC236}">
                <a16:creationId xmlns:a16="http://schemas.microsoft.com/office/drawing/2014/main" id="{D6D68BE1-50EF-E582-B4BE-5E6D52C21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0" name="Rectangle 223">
            <a:extLst>
              <a:ext uri="{FF2B5EF4-FFF2-40B4-BE49-F238E27FC236}">
                <a16:creationId xmlns:a16="http://schemas.microsoft.com/office/drawing/2014/main" id="{77B9C17C-C1A9-7C7F-199C-9E1F844CE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1" name="Rectangle 230">
            <a:extLst>
              <a:ext uri="{FF2B5EF4-FFF2-40B4-BE49-F238E27FC236}">
                <a16:creationId xmlns:a16="http://schemas.microsoft.com/office/drawing/2014/main" id="{FAE3EFBD-8CA3-067C-70EB-BB74E3008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2" name="Rectangle 238">
            <a:extLst>
              <a:ext uri="{FF2B5EF4-FFF2-40B4-BE49-F238E27FC236}">
                <a16:creationId xmlns:a16="http://schemas.microsoft.com/office/drawing/2014/main" id="{406090E7-C8F4-E7E5-58D0-16AB4947A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5" name="Rectangle 217">
            <a:extLst>
              <a:ext uri="{FF2B5EF4-FFF2-40B4-BE49-F238E27FC236}">
                <a16:creationId xmlns:a16="http://schemas.microsoft.com/office/drawing/2014/main" id="{9C9642CB-89D2-8228-F3FC-692B887C4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6" name="Rectangle 224">
            <a:extLst>
              <a:ext uri="{FF2B5EF4-FFF2-40B4-BE49-F238E27FC236}">
                <a16:creationId xmlns:a16="http://schemas.microsoft.com/office/drawing/2014/main" id="{8239FBAF-2837-A5DE-BB42-97C7B948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7" name="Rectangle 231">
            <a:extLst>
              <a:ext uri="{FF2B5EF4-FFF2-40B4-BE49-F238E27FC236}">
                <a16:creationId xmlns:a16="http://schemas.microsoft.com/office/drawing/2014/main" id="{5AA1B769-5431-9ACA-7568-13795D5A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38" name="Rectangle 239">
            <a:extLst>
              <a:ext uri="{FF2B5EF4-FFF2-40B4-BE49-F238E27FC236}">
                <a16:creationId xmlns:a16="http://schemas.microsoft.com/office/drawing/2014/main" id="{73DF2838-A678-BA1A-DB80-4B5488465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0" name="Rectangle 211">
            <a:extLst>
              <a:ext uri="{FF2B5EF4-FFF2-40B4-BE49-F238E27FC236}">
                <a16:creationId xmlns:a16="http://schemas.microsoft.com/office/drawing/2014/main" id="{1DE28A21-00EF-159D-8AE6-44B24A21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1" name="Rectangle 218">
            <a:extLst>
              <a:ext uri="{FF2B5EF4-FFF2-40B4-BE49-F238E27FC236}">
                <a16:creationId xmlns:a16="http://schemas.microsoft.com/office/drawing/2014/main" id="{A74F5A6B-F733-C617-17F0-D11AC1957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2" name="Rectangle 225">
            <a:extLst>
              <a:ext uri="{FF2B5EF4-FFF2-40B4-BE49-F238E27FC236}">
                <a16:creationId xmlns:a16="http://schemas.microsoft.com/office/drawing/2014/main" id="{093EB9C6-4F73-5F7F-6916-A2092B528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3" name="Rectangle 233">
            <a:extLst>
              <a:ext uri="{FF2B5EF4-FFF2-40B4-BE49-F238E27FC236}">
                <a16:creationId xmlns:a16="http://schemas.microsoft.com/office/drawing/2014/main" id="{3FA19851-C6F8-F506-6D40-B11C4F72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4" name="Rectangle 240">
            <a:extLst>
              <a:ext uri="{FF2B5EF4-FFF2-40B4-BE49-F238E27FC236}">
                <a16:creationId xmlns:a16="http://schemas.microsoft.com/office/drawing/2014/main" id="{F0B0103D-642E-B818-178D-59348F3C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7" name="Rectangle 86">
            <a:extLst>
              <a:ext uri="{FF2B5EF4-FFF2-40B4-BE49-F238E27FC236}">
                <a16:creationId xmlns:a16="http://schemas.microsoft.com/office/drawing/2014/main" id="{10717F48-A3A0-4C1F-762D-CB8B687A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8" name="Rectangle 93">
            <a:extLst>
              <a:ext uri="{FF2B5EF4-FFF2-40B4-BE49-F238E27FC236}">
                <a16:creationId xmlns:a16="http://schemas.microsoft.com/office/drawing/2014/main" id="{0363E641-C1E2-4601-F47F-E9EDE42C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49" name="Rectangle 100">
            <a:extLst>
              <a:ext uri="{FF2B5EF4-FFF2-40B4-BE49-F238E27FC236}">
                <a16:creationId xmlns:a16="http://schemas.microsoft.com/office/drawing/2014/main" id="{0450AEE8-372A-E3BA-827E-F830E14DB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0" name="Rectangle 108">
            <a:extLst>
              <a:ext uri="{FF2B5EF4-FFF2-40B4-BE49-F238E27FC236}">
                <a16:creationId xmlns:a16="http://schemas.microsoft.com/office/drawing/2014/main" id="{0EBDD7B8-9A8E-5CA5-2D32-FACCCC0B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52" name="Rectangle 80">
            <a:extLst>
              <a:ext uri="{FF2B5EF4-FFF2-40B4-BE49-F238E27FC236}">
                <a16:creationId xmlns:a16="http://schemas.microsoft.com/office/drawing/2014/main" id="{E90F1B99-B204-562F-3358-1A0BAB02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3" name="Rectangle 87">
            <a:extLst>
              <a:ext uri="{FF2B5EF4-FFF2-40B4-BE49-F238E27FC236}">
                <a16:creationId xmlns:a16="http://schemas.microsoft.com/office/drawing/2014/main" id="{2EA06C73-3352-0562-8EB0-40FE25568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4" name="Rectangle 94">
            <a:extLst>
              <a:ext uri="{FF2B5EF4-FFF2-40B4-BE49-F238E27FC236}">
                <a16:creationId xmlns:a16="http://schemas.microsoft.com/office/drawing/2014/main" id="{062D2B9F-FE00-3F2E-2CE1-F078D8A7A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5" name="Rectangle 102">
            <a:extLst>
              <a:ext uri="{FF2B5EF4-FFF2-40B4-BE49-F238E27FC236}">
                <a16:creationId xmlns:a16="http://schemas.microsoft.com/office/drawing/2014/main" id="{47E960B0-4EAD-9BB8-97FE-9868649BA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6" name="Rectangle 109">
            <a:extLst>
              <a:ext uri="{FF2B5EF4-FFF2-40B4-BE49-F238E27FC236}">
                <a16:creationId xmlns:a16="http://schemas.microsoft.com/office/drawing/2014/main" id="{6BAB0A41-872F-847F-FEE0-BCE35E9D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8" name="Rectangle 81">
            <a:extLst>
              <a:ext uri="{FF2B5EF4-FFF2-40B4-BE49-F238E27FC236}">
                <a16:creationId xmlns:a16="http://schemas.microsoft.com/office/drawing/2014/main" id="{4DC60DF0-08CC-B853-863D-74C9C604E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59" name="Rectangle 88">
            <a:extLst>
              <a:ext uri="{FF2B5EF4-FFF2-40B4-BE49-F238E27FC236}">
                <a16:creationId xmlns:a16="http://schemas.microsoft.com/office/drawing/2014/main" id="{FCC4A8F2-BAB9-55AA-C214-3FC49E850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0" name="Rectangle 95">
            <a:extLst>
              <a:ext uri="{FF2B5EF4-FFF2-40B4-BE49-F238E27FC236}">
                <a16:creationId xmlns:a16="http://schemas.microsoft.com/office/drawing/2014/main" id="{BD32D947-089B-3985-B1B2-EFD54D98C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1" name="Rectangle 103">
            <a:extLst>
              <a:ext uri="{FF2B5EF4-FFF2-40B4-BE49-F238E27FC236}">
                <a16:creationId xmlns:a16="http://schemas.microsoft.com/office/drawing/2014/main" id="{DEF7AAFB-15CC-8C1B-C73F-151DC01BA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2" name="Rectangle 110">
            <a:extLst>
              <a:ext uri="{FF2B5EF4-FFF2-40B4-BE49-F238E27FC236}">
                <a16:creationId xmlns:a16="http://schemas.microsoft.com/office/drawing/2014/main" id="{78832571-EA00-E5CA-9989-8384E78E6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4" name="Rectangle 82">
            <a:extLst>
              <a:ext uri="{FF2B5EF4-FFF2-40B4-BE49-F238E27FC236}">
                <a16:creationId xmlns:a16="http://schemas.microsoft.com/office/drawing/2014/main" id="{302021AC-0850-E305-2F88-892C08370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5" name="Rectangle 89">
            <a:extLst>
              <a:ext uri="{FF2B5EF4-FFF2-40B4-BE49-F238E27FC236}">
                <a16:creationId xmlns:a16="http://schemas.microsoft.com/office/drawing/2014/main" id="{C8F20E5E-0733-ECDB-D976-13B442181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6" name="Rectangle 96">
            <a:extLst>
              <a:ext uri="{FF2B5EF4-FFF2-40B4-BE49-F238E27FC236}">
                <a16:creationId xmlns:a16="http://schemas.microsoft.com/office/drawing/2014/main" id="{6884760D-AF0A-1598-0952-1649E4316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67" name="Rectangle 104">
            <a:extLst>
              <a:ext uri="{FF2B5EF4-FFF2-40B4-BE49-F238E27FC236}">
                <a16:creationId xmlns:a16="http://schemas.microsoft.com/office/drawing/2014/main" id="{632D20B9-D3F9-8E33-2829-5832CB3C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99" name="Rectangle 111">
            <a:extLst>
              <a:ext uri="{FF2B5EF4-FFF2-40B4-BE49-F238E27FC236}">
                <a16:creationId xmlns:a16="http://schemas.microsoft.com/office/drawing/2014/main" id="{6ED3E055-95CC-C8BA-22B1-E03AA2548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2" name="Rectangle 83">
            <a:extLst>
              <a:ext uri="{FF2B5EF4-FFF2-40B4-BE49-F238E27FC236}">
                <a16:creationId xmlns:a16="http://schemas.microsoft.com/office/drawing/2014/main" id="{D110526A-D32B-2C41-5979-1AC97293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3" name="Rectangle 90">
            <a:extLst>
              <a:ext uri="{FF2B5EF4-FFF2-40B4-BE49-F238E27FC236}">
                <a16:creationId xmlns:a16="http://schemas.microsoft.com/office/drawing/2014/main" id="{F457330D-75F4-7303-6DE1-35CB24DBF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4" name="Rectangle 97">
            <a:extLst>
              <a:ext uri="{FF2B5EF4-FFF2-40B4-BE49-F238E27FC236}">
                <a16:creationId xmlns:a16="http://schemas.microsoft.com/office/drawing/2014/main" id="{2CF4F567-3262-014A-879E-8F4B3330C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5" name="Rectangle 105">
            <a:extLst>
              <a:ext uri="{FF2B5EF4-FFF2-40B4-BE49-F238E27FC236}">
                <a16:creationId xmlns:a16="http://schemas.microsoft.com/office/drawing/2014/main" id="{F4BC5C28-C0CA-31C0-5925-70B1B2F62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8" name="Rectangle 84">
            <a:extLst>
              <a:ext uri="{FF2B5EF4-FFF2-40B4-BE49-F238E27FC236}">
                <a16:creationId xmlns:a16="http://schemas.microsoft.com/office/drawing/2014/main" id="{F5D1C41F-994D-4913-FB41-7DE03AC9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09" name="Rectangle 91">
            <a:extLst>
              <a:ext uri="{FF2B5EF4-FFF2-40B4-BE49-F238E27FC236}">
                <a16:creationId xmlns:a16="http://schemas.microsoft.com/office/drawing/2014/main" id="{79579E38-B7E8-133E-A010-B701AF96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0" name="Rectangle 98">
            <a:extLst>
              <a:ext uri="{FF2B5EF4-FFF2-40B4-BE49-F238E27FC236}">
                <a16:creationId xmlns:a16="http://schemas.microsoft.com/office/drawing/2014/main" id="{B84659BE-1EB4-1538-0FF8-D9B42F40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1" name="Rectangle 106">
            <a:extLst>
              <a:ext uri="{FF2B5EF4-FFF2-40B4-BE49-F238E27FC236}">
                <a16:creationId xmlns:a16="http://schemas.microsoft.com/office/drawing/2014/main" id="{CFFD947F-B45A-9171-6686-5C32D30C0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14" name="Rectangle 85">
            <a:extLst>
              <a:ext uri="{FF2B5EF4-FFF2-40B4-BE49-F238E27FC236}">
                <a16:creationId xmlns:a16="http://schemas.microsoft.com/office/drawing/2014/main" id="{DF6E8D5C-C2A8-4CB9-1BF9-3D09CD397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15" name="Rectangle 92">
            <a:extLst>
              <a:ext uri="{FF2B5EF4-FFF2-40B4-BE49-F238E27FC236}">
                <a16:creationId xmlns:a16="http://schemas.microsoft.com/office/drawing/2014/main" id="{94F1A0B1-C6DC-DD6A-0CF5-8052B45E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16" name="Rectangle 99">
            <a:extLst>
              <a:ext uri="{FF2B5EF4-FFF2-40B4-BE49-F238E27FC236}">
                <a16:creationId xmlns:a16="http://schemas.microsoft.com/office/drawing/2014/main" id="{7CB2C3B3-0843-BB74-93A1-8B45BC56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17" name="Rectangle 107">
            <a:extLst>
              <a:ext uri="{FF2B5EF4-FFF2-40B4-BE49-F238E27FC236}">
                <a16:creationId xmlns:a16="http://schemas.microsoft.com/office/drawing/2014/main" id="{9D2DEB9E-4F4B-73A9-1D1F-A186B1BC0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1" name="Rectangle 212">
            <a:extLst>
              <a:ext uri="{FF2B5EF4-FFF2-40B4-BE49-F238E27FC236}">
                <a16:creationId xmlns:a16="http://schemas.microsoft.com/office/drawing/2014/main" id="{944F5EA3-6A10-5D08-02B0-227696222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2" name="Rectangle 219">
            <a:extLst>
              <a:ext uri="{FF2B5EF4-FFF2-40B4-BE49-F238E27FC236}">
                <a16:creationId xmlns:a16="http://schemas.microsoft.com/office/drawing/2014/main" id="{0B823A53-EE0E-863B-A8D5-D2BB3EC2E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3" name="Rectangle 226">
            <a:extLst>
              <a:ext uri="{FF2B5EF4-FFF2-40B4-BE49-F238E27FC236}">
                <a16:creationId xmlns:a16="http://schemas.microsoft.com/office/drawing/2014/main" id="{5ABC24B6-5BE9-729F-83A8-103997DD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4" name="Rectangle 234">
            <a:extLst>
              <a:ext uri="{FF2B5EF4-FFF2-40B4-BE49-F238E27FC236}">
                <a16:creationId xmlns:a16="http://schemas.microsoft.com/office/drawing/2014/main" id="{71B7F236-4C0A-78D6-F886-B3678CB7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327" name="Rectangle 213">
            <a:extLst>
              <a:ext uri="{FF2B5EF4-FFF2-40B4-BE49-F238E27FC236}">
                <a16:creationId xmlns:a16="http://schemas.microsoft.com/office/drawing/2014/main" id="{823FE9B9-BFB8-8EA0-FEDC-0A3C4315E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28" name="Rectangle 220">
            <a:extLst>
              <a:ext uri="{FF2B5EF4-FFF2-40B4-BE49-F238E27FC236}">
                <a16:creationId xmlns:a16="http://schemas.microsoft.com/office/drawing/2014/main" id="{CC07600F-A481-C24C-7624-4DBD4D274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29" name="Rectangle 227">
            <a:extLst>
              <a:ext uri="{FF2B5EF4-FFF2-40B4-BE49-F238E27FC236}">
                <a16:creationId xmlns:a16="http://schemas.microsoft.com/office/drawing/2014/main" id="{A3E0A7D9-B647-C9B5-2CB8-79E225B59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0" name="Rectangle 235">
            <a:extLst>
              <a:ext uri="{FF2B5EF4-FFF2-40B4-BE49-F238E27FC236}">
                <a16:creationId xmlns:a16="http://schemas.microsoft.com/office/drawing/2014/main" id="{15071B75-798D-C05B-A6E6-3799AEFB4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3" name="Rectangle 214">
            <a:extLst>
              <a:ext uri="{FF2B5EF4-FFF2-40B4-BE49-F238E27FC236}">
                <a16:creationId xmlns:a16="http://schemas.microsoft.com/office/drawing/2014/main" id="{BBDE38B9-036A-08BA-15DC-F0D183BE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4" name="Rectangle 221">
            <a:extLst>
              <a:ext uri="{FF2B5EF4-FFF2-40B4-BE49-F238E27FC236}">
                <a16:creationId xmlns:a16="http://schemas.microsoft.com/office/drawing/2014/main" id="{D75F31FE-1977-62A3-738F-517B3D8DD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5" name="Rectangle 228">
            <a:extLst>
              <a:ext uri="{FF2B5EF4-FFF2-40B4-BE49-F238E27FC236}">
                <a16:creationId xmlns:a16="http://schemas.microsoft.com/office/drawing/2014/main" id="{8D052C5F-EACA-6DA0-8D17-3AB43354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6" name="Rectangle 236">
            <a:extLst>
              <a:ext uri="{FF2B5EF4-FFF2-40B4-BE49-F238E27FC236}">
                <a16:creationId xmlns:a16="http://schemas.microsoft.com/office/drawing/2014/main" id="{B22ABF57-AC58-C0F1-933E-23E06C37B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39" name="Rectangle 215">
            <a:extLst>
              <a:ext uri="{FF2B5EF4-FFF2-40B4-BE49-F238E27FC236}">
                <a16:creationId xmlns:a16="http://schemas.microsoft.com/office/drawing/2014/main" id="{81278286-D33C-8660-691C-32041FDB3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0" name="Rectangle 222">
            <a:extLst>
              <a:ext uri="{FF2B5EF4-FFF2-40B4-BE49-F238E27FC236}">
                <a16:creationId xmlns:a16="http://schemas.microsoft.com/office/drawing/2014/main" id="{5DE7B8F3-BDAF-41E7-1661-DA4075DFB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1" name="Rectangle 229">
            <a:extLst>
              <a:ext uri="{FF2B5EF4-FFF2-40B4-BE49-F238E27FC236}">
                <a16:creationId xmlns:a16="http://schemas.microsoft.com/office/drawing/2014/main" id="{4CF41345-60F7-B375-C55A-ADCA876D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2" name="Rectangle 237">
            <a:extLst>
              <a:ext uri="{FF2B5EF4-FFF2-40B4-BE49-F238E27FC236}">
                <a16:creationId xmlns:a16="http://schemas.microsoft.com/office/drawing/2014/main" id="{E4F08163-7BD7-9AEC-4E62-D2993072B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08" name="Rectangle 209">
            <a:extLst>
              <a:ext uri="{FF2B5EF4-FFF2-40B4-BE49-F238E27FC236}">
                <a16:creationId xmlns:a16="http://schemas.microsoft.com/office/drawing/2014/main" id="{1901C3AB-5FFC-D391-56FC-731CEB512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09" name="Rectangle 216">
            <a:extLst>
              <a:ext uri="{FF2B5EF4-FFF2-40B4-BE49-F238E27FC236}">
                <a16:creationId xmlns:a16="http://schemas.microsoft.com/office/drawing/2014/main" id="{731C7D9B-D4AC-4119-FA5C-3A59CCE7C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0" name="Rectangle 223">
            <a:extLst>
              <a:ext uri="{FF2B5EF4-FFF2-40B4-BE49-F238E27FC236}">
                <a16:creationId xmlns:a16="http://schemas.microsoft.com/office/drawing/2014/main" id="{A8512166-2A78-02D5-40CD-D870291EF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1" name="Rectangle 231">
            <a:extLst>
              <a:ext uri="{FF2B5EF4-FFF2-40B4-BE49-F238E27FC236}">
                <a16:creationId xmlns:a16="http://schemas.microsoft.com/office/drawing/2014/main" id="{6DFCBD73-5050-37AB-2D89-267F9E14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2" name="Rectangle 238">
            <a:extLst>
              <a:ext uri="{FF2B5EF4-FFF2-40B4-BE49-F238E27FC236}">
                <a16:creationId xmlns:a16="http://schemas.microsoft.com/office/drawing/2014/main" id="{34F237FA-36FD-970E-2BBB-6D889DE7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4" name="Rectangle 210">
            <a:extLst>
              <a:ext uri="{FF2B5EF4-FFF2-40B4-BE49-F238E27FC236}">
                <a16:creationId xmlns:a16="http://schemas.microsoft.com/office/drawing/2014/main" id="{E066C754-D911-96A4-CE43-4E07119AC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5" name="Rectangle 217">
            <a:extLst>
              <a:ext uri="{FF2B5EF4-FFF2-40B4-BE49-F238E27FC236}">
                <a16:creationId xmlns:a16="http://schemas.microsoft.com/office/drawing/2014/main" id="{2EFE9B5C-E5E5-E980-839F-227748AC9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3803784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6" name="Rectangle 224">
            <a:extLst>
              <a:ext uri="{FF2B5EF4-FFF2-40B4-BE49-F238E27FC236}">
                <a16:creationId xmlns:a16="http://schemas.microsoft.com/office/drawing/2014/main" id="{768039B0-DC45-2E31-C063-AFF608DFA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7" name="Rectangle 232">
            <a:extLst>
              <a:ext uri="{FF2B5EF4-FFF2-40B4-BE49-F238E27FC236}">
                <a16:creationId xmlns:a16="http://schemas.microsoft.com/office/drawing/2014/main" id="{EF483B99-DCF9-88A3-4479-8A9B760C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18" name="Rectangle 239">
            <a:extLst>
              <a:ext uri="{FF2B5EF4-FFF2-40B4-BE49-F238E27FC236}">
                <a16:creationId xmlns:a16="http://schemas.microsoft.com/office/drawing/2014/main" id="{59F700FF-08F9-FB51-5242-4FCCCCCB9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20" name="Rectangle 211">
            <a:extLst>
              <a:ext uri="{FF2B5EF4-FFF2-40B4-BE49-F238E27FC236}">
                <a16:creationId xmlns:a16="http://schemas.microsoft.com/office/drawing/2014/main" id="{C9F516AE-7ADC-6A17-2A30-CDA3570C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3637246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1" name="Rectangle 218">
            <a:extLst>
              <a:ext uri="{FF2B5EF4-FFF2-40B4-BE49-F238E27FC236}">
                <a16:creationId xmlns:a16="http://schemas.microsoft.com/office/drawing/2014/main" id="{926167A6-847C-E00C-8458-E2FFDBF2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3803784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2" name="Rectangle 225">
            <a:extLst>
              <a:ext uri="{FF2B5EF4-FFF2-40B4-BE49-F238E27FC236}">
                <a16:creationId xmlns:a16="http://schemas.microsoft.com/office/drawing/2014/main" id="{E573F9CD-5930-99A1-6367-8E281680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397032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3" name="Rectangle 233">
            <a:extLst>
              <a:ext uri="{FF2B5EF4-FFF2-40B4-BE49-F238E27FC236}">
                <a16:creationId xmlns:a16="http://schemas.microsoft.com/office/drawing/2014/main" id="{D2C63BC0-587C-D02C-BDBE-F8896A2E1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413685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24" name="Rectangle 240">
            <a:extLst>
              <a:ext uri="{FF2B5EF4-FFF2-40B4-BE49-F238E27FC236}">
                <a16:creationId xmlns:a16="http://schemas.microsoft.com/office/drawing/2014/main" id="{BD1DB9D0-750F-CC41-F4D2-BECB80DD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4303396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6" name="Rectangle 86">
            <a:extLst>
              <a:ext uri="{FF2B5EF4-FFF2-40B4-BE49-F238E27FC236}">
                <a16:creationId xmlns:a16="http://schemas.microsoft.com/office/drawing/2014/main" id="{45CAAF94-3A56-0BAA-0C0E-97020DB4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2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7" name="Rectangle 93">
            <a:extLst>
              <a:ext uri="{FF2B5EF4-FFF2-40B4-BE49-F238E27FC236}">
                <a16:creationId xmlns:a16="http://schemas.microsoft.com/office/drawing/2014/main" id="{193094B0-92F1-CD7D-2F08-CA8DC4EAF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8" name="Rectangle 100">
            <a:extLst>
              <a:ext uri="{FF2B5EF4-FFF2-40B4-BE49-F238E27FC236}">
                <a16:creationId xmlns:a16="http://schemas.microsoft.com/office/drawing/2014/main" id="{CD48AED7-CD0B-BCCD-40AC-0B390BD4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94" name="Rectangle 108">
            <a:extLst>
              <a:ext uri="{FF2B5EF4-FFF2-40B4-BE49-F238E27FC236}">
                <a16:creationId xmlns:a16="http://schemas.microsoft.com/office/drawing/2014/main" id="{0EB01FF5-2F3F-FF60-83E0-724800371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897" name="Rectangle 87">
            <a:extLst>
              <a:ext uri="{FF2B5EF4-FFF2-40B4-BE49-F238E27FC236}">
                <a16:creationId xmlns:a16="http://schemas.microsoft.com/office/drawing/2014/main" id="{C71594AB-8C79-9C1B-7E06-B4DEF57D1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504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8" name="Rectangle 94">
            <a:extLst>
              <a:ext uri="{FF2B5EF4-FFF2-40B4-BE49-F238E27FC236}">
                <a16:creationId xmlns:a16="http://schemas.microsoft.com/office/drawing/2014/main" id="{9601A29A-B3C2-970D-D448-9E32BC266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9" name="Rectangle 101">
            <a:extLst>
              <a:ext uri="{FF2B5EF4-FFF2-40B4-BE49-F238E27FC236}">
                <a16:creationId xmlns:a16="http://schemas.microsoft.com/office/drawing/2014/main" id="{485D7B2C-BDA4-7B82-EDF7-A308DA50B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00" name="Rectangle 109">
            <a:extLst>
              <a:ext uri="{FF2B5EF4-FFF2-40B4-BE49-F238E27FC236}">
                <a16:creationId xmlns:a16="http://schemas.microsoft.com/office/drawing/2014/main" id="{C3FDFE77-929C-F442-5998-39163717A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040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4" name="Rectangle 88">
            <a:extLst>
              <a:ext uri="{FF2B5EF4-FFF2-40B4-BE49-F238E27FC236}">
                <a16:creationId xmlns:a16="http://schemas.microsoft.com/office/drawing/2014/main" id="{5EF26D49-9A9E-E9A6-016A-BF02ED78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7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5" name="Rectangle 95">
            <a:extLst>
              <a:ext uri="{FF2B5EF4-FFF2-40B4-BE49-F238E27FC236}">
                <a16:creationId xmlns:a16="http://schemas.microsoft.com/office/drawing/2014/main" id="{62DFBA46-3770-D7DC-ACD6-14E8B8615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7" name="Rectangle 102">
            <a:extLst>
              <a:ext uri="{FF2B5EF4-FFF2-40B4-BE49-F238E27FC236}">
                <a16:creationId xmlns:a16="http://schemas.microsoft.com/office/drawing/2014/main" id="{D4959560-0314-C9DA-D789-6A451729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18" name="Rectangle 110">
            <a:extLst>
              <a:ext uri="{FF2B5EF4-FFF2-40B4-BE49-F238E27FC236}">
                <a16:creationId xmlns:a16="http://schemas.microsoft.com/office/drawing/2014/main" id="{09F5B64E-69CE-48B8-48A8-FE42D87F4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1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1" name="Rectangle 89">
            <a:extLst>
              <a:ext uri="{FF2B5EF4-FFF2-40B4-BE49-F238E27FC236}">
                <a16:creationId xmlns:a16="http://schemas.microsoft.com/office/drawing/2014/main" id="{3ADA7976-60A4-F3EC-8B1D-0306212B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3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2" name="Rectangle 96">
            <a:extLst>
              <a:ext uri="{FF2B5EF4-FFF2-40B4-BE49-F238E27FC236}">
                <a16:creationId xmlns:a16="http://schemas.microsoft.com/office/drawing/2014/main" id="{8559B43D-0D2A-DD53-08BB-41C45E8B6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3" name="Rectangle 103">
            <a:extLst>
              <a:ext uri="{FF2B5EF4-FFF2-40B4-BE49-F238E27FC236}">
                <a16:creationId xmlns:a16="http://schemas.microsoft.com/office/drawing/2014/main" id="{77B29AC0-7A4C-D245-6BDB-3F699A9E7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4" name="Rectangle 111">
            <a:extLst>
              <a:ext uri="{FF2B5EF4-FFF2-40B4-BE49-F238E27FC236}">
                <a16:creationId xmlns:a16="http://schemas.microsoft.com/office/drawing/2014/main" id="{DEF6B2CF-B9F3-C705-C56F-2B108DE31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589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7" name="Rectangle 90">
            <a:extLst>
              <a:ext uri="{FF2B5EF4-FFF2-40B4-BE49-F238E27FC236}">
                <a16:creationId xmlns:a16="http://schemas.microsoft.com/office/drawing/2014/main" id="{648B9537-9320-5662-9824-C3BA0A3AA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28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8" name="Rectangle 97">
            <a:extLst>
              <a:ext uri="{FF2B5EF4-FFF2-40B4-BE49-F238E27FC236}">
                <a16:creationId xmlns:a16="http://schemas.microsoft.com/office/drawing/2014/main" id="{1F6B04E6-D0C9-985D-2373-EB0D719C2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29" name="Rectangle 104">
            <a:extLst>
              <a:ext uri="{FF2B5EF4-FFF2-40B4-BE49-F238E27FC236}">
                <a16:creationId xmlns:a16="http://schemas.microsoft.com/office/drawing/2014/main" id="{C7C550BA-1D19-C05E-4F5B-E33121D28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0" name="Rectangle 112">
            <a:extLst>
              <a:ext uri="{FF2B5EF4-FFF2-40B4-BE49-F238E27FC236}">
                <a16:creationId xmlns:a16="http://schemas.microsoft.com/office/drawing/2014/main" id="{D94F5AAF-A465-2E62-6C9F-BAF58EB2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64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2" name="Rectangle 84">
            <a:extLst>
              <a:ext uri="{FF2B5EF4-FFF2-40B4-BE49-F238E27FC236}">
                <a16:creationId xmlns:a16="http://schemas.microsoft.com/office/drawing/2014/main" id="{A814C695-6C50-5898-9DA7-38A21D327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3" name="Rectangle 91">
            <a:extLst>
              <a:ext uri="{FF2B5EF4-FFF2-40B4-BE49-F238E27FC236}">
                <a16:creationId xmlns:a16="http://schemas.microsoft.com/office/drawing/2014/main" id="{181A9C0C-D9BB-2089-660A-01CB6041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603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4" name="Rectangle 98">
            <a:extLst>
              <a:ext uri="{FF2B5EF4-FFF2-40B4-BE49-F238E27FC236}">
                <a16:creationId xmlns:a16="http://schemas.microsoft.com/office/drawing/2014/main" id="{E796F114-693F-1BF7-B65E-9D73DFF5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5" name="Rectangle 106">
            <a:extLst>
              <a:ext uri="{FF2B5EF4-FFF2-40B4-BE49-F238E27FC236}">
                <a16:creationId xmlns:a16="http://schemas.microsoft.com/office/drawing/2014/main" id="{3E80458A-C6F2-5E6D-8482-C6CAA633D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6" name="Rectangle 113">
            <a:extLst>
              <a:ext uri="{FF2B5EF4-FFF2-40B4-BE49-F238E27FC236}">
                <a16:creationId xmlns:a16="http://schemas.microsoft.com/office/drawing/2014/main" id="{85D91F32-55CB-7C19-92B9-B34948AD8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139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38" name="Rectangle 85">
            <a:extLst>
              <a:ext uri="{FF2B5EF4-FFF2-40B4-BE49-F238E27FC236}">
                <a16:creationId xmlns:a16="http://schemas.microsoft.com/office/drawing/2014/main" id="{FA1AC3B2-7C72-B0CB-3195-A38F9E4DE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39" name="Rectangle 92">
            <a:extLst>
              <a:ext uri="{FF2B5EF4-FFF2-40B4-BE49-F238E27FC236}">
                <a16:creationId xmlns:a16="http://schemas.microsoft.com/office/drawing/2014/main" id="{FBFF44C1-5B40-A489-5C4B-E703412E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377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40" name="Rectangle 99">
            <a:extLst>
              <a:ext uri="{FF2B5EF4-FFF2-40B4-BE49-F238E27FC236}">
                <a16:creationId xmlns:a16="http://schemas.microsoft.com/office/drawing/2014/main" id="{3F6CE201-DA9E-E52B-963C-6106DACD3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41" name="Rectangle 107">
            <a:extLst>
              <a:ext uri="{FF2B5EF4-FFF2-40B4-BE49-F238E27FC236}">
                <a16:creationId xmlns:a16="http://schemas.microsoft.com/office/drawing/2014/main" id="{8616D153-A8D6-F2BF-01B5-575D7398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49" name="Rectangle 114">
            <a:extLst>
              <a:ext uri="{FF2B5EF4-FFF2-40B4-BE49-F238E27FC236}">
                <a16:creationId xmlns:a16="http://schemas.microsoft.com/office/drawing/2014/main" id="{ED6F0DA1-2215-E87D-DA9A-D8FB94EFE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13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B2513BC8-4F76-D858-3317-0627AFE2380F}"/>
              </a:ext>
            </a:extLst>
          </p:cNvPr>
          <p:cNvSpPr/>
          <p:nvPr/>
        </p:nvSpPr>
        <p:spPr>
          <a:xfrm>
            <a:off x="4633929" y="3599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86">
            <a:extLst>
              <a:ext uri="{FF2B5EF4-FFF2-40B4-BE49-F238E27FC236}">
                <a16:creationId xmlns:a16="http://schemas.microsoft.com/office/drawing/2014/main" id="{9E849559-79F5-BFD9-E32B-144524B9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" name="Rectangle 93">
            <a:extLst>
              <a:ext uri="{FF2B5EF4-FFF2-40B4-BE49-F238E27FC236}">
                <a16:creationId xmlns:a16="http://schemas.microsoft.com/office/drawing/2014/main" id="{FC7E9637-26DB-4608-9048-B6CC93F47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8" y="550112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" name="Rectangle 100">
            <a:extLst>
              <a:ext uri="{FF2B5EF4-FFF2-40B4-BE49-F238E27FC236}">
                <a16:creationId xmlns:a16="http://schemas.microsoft.com/office/drawing/2014/main" id="{2A5A3A5A-1429-019D-B1B8-FF3958B53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1" name="Rectangle 108">
            <a:extLst>
              <a:ext uri="{FF2B5EF4-FFF2-40B4-BE49-F238E27FC236}">
                <a16:creationId xmlns:a16="http://schemas.microsoft.com/office/drawing/2014/main" id="{41362EBC-5F0C-653E-2B2A-6AD1AFA9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2" name="Rectangle 115">
            <a:extLst>
              <a:ext uri="{FF2B5EF4-FFF2-40B4-BE49-F238E27FC236}">
                <a16:creationId xmlns:a16="http://schemas.microsoft.com/office/drawing/2014/main" id="{E578A816-D6F8-5FA3-0914-64D05BA3B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" y="599385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4" name="Rectangle 87">
            <a:extLst>
              <a:ext uri="{FF2B5EF4-FFF2-40B4-BE49-F238E27FC236}">
                <a16:creationId xmlns:a16="http://schemas.microsoft.com/office/drawing/2014/main" id="{C672921D-DDD9-2130-A489-098FF922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" name="Rectangle 94">
            <a:extLst>
              <a:ext uri="{FF2B5EF4-FFF2-40B4-BE49-F238E27FC236}">
                <a16:creationId xmlns:a16="http://schemas.microsoft.com/office/drawing/2014/main" id="{2395C092-6F11-FF98-D3FD-89BBA771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1" y="550112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" name="Rectangle 101">
            <a:extLst>
              <a:ext uri="{FF2B5EF4-FFF2-40B4-BE49-F238E27FC236}">
                <a16:creationId xmlns:a16="http://schemas.microsoft.com/office/drawing/2014/main" id="{88619895-2555-9AEB-B9EE-39BAA6CF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7" name="Rectangle 109">
            <a:extLst>
              <a:ext uri="{FF2B5EF4-FFF2-40B4-BE49-F238E27FC236}">
                <a16:creationId xmlns:a16="http://schemas.microsoft.com/office/drawing/2014/main" id="{327DB1CF-5E60-05CD-9862-203E1421F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8" name="Rectangle 116">
            <a:extLst>
              <a:ext uri="{FF2B5EF4-FFF2-40B4-BE49-F238E27FC236}">
                <a16:creationId xmlns:a16="http://schemas.microsoft.com/office/drawing/2014/main" id="{D370D001-F94B-0983-1E71-401B8731D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97" y="599385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0" name="Rectangle 88">
            <a:extLst>
              <a:ext uri="{FF2B5EF4-FFF2-40B4-BE49-F238E27FC236}">
                <a16:creationId xmlns:a16="http://schemas.microsoft.com/office/drawing/2014/main" id="{01DDE0A8-C452-D217-CC54-8E8F2CA3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43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id="{335A17BC-203C-0B0B-21F8-E0CB0C2A1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2" name="Rectangle 102">
            <a:extLst>
              <a:ext uri="{FF2B5EF4-FFF2-40B4-BE49-F238E27FC236}">
                <a16:creationId xmlns:a16="http://schemas.microsoft.com/office/drawing/2014/main" id="{1ACBB525-FD42-0A75-494E-20F7F3391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3" name="Rectangle 110">
            <a:extLst>
              <a:ext uri="{FF2B5EF4-FFF2-40B4-BE49-F238E27FC236}">
                <a16:creationId xmlns:a16="http://schemas.microsoft.com/office/drawing/2014/main" id="{F143271A-64A9-03CB-F95B-30CA24C48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79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6" name="Rectangle 89">
            <a:extLst>
              <a:ext uri="{FF2B5EF4-FFF2-40B4-BE49-F238E27FC236}">
                <a16:creationId xmlns:a16="http://schemas.microsoft.com/office/drawing/2014/main" id="{CFBB18A4-3C68-6ED3-A4AA-71DDD488C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6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7" name="Rectangle 96">
            <a:extLst>
              <a:ext uri="{FF2B5EF4-FFF2-40B4-BE49-F238E27FC236}">
                <a16:creationId xmlns:a16="http://schemas.microsoft.com/office/drawing/2014/main" id="{E9690D57-11EB-922F-3093-0E993A297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8" name="Rectangle 103">
            <a:extLst>
              <a:ext uri="{FF2B5EF4-FFF2-40B4-BE49-F238E27FC236}">
                <a16:creationId xmlns:a16="http://schemas.microsoft.com/office/drawing/2014/main" id="{F4598318-BEA3-E777-DA72-D26F1F3BA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9" name="Rectangle 111">
            <a:extLst>
              <a:ext uri="{FF2B5EF4-FFF2-40B4-BE49-F238E27FC236}">
                <a16:creationId xmlns:a16="http://schemas.microsoft.com/office/drawing/2014/main" id="{D470351F-B72C-EFBB-C43E-D0478D871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962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2" name="Rectangle 90">
            <a:extLst>
              <a:ext uri="{FF2B5EF4-FFF2-40B4-BE49-F238E27FC236}">
                <a16:creationId xmlns:a16="http://schemas.microsoft.com/office/drawing/2014/main" id="{DA227366-CFA1-D78F-71E2-3F217C96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09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3" name="Rectangle 97">
            <a:extLst>
              <a:ext uri="{FF2B5EF4-FFF2-40B4-BE49-F238E27FC236}">
                <a16:creationId xmlns:a16="http://schemas.microsoft.com/office/drawing/2014/main" id="{26AFFA3D-C614-663D-B8A2-DDD83F196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4" name="Rectangle 104">
            <a:extLst>
              <a:ext uri="{FF2B5EF4-FFF2-40B4-BE49-F238E27FC236}">
                <a16:creationId xmlns:a16="http://schemas.microsoft.com/office/drawing/2014/main" id="{CB97435E-0B8D-8EE1-FED2-46F7FAA61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5" name="Rectangle 112">
            <a:extLst>
              <a:ext uri="{FF2B5EF4-FFF2-40B4-BE49-F238E27FC236}">
                <a16:creationId xmlns:a16="http://schemas.microsoft.com/office/drawing/2014/main" id="{ED9533BA-C05C-1A94-88FD-BC00BD5BE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64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8" name="Rectangle 91">
            <a:extLst>
              <a:ext uri="{FF2B5EF4-FFF2-40B4-BE49-F238E27FC236}">
                <a16:creationId xmlns:a16="http://schemas.microsoft.com/office/drawing/2014/main" id="{B357A3E1-3A36-3DDD-3C18-7D8E6EB95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791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9" name="Rectangle 98">
            <a:extLst>
              <a:ext uri="{FF2B5EF4-FFF2-40B4-BE49-F238E27FC236}">
                <a16:creationId xmlns:a16="http://schemas.microsoft.com/office/drawing/2014/main" id="{5E1C774B-80E3-64C9-4500-31DEFA40F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0" name="Rectangle 105">
            <a:extLst>
              <a:ext uri="{FF2B5EF4-FFF2-40B4-BE49-F238E27FC236}">
                <a16:creationId xmlns:a16="http://schemas.microsoft.com/office/drawing/2014/main" id="{CCFBD5E0-32C1-7BCD-7D9A-64A6D413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1" name="Rectangle 113">
            <a:extLst>
              <a:ext uri="{FF2B5EF4-FFF2-40B4-BE49-F238E27FC236}">
                <a16:creationId xmlns:a16="http://schemas.microsoft.com/office/drawing/2014/main" id="{D98F7546-2D5C-698A-179F-AFAB9829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327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4" name="Rectangle 92">
            <a:extLst>
              <a:ext uri="{FF2B5EF4-FFF2-40B4-BE49-F238E27FC236}">
                <a16:creationId xmlns:a16="http://schemas.microsoft.com/office/drawing/2014/main" id="{B9E07861-6200-FBC9-519C-6BD0A23D1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74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5" name="Rectangle 99">
            <a:extLst>
              <a:ext uri="{FF2B5EF4-FFF2-40B4-BE49-F238E27FC236}">
                <a16:creationId xmlns:a16="http://schemas.microsoft.com/office/drawing/2014/main" id="{94FF7541-A49A-845B-5714-751F73343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6" name="Rectangle 106">
            <a:extLst>
              <a:ext uri="{FF2B5EF4-FFF2-40B4-BE49-F238E27FC236}">
                <a16:creationId xmlns:a16="http://schemas.microsoft.com/office/drawing/2014/main" id="{F6C1D4B2-3866-761E-D713-2F8D09577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" name="Rectangle 114">
            <a:extLst>
              <a:ext uri="{FF2B5EF4-FFF2-40B4-BE49-F238E27FC236}">
                <a16:creationId xmlns:a16="http://schemas.microsoft.com/office/drawing/2014/main" id="{A8F5754F-7207-06D1-6E88-6CB64660E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10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0" name="Rectangle 212">
            <a:extLst>
              <a:ext uri="{FF2B5EF4-FFF2-40B4-BE49-F238E27FC236}">
                <a16:creationId xmlns:a16="http://schemas.microsoft.com/office/drawing/2014/main" id="{B2C5907F-98EF-E615-E170-51886A46D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398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1" name="Rectangle 219">
            <a:extLst>
              <a:ext uri="{FF2B5EF4-FFF2-40B4-BE49-F238E27FC236}">
                <a16:creationId xmlns:a16="http://schemas.microsoft.com/office/drawing/2014/main" id="{ACF566A5-FA11-F4B4-DCA7-76DA42FE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2" name="Rectangle 226">
            <a:extLst>
              <a:ext uri="{FF2B5EF4-FFF2-40B4-BE49-F238E27FC236}">
                <a16:creationId xmlns:a16="http://schemas.microsoft.com/office/drawing/2014/main" id="{5ED6313D-A9E6-B679-B38D-FADDEFA4A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3" name="Rectangle 234">
            <a:extLst>
              <a:ext uri="{FF2B5EF4-FFF2-40B4-BE49-F238E27FC236}">
                <a16:creationId xmlns:a16="http://schemas.microsoft.com/office/drawing/2014/main" id="{65F2A23E-B82A-80C9-C35F-F15207CEE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34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56" name="Rectangle 213">
            <a:extLst>
              <a:ext uri="{FF2B5EF4-FFF2-40B4-BE49-F238E27FC236}">
                <a16:creationId xmlns:a16="http://schemas.microsoft.com/office/drawing/2014/main" id="{8E751F4D-181F-42E2-479D-485EB512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882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7" name="Rectangle 220">
            <a:extLst>
              <a:ext uri="{FF2B5EF4-FFF2-40B4-BE49-F238E27FC236}">
                <a16:creationId xmlns:a16="http://schemas.microsoft.com/office/drawing/2014/main" id="{A97AAD90-53CD-B833-D977-2AC63B878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8" name="Rectangle 227">
            <a:extLst>
              <a:ext uri="{FF2B5EF4-FFF2-40B4-BE49-F238E27FC236}">
                <a16:creationId xmlns:a16="http://schemas.microsoft.com/office/drawing/2014/main" id="{527C39B0-059F-6E6F-4F62-F72ACED6D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235">
            <a:extLst>
              <a:ext uri="{FF2B5EF4-FFF2-40B4-BE49-F238E27FC236}">
                <a16:creationId xmlns:a16="http://schemas.microsoft.com/office/drawing/2014/main" id="{72BDE62F-18F4-FD31-32E7-F86B2011A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41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1" name="Rectangle 207">
            <a:extLst>
              <a:ext uri="{FF2B5EF4-FFF2-40B4-BE49-F238E27FC236}">
                <a16:creationId xmlns:a16="http://schemas.microsoft.com/office/drawing/2014/main" id="{F899B4DA-3491-69EA-E2D8-EABB434F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2" name="Rectangle 214">
            <a:extLst>
              <a:ext uri="{FF2B5EF4-FFF2-40B4-BE49-F238E27FC236}">
                <a16:creationId xmlns:a16="http://schemas.microsoft.com/office/drawing/2014/main" id="{4091AF5D-78EC-3F60-22D1-855369603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65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3" name="Rectangle 221">
            <a:extLst>
              <a:ext uri="{FF2B5EF4-FFF2-40B4-BE49-F238E27FC236}">
                <a16:creationId xmlns:a16="http://schemas.microsoft.com/office/drawing/2014/main" id="{9E8604C1-000D-D67B-5610-6A7A7E2C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48" name="Rectangle 229">
            <a:extLst>
              <a:ext uri="{FF2B5EF4-FFF2-40B4-BE49-F238E27FC236}">
                <a16:creationId xmlns:a16="http://schemas.microsoft.com/office/drawing/2014/main" id="{A6531929-7AD1-7B4E-E8D4-5215C4722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49" name="Rectangle 236">
            <a:extLst>
              <a:ext uri="{FF2B5EF4-FFF2-40B4-BE49-F238E27FC236}">
                <a16:creationId xmlns:a16="http://schemas.microsoft.com/office/drawing/2014/main" id="{2DFB4CCF-04E2-D2EE-DA0E-43B4E3EF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901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1" name="Rectangle 208">
            <a:extLst>
              <a:ext uri="{FF2B5EF4-FFF2-40B4-BE49-F238E27FC236}">
                <a16:creationId xmlns:a16="http://schemas.microsoft.com/office/drawing/2014/main" id="{C492BBCB-149B-1BF4-8B72-7C861FE80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2" name="Rectangle 215">
            <a:extLst>
              <a:ext uri="{FF2B5EF4-FFF2-40B4-BE49-F238E27FC236}">
                <a16:creationId xmlns:a16="http://schemas.microsoft.com/office/drawing/2014/main" id="{A772AA65-BD4E-F5AE-DC82-AFC39522A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9" y="5501128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3" name="Rectangle 222">
            <a:extLst>
              <a:ext uri="{FF2B5EF4-FFF2-40B4-BE49-F238E27FC236}">
                <a16:creationId xmlns:a16="http://schemas.microsoft.com/office/drawing/2014/main" id="{C19933E2-277E-E9AD-67CD-38B6CB2E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4" name="Rectangle 230">
            <a:extLst>
              <a:ext uri="{FF2B5EF4-FFF2-40B4-BE49-F238E27FC236}">
                <a16:creationId xmlns:a16="http://schemas.microsoft.com/office/drawing/2014/main" id="{37B06EF6-97D0-B708-6F65-9C37C23B0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5" name="Rectangle 237">
            <a:extLst>
              <a:ext uri="{FF2B5EF4-FFF2-40B4-BE49-F238E27FC236}">
                <a16:creationId xmlns:a16="http://schemas.microsoft.com/office/drawing/2014/main" id="{94500BE7-62EC-9BA8-E4C1-03A4628B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385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7" name="Rectangle 209">
            <a:extLst>
              <a:ext uri="{FF2B5EF4-FFF2-40B4-BE49-F238E27FC236}">
                <a16:creationId xmlns:a16="http://schemas.microsoft.com/office/drawing/2014/main" id="{74A7CF3E-B676-9D3B-2367-8D62ED955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33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8" name="Rectangle 216">
            <a:extLst>
              <a:ext uri="{FF2B5EF4-FFF2-40B4-BE49-F238E27FC236}">
                <a16:creationId xmlns:a16="http://schemas.microsoft.com/office/drawing/2014/main" id="{459F4E7B-BEBE-AFF9-66D7-19EFE7032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50112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59" name="Rectangle 223">
            <a:extLst>
              <a:ext uri="{FF2B5EF4-FFF2-40B4-BE49-F238E27FC236}">
                <a16:creationId xmlns:a16="http://schemas.microsoft.com/office/drawing/2014/main" id="{387B450D-FB19-167C-DD27-56E4BB939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0" name="Rectangle 231">
            <a:extLst>
              <a:ext uri="{FF2B5EF4-FFF2-40B4-BE49-F238E27FC236}">
                <a16:creationId xmlns:a16="http://schemas.microsoft.com/office/drawing/2014/main" id="{B57BBC39-CD33-48A3-9AD9-64EB9BB08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1" name="Rectangle 238">
            <a:extLst>
              <a:ext uri="{FF2B5EF4-FFF2-40B4-BE49-F238E27FC236}">
                <a16:creationId xmlns:a16="http://schemas.microsoft.com/office/drawing/2014/main" id="{167FC497-149D-16EB-00DD-14C2E684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868" y="5993850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3" name="Rectangle 210">
            <a:extLst>
              <a:ext uri="{FF2B5EF4-FFF2-40B4-BE49-F238E27FC236}">
                <a16:creationId xmlns:a16="http://schemas.microsoft.com/office/drawing/2014/main" id="{F6F606C1-0DA8-C59C-C592-04F66342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816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4" name="Rectangle 217">
            <a:extLst>
              <a:ext uri="{FF2B5EF4-FFF2-40B4-BE49-F238E27FC236}">
                <a16:creationId xmlns:a16="http://schemas.microsoft.com/office/drawing/2014/main" id="{D2F382CC-DE74-CEE1-A6CB-5CA3F41CE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550112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5" name="Rectangle 224">
            <a:extLst>
              <a:ext uri="{FF2B5EF4-FFF2-40B4-BE49-F238E27FC236}">
                <a16:creationId xmlns:a16="http://schemas.microsoft.com/office/drawing/2014/main" id="{8F6C7107-396E-843F-3F5D-A9B8903A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6" name="Rectangle 232">
            <a:extLst>
              <a:ext uri="{FF2B5EF4-FFF2-40B4-BE49-F238E27FC236}">
                <a16:creationId xmlns:a16="http://schemas.microsoft.com/office/drawing/2014/main" id="{22956665-C270-12F7-C0BE-154B2F2C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52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469" name="Rectangle 211">
            <a:extLst>
              <a:ext uri="{FF2B5EF4-FFF2-40B4-BE49-F238E27FC236}">
                <a16:creationId xmlns:a16="http://schemas.microsoft.com/office/drawing/2014/main" id="{45B18114-A1BE-198F-C10A-DC1EEC8CD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99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0" name="Rectangle 218">
            <a:extLst>
              <a:ext uri="{FF2B5EF4-FFF2-40B4-BE49-F238E27FC236}">
                <a16:creationId xmlns:a16="http://schemas.microsoft.com/office/drawing/2014/main" id="{D6B689F1-16FA-2F5C-DDE5-F8EC5C9D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550112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1" name="Rectangle 225">
            <a:extLst>
              <a:ext uri="{FF2B5EF4-FFF2-40B4-BE49-F238E27FC236}">
                <a16:creationId xmlns:a16="http://schemas.microsoft.com/office/drawing/2014/main" id="{67567648-EC71-7C75-D0A0-E5AFCC77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472" name="Rectangle 233">
            <a:extLst>
              <a:ext uri="{FF2B5EF4-FFF2-40B4-BE49-F238E27FC236}">
                <a16:creationId xmlns:a16="http://schemas.microsoft.com/office/drawing/2014/main" id="{EECCCCC1-2C52-8DE9-4BDC-A99BC1D2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835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D13B84A-A4E4-81A3-80C0-B78810DEEB99}"/>
              </a:ext>
            </a:extLst>
          </p:cNvPr>
          <p:cNvSpPr/>
          <p:nvPr/>
        </p:nvSpPr>
        <p:spPr>
          <a:xfrm>
            <a:off x="232846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E8F00078-5D5A-DC68-CCE9-EA5F6F12B9D6}"/>
              </a:ext>
            </a:extLst>
          </p:cNvPr>
          <p:cNvSpPr/>
          <p:nvPr/>
        </p:nvSpPr>
        <p:spPr>
          <a:xfrm>
            <a:off x="398581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BB0576B3-6198-227A-993E-3D339008EE55}"/>
              </a:ext>
            </a:extLst>
          </p:cNvPr>
          <p:cNvSpPr/>
          <p:nvPr/>
        </p:nvSpPr>
        <p:spPr>
          <a:xfrm>
            <a:off x="4633511" y="59600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956" name="Rectangle 212">
            <a:extLst>
              <a:ext uri="{FF2B5EF4-FFF2-40B4-BE49-F238E27FC236}">
                <a16:creationId xmlns:a16="http://schemas.microsoft.com/office/drawing/2014/main" id="{40021C40-0E87-05FB-0E1B-FA064812D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58" name="Rectangle 219">
            <a:extLst>
              <a:ext uri="{FF2B5EF4-FFF2-40B4-BE49-F238E27FC236}">
                <a16:creationId xmlns:a16="http://schemas.microsoft.com/office/drawing/2014/main" id="{F65D8C3B-91A4-2064-D0CE-B362983F5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652" y="550112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59" name="Rectangle 226">
            <a:extLst>
              <a:ext uri="{FF2B5EF4-FFF2-40B4-BE49-F238E27FC236}">
                <a16:creationId xmlns:a16="http://schemas.microsoft.com/office/drawing/2014/main" id="{1731E380-F061-C2D8-C167-FF54BE59D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15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0" name="Rectangle 234">
            <a:extLst>
              <a:ext uri="{FF2B5EF4-FFF2-40B4-BE49-F238E27FC236}">
                <a16:creationId xmlns:a16="http://schemas.microsoft.com/office/drawing/2014/main" id="{759AC9C9-4E94-1EE1-70D0-21AE1C19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1" name="Rectangle 241">
            <a:extLst>
              <a:ext uri="{FF2B5EF4-FFF2-40B4-BE49-F238E27FC236}">
                <a16:creationId xmlns:a16="http://schemas.microsoft.com/office/drawing/2014/main" id="{026DE9C9-B423-653C-6605-129B7FBC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88" y="599385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29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963" name="Rectangle 213">
            <a:extLst>
              <a:ext uri="{FF2B5EF4-FFF2-40B4-BE49-F238E27FC236}">
                <a16:creationId xmlns:a16="http://schemas.microsoft.com/office/drawing/2014/main" id="{1EA0437E-A460-B08F-E4EF-1892C89B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4" name="Rectangle 220">
            <a:extLst>
              <a:ext uri="{FF2B5EF4-FFF2-40B4-BE49-F238E27FC236}">
                <a16:creationId xmlns:a16="http://schemas.microsoft.com/office/drawing/2014/main" id="{57932039-C430-1DF9-3921-3C103DF26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122" y="550112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5" name="Rectangle 227">
            <a:extLst>
              <a:ext uri="{FF2B5EF4-FFF2-40B4-BE49-F238E27FC236}">
                <a16:creationId xmlns:a16="http://schemas.microsoft.com/office/drawing/2014/main" id="{3F34E752-DC65-B193-8317-A295D5968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6" name="Rectangle 235">
            <a:extLst>
              <a:ext uri="{FF2B5EF4-FFF2-40B4-BE49-F238E27FC236}">
                <a16:creationId xmlns:a16="http://schemas.microsoft.com/office/drawing/2014/main" id="{87790331-F265-6FD8-C1D9-B0F56EE93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7" name="Rectangle 242">
            <a:extLst>
              <a:ext uri="{FF2B5EF4-FFF2-40B4-BE49-F238E27FC236}">
                <a16:creationId xmlns:a16="http://schemas.microsoft.com/office/drawing/2014/main" id="{BCFF7DF7-6771-D60E-777F-E9E8C9E01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658" y="599385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30</a:t>
            </a:r>
            <a:endParaRPr kumimoji="0" lang="zh-CN" altLang="zh-CN" sz="9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69" name="Rectangle 214">
            <a:extLst>
              <a:ext uri="{FF2B5EF4-FFF2-40B4-BE49-F238E27FC236}">
                <a16:creationId xmlns:a16="http://schemas.microsoft.com/office/drawing/2014/main" id="{18AF81BD-DF63-8771-439A-A46EAB9FC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2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0" name="Rectangle 221">
            <a:extLst>
              <a:ext uri="{FF2B5EF4-FFF2-40B4-BE49-F238E27FC236}">
                <a16:creationId xmlns:a16="http://schemas.microsoft.com/office/drawing/2014/main" id="{44AB3362-0830-FE37-1E39-0CA5937FD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1" name="Rectangle 228">
            <a:extLst>
              <a:ext uri="{FF2B5EF4-FFF2-40B4-BE49-F238E27FC236}">
                <a16:creationId xmlns:a16="http://schemas.microsoft.com/office/drawing/2014/main" id="{7E65ECB9-112F-2996-8797-7A406040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2" name="Rectangle 236">
            <a:extLst>
              <a:ext uri="{FF2B5EF4-FFF2-40B4-BE49-F238E27FC236}">
                <a16:creationId xmlns:a16="http://schemas.microsoft.com/office/drawing/2014/main" id="{DF8E4704-315E-5BEE-8394-9AE2E852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3" name="Rectangle 243">
            <a:extLst>
              <a:ext uri="{FF2B5EF4-FFF2-40B4-BE49-F238E27FC236}">
                <a16:creationId xmlns:a16="http://schemas.microsoft.com/office/drawing/2014/main" id="{85ABC6A4-B389-B90C-D52D-BAA622EF1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28" y="5993851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31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5" name="Rectangle 215">
            <a:extLst>
              <a:ext uri="{FF2B5EF4-FFF2-40B4-BE49-F238E27FC236}">
                <a16:creationId xmlns:a16="http://schemas.microsoft.com/office/drawing/2014/main" id="{FF4AA956-419B-91DF-7569-EBC93ED5A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62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4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6" name="Rectangle 222">
            <a:extLst>
              <a:ext uri="{FF2B5EF4-FFF2-40B4-BE49-F238E27FC236}">
                <a16:creationId xmlns:a16="http://schemas.microsoft.com/office/drawing/2014/main" id="{85A435D3-EC2C-8951-566A-5C3D7CA8E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11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7" name="Rectangle 229">
            <a:extLst>
              <a:ext uri="{FF2B5EF4-FFF2-40B4-BE49-F238E27FC236}">
                <a16:creationId xmlns:a16="http://schemas.microsoft.com/office/drawing/2014/main" id="{82645D9E-8A09-6F1E-D93B-2AFAF572C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18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8" name="Rectangle 237">
            <a:extLst>
              <a:ext uri="{FF2B5EF4-FFF2-40B4-BE49-F238E27FC236}">
                <a16:creationId xmlns:a16="http://schemas.microsoft.com/office/drawing/2014/main" id="{54E3AA53-3A6C-D25E-957C-57292173C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9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1" name="Rectangle 216">
            <a:extLst>
              <a:ext uri="{FF2B5EF4-FFF2-40B4-BE49-F238E27FC236}">
                <a16:creationId xmlns:a16="http://schemas.microsoft.com/office/drawing/2014/main" id="{A76A25FF-DEB7-A199-4D2F-C56B78571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532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5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2" name="Rectangle 223">
            <a:extLst>
              <a:ext uri="{FF2B5EF4-FFF2-40B4-BE49-F238E27FC236}">
                <a16:creationId xmlns:a16="http://schemas.microsoft.com/office/drawing/2014/main" id="{266C8581-1517-F74F-BE4A-394F9453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12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3" name="Rectangle 230">
            <a:extLst>
              <a:ext uri="{FF2B5EF4-FFF2-40B4-BE49-F238E27FC236}">
                <a16:creationId xmlns:a16="http://schemas.microsoft.com/office/drawing/2014/main" id="{A017F01D-3C5F-3A51-D9B3-A00D43F9F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19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84" name="Rectangle 238">
            <a:extLst>
              <a:ext uri="{FF2B5EF4-FFF2-40B4-BE49-F238E27FC236}">
                <a16:creationId xmlns:a16="http://schemas.microsoft.com/office/drawing/2014/main" id="{38656F74-BF2E-E363-A8B0-8F1CD54FA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06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98" name="Rectangle 217">
            <a:extLst>
              <a:ext uri="{FF2B5EF4-FFF2-40B4-BE49-F238E27FC236}">
                <a16:creationId xmlns:a16="http://schemas.microsoft.com/office/drawing/2014/main" id="{AC0D030E-C37F-2F11-70B7-B649D0A4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002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6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99" name="Rectangle 224">
            <a:extLst>
              <a:ext uri="{FF2B5EF4-FFF2-40B4-BE49-F238E27FC236}">
                <a16:creationId xmlns:a16="http://schemas.microsoft.com/office/drawing/2014/main" id="{63D83888-177A-9D41-EC66-446EC7C35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13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1" name="Rectangle 231">
            <a:extLst>
              <a:ext uri="{FF2B5EF4-FFF2-40B4-BE49-F238E27FC236}">
                <a16:creationId xmlns:a16="http://schemas.microsoft.com/office/drawing/2014/main" id="{9D4BF24A-085A-771D-5CAE-1345CCE8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20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2" name="Rectangle 239">
            <a:extLst>
              <a:ext uri="{FF2B5EF4-FFF2-40B4-BE49-F238E27FC236}">
                <a16:creationId xmlns:a16="http://schemas.microsoft.com/office/drawing/2014/main" id="{C9020F09-D9C5-0E36-CAC2-856B43F68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38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  <a:ea typeface="宋体" panose="02010600030101010101" pitchFamily="2" charset="-122"/>
              </a:rPr>
              <a:t>27</a:t>
            </a:r>
            <a:endParaRPr kumimoji="0" lang="zh-CN" altLang="zh-CN" sz="900" b="1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05" name="Rectangle 218">
            <a:extLst>
              <a:ext uri="{FF2B5EF4-FFF2-40B4-BE49-F238E27FC236}">
                <a16:creationId xmlns:a16="http://schemas.microsoft.com/office/drawing/2014/main" id="{13206A41-B462-6D22-B5B7-E1A26A667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71" y="5336887"/>
            <a:ext cx="44928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7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06" name="Rectangle 225">
            <a:extLst>
              <a:ext uri="{FF2B5EF4-FFF2-40B4-BE49-F238E27FC236}">
                <a16:creationId xmlns:a16="http://schemas.microsoft.com/office/drawing/2014/main" id="{23F42036-1FFC-DBEE-BBDF-66CB9AC74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5501127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14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07" name="Rectangle 232">
            <a:extLst>
              <a:ext uri="{FF2B5EF4-FFF2-40B4-BE49-F238E27FC236}">
                <a16:creationId xmlns:a16="http://schemas.microsoft.com/office/drawing/2014/main" id="{72930EEA-E98B-6F3B-3AF6-A578C9B4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5665368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21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008" name="Rectangle 240">
            <a:extLst>
              <a:ext uri="{FF2B5EF4-FFF2-40B4-BE49-F238E27FC236}">
                <a16:creationId xmlns:a16="http://schemas.microsoft.com/office/drawing/2014/main" id="{DF138B6D-5095-5D7F-FA5D-089C97A10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007" y="5829609"/>
            <a:ext cx="89856" cy="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宋体" panose="02010600030101010101" pitchFamily="2" charset="-122"/>
              </a:rPr>
              <a:t>28</a:t>
            </a:r>
            <a:endParaRPr kumimoji="0" lang="zh-CN" altLang="zh-CN" sz="900" b="1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8E5FB681-4CB3-9E74-808F-B5E3792B0391}"/>
              </a:ext>
            </a:extLst>
          </p:cNvPr>
          <p:cNvSpPr/>
          <p:nvPr/>
        </p:nvSpPr>
        <p:spPr>
          <a:xfrm>
            <a:off x="6100361" y="5795840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E55E4A37-0B2D-C012-DCF3-0DEBC5150352}"/>
              </a:ext>
            </a:extLst>
          </p:cNvPr>
          <p:cNvSpPr/>
          <p:nvPr/>
        </p:nvSpPr>
        <p:spPr>
          <a:xfrm>
            <a:off x="2747979" y="40854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0" name="椭圆 1471">
            <a:extLst>
              <a:ext uri="{FF2B5EF4-FFF2-40B4-BE49-F238E27FC236}">
                <a16:creationId xmlns:a16="http://schemas.microsoft.com/office/drawing/2014/main" id="{51BA84F4-AF81-2342-601A-6F1DA8CE90C9}"/>
              </a:ext>
            </a:extLst>
          </p:cNvPr>
          <p:cNvSpPr/>
          <p:nvPr/>
        </p:nvSpPr>
        <p:spPr>
          <a:xfrm>
            <a:off x="642954" y="426645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1" name="椭圆 1471">
            <a:extLst>
              <a:ext uri="{FF2B5EF4-FFF2-40B4-BE49-F238E27FC236}">
                <a16:creationId xmlns:a16="http://schemas.microsoft.com/office/drawing/2014/main" id="{85DA9423-C9E1-41FE-7268-EE1110B91F86}"/>
              </a:ext>
            </a:extLst>
          </p:cNvPr>
          <p:cNvSpPr/>
          <p:nvPr/>
        </p:nvSpPr>
        <p:spPr>
          <a:xfrm>
            <a:off x="2319354" y="24281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2" name="椭圆 1471">
            <a:extLst>
              <a:ext uri="{FF2B5EF4-FFF2-40B4-BE49-F238E27FC236}">
                <a16:creationId xmlns:a16="http://schemas.microsoft.com/office/drawing/2014/main" id="{7F766711-3444-D010-0103-389B1A0298F5}"/>
              </a:ext>
            </a:extLst>
          </p:cNvPr>
          <p:cNvSpPr/>
          <p:nvPr/>
        </p:nvSpPr>
        <p:spPr>
          <a:xfrm>
            <a:off x="623904" y="22566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3" name="椭圆 1471">
            <a:extLst>
              <a:ext uri="{FF2B5EF4-FFF2-40B4-BE49-F238E27FC236}">
                <a16:creationId xmlns:a16="http://schemas.microsoft.com/office/drawing/2014/main" id="{B909AA2D-52EC-B1AF-9CB7-7A89B742F992}"/>
              </a:ext>
            </a:extLst>
          </p:cNvPr>
          <p:cNvSpPr/>
          <p:nvPr/>
        </p:nvSpPr>
        <p:spPr>
          <a:xfrm>
            <a:off x="623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椭圆 1471">
            <a:extLst>
              <a:ext uri="{FF2B5EF4-FFF2-40B4-BE49-F238E27FC236}">
                <a16:creationId xmlns:a16="http://schemas.microsoft.com/office/drawing/2014/main" id="{0A7BB700-1594-886F-6D8F-AC92662B0CA0}"/>
              </a:ext>
            </a:extLst>
          </p:cNvPr>
          <p:cNvSpPr/>
          <p:nvPr/>
        </p:nvSpPr>
        <p:spPr>
          <a:xfrm>
            <a:off x="633011" y="5305978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3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395536" y="332656"/>
            <a:ext cx="8424936" cy="93610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2024-UK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9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395536" y="1340767"/>
            <a:ext cx="6547963" cy="422051"/>
            <a:chOff x="395536" y="1191105"/>
            <a:chExt cx="8424936" cy="435360"/>
          </a:xfrm>
          <a:solidFill>
            <a:srgbClr val="0070C0"/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395536" y="3026354"/>
            <a:ext cx="6547963" cy="422051"/>
            <a:chOff x="395536" y="3025736"/>
            <a:chExt cx="8424936" cy="435360"/>
          </a:xfrm>
          <a:solidFill>
            <a:srgbClr val="0070C0"/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395536" y="4713072"/>
            <a:ext cx="6547963" cy="422051"/>
            <a:chOff x="395536" y="4692464"/>
            <a:chExt cx="8424936" cy="435360"/>
          </a:xfrm>
          <a:solidFill>
            <a:srgbClr val="0070C0"/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1358901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15883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177561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444339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651606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901797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11103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4234022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4444834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4674782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4907775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511076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3781088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3989387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2113627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232611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2560750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2772915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3004733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3238101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3442274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6577562" y="1784979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6778331" y="1784979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5449513" y="1784979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564056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5893418" y="1784979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6098232" y="1784979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6344410" y="1784979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1358901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15883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177561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444339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651606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901797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11103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4234022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4444834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4674782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4907775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511076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3781088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3989387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2113627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232611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2560750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2772915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3004733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3238101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3442274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6577562" y="3470566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6778331" y="3470566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5449513" y="3470566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564056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5893418" y="3470566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6098232" y="3470566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6344410" y="3470566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1358901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15883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177561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444339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651606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901797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11103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4234022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4444834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4674782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4907775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511076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3781088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3989387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2113627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232611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2560750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2772915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3004733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3238101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3442274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6577562" y="5157282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6778331" y="5157282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5449513" y="5157282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564056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5893418" y="5157282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6098232" y="5157282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6344410" y="5157282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895" name="表格 8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49600"/>
              </p:ext>
            </p:extLst>
          </p:nvPr>
        </p:nvGraphicFramePr>
        <p:xfrm>
          <a:off x="7073020" y="1339350"/>
          <a:ext cx="1738556" cy="5195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2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bg1"/>
                          </a:solidFill>
                        </a:rPr>
                        <a:t>UK Holidays</a:t>
                      </a: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5194403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45101597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 Friday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1-Apr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Easter Monday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2032855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May Bank Holiday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Battle of the Boyne (Northern Ireland)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105755933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678650365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87449322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908409174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Boxing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83499FA8-2913-B0A1-8CDC-AA8EA5EB8DB7}"/>
              </a:ext>
            </a:extLst>
          </p:cNvPr>
          <p:cNvGrpSpPr/>
          <p:nvPr/>
        </p:nvGrpSpPr>
        <p:grpSpPr>
          <a:xfrm>
            <a:off x="472914" y="1972761"/>
            <a:ext cx="6414949" cy="947823"/>
            <a:chOff x="498034" y="1754523"/>
            <a:chExt cx="8239669" cy="1101003"/>
          </a:xfrm>
        </p:grpSpPr>
        <p:sp>
          <p:nvSpPr>
            <p:cNvPr id="4" name="Rectangle 80">
              <a:extLst>
                <a:ext uri="{FF2B5EF4-FFF2-40B4-BE49-F238E27FC236}">
                  <a16:creationId xmlns:a16="http://schemas.microsoft.com/office/drawing/2014/main" id="{1EC059B6-7009-71D9-F9C2-96578CAF6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5" name="Rectangle 87">
              <a:extLst>
                <a:ext uri="{FF2B5EF4-FFF2-40B4-BE49-F238E27FC236}">
                  <a16:creationId xmlns:a16="http://schemas.microsoft.com/office/drawing/2014/main" id="{86CE6FA6-D9CE-A00B-E749-839D90771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04688DE8-E997-2205-5D9E-72970B6F6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7" name="Rectangle 101">
              <a:extLst>
                <a:ext uri="{FF2B5EF4-FFF2-40B4-BE49-F238E27FC236}">
                  <a16:creationId xmlns:a16="http://schemas.microsoft.com/office/drawing/2014/main" id="{DEB44676-FBC1-F77B-85C7-77EF6A540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8" name="Rectangle 109">
              <a:extLst>
                <a:ext uri="{FF2B5EF4-FFF2-40B4-BE49-F238E27FC236}">
                  <a16:creationId xmlns:a16="http://schemas.microsoft.com/office/drawing/2014/main" id="{3E50EDB0-851C-9CE6-3712-A72B73C81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9" name="Rectangle 116">
              <a:extLst>
                <a:ext uri="{FF2B5EF4-FFF2-40B4-BE49-F238E27FC236}">
                  <a16:creationId xmlns:a16="http://schemas.microsoft.com/office/drawing/2014/main" id="{16CD2653-18DD-3456-7286-3BF22E34E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0" name="Rectangle 81">
              <a:extLst>
                <a:ext uri="{FF2B5EF4-FFF2-40B4-BE49-F238E27FC236}">
                  <a16:creationId xmlns:a16="http://schemas.microsoft.com/office/drawing/2014/main" id="{FC63C0CE-C8EF-DFDF-0C1F-5A73E79E4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1" name="Rectangle 88">
              <a:extLst>
                <a:ext uri="{FF2B5EF4-FFF2-40B4-BE49-F238E27FC236}">
                  <a16:creationId xmlns:a16="http://schemas.microsoft.com/office/drawing/2014/main" id="{D3419ED3-45ED-40A3-8E8D-D61E46F98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2" name="Rectangle 95">
              <a:extLst>
                <a:ext uri="{FF2B5EF4-FFF2-40B4-BE49-F238E27FC236}">
                  <a16:creationId xmlns:a16="http://schemas.microsoft.com/office/drawing/2014/main" id="{C277E687-8949-24EC-1C8E-8909FDA7A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3" name="Rectangle 103">
              <a:extLst>
                <a:ext uri="{FF2B5EF4-FFF2-40B4-BE49-F238E27FC236}">
                  <a16:creationId xmlns:a16="http://schemas.microsoft.com/office/drawing/2014/main" id="{4D203A2F-AE49-ED27-A0A5-C92715C26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4" name="Rectangle 110">
              <a:extLst>
                <a:ext uri="{FF2B5EF4-FFF2-40B4-BE49-F238E27FC236}">
                  <a16:creationId xmlns:a16="http://schemas.microsoft.com/office/drawing/2014/main" id="{52BD95F0-7077-E9FF-5CBC-B20922FED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15" name="Rectangle 117">
              <a:extLst>
                <a:ext uri="{FF2B5EF4-FFF2-40B4-BE49-F238E27FC236}">
                  <a16:creationId xmlns:a16="http://schemas.microsoft.com/office/drawing/2014/main" id="{A739721C-670E-C5FD-66FB-D5C9946E5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6" name="Rectangle 82">
              <a:extLst>
                <a:ext uri="{FF2B5EF4-FFF2-40B4-BE49-F238E27FC236}">
                  <a16:creationId xmlns:a16="http://schemas.microsoft.com/office/drawing/2014/main" id="{13D6AE57-0E36-916C-9CC5-5A30873B5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7" name="Rectangle 89">
              <a:extLst>
                <a:ext uri="{FF2B5EF4-FFF2-40B4-BE49-F238E27FC236}">
                  <a16:creationId xmlns:a16="http://schemas.microsoft.com/office/drawing/2014/main" id="{923D549E-915D-9917-E3F0-6FFFCCE6D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8" name="Rectangle 96">
              <a:extLst>
                <a:ext uri="{FF2B5EF4-FFF2-40B4-BE49-F238E27FC236}">
                  <a16:creationId xmlns:a16="http://schemas.microsoft.com/office/drawing/2014/main" id="{E8ABA540-4EBA-B2A7-2298-A072A4185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19" name="Rectangle 104">
              <a:extLst>
                <a:ext uri="{FF2B5EF4-FFF2-40B4-BE49-F238E27FC236}">
                  <a16:creationId xmlns:a16="http://schemas.microsoft.com/office/drawing/2014/main" id="{9CBB34D6-F6D3-3909-2E0A-B0DB7409A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0" name="Rectangle 111">
              <a:extLst>
                <a:ext uri="{FF2B5EF4-FFF2-40B4-BE49-F238E27FC236}">
                  <a16:creationId xmlns:a16="http://schemas.microsoft.com/office/drawing/2014/main" id="{BD51D7E3-A9DE-392E-5E18-A770AE74D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1" name="Rectangle 118">
              <a:extLst>
                <a:ext uri="{FF2B5EF4-FFF2-40B4-BE49-F238E27FC236}">
                  <a16:creationId xmlns:a16="http://schemas.microsoft.com/office/drawing/2014/main" id="{97CC8986-6377-1560-667F-282065F60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2" name="Rectangle 83">
              <a:extLst>
                <a:ext uri="{FF2B5EF4-FFF2-40B4-BE49-F238E27FC236}">
                  <a16:creationId xmlns:a16="http://schemas.microsoft.com/office/drawing/2014/main" id="{D4EE5991-8C90-8993-9516-7329EB07C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23" name="Rectangle 90">
              <a:extLst>
                <a:ext uri="{FF2B5EF4-FFF2-40B4-BE49-F238E27FC236}">
                  <a16:creationId xmlns:a16="http://schemas.microsoft.com/office/drawing/2014/main" id="{0BBB1B31-384F-D827-53B7-760406E9E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4622F22-EAAB-D246-3399-018602C09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25" name="Rectangle 105">
              <a:extLst>
                <a:ext uri="{FF2B5EF4-FFF2-40B4-BE49-F238E27FC236}">
                  <a16:creationId xmlns:a16="http://schemas.microsoft.com/office/drawing/2014/main" id="{28838285-89EA-FE42-13C6-68EAB2DA7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26" name="Rectangle 112">
              <a:extLst>
                <a:ext uri="{FF2B5EF4-FFF2-40B4-BE49-F238E27FC236}">
                  <a16:creationId xmlns:a16="http://schemas.microsoft.com/office/drawing/2014/main" id="{9364BA97-9A42-B57C-6E2C-7D6979C45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27" name="Rectangle 119">
              <a:extLst>
                <a:ext uri="{FF2B5EF4-FFF2-40B4-BE49-F238E27FC236}">
                  <a16:creationId xmlns:a16="http://schemas.microsoft.com/office/drawing/2014/main" id="{E6E9AD7D-EC29-8A0C-4560-39F7888D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8" name="Rectangle 84">
              <a:extLst>
                <a:ext uri="{FF2B5EF4-FFF2-40B4-BE49-F238E27FC236}">
                  <a16:creationId xmlns:a16="http://schemas.microsoft.com/office/drawing/2014/main" id="{8600FD3D-E0C2-AD72-CEBF-1C93C4180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29" name="Rectangle 91">
              <a:extLst>
                <a:ext uri="{FF2B5EF4-FFF2-40B4-BE49-F238E27FC236}">
                  <a16:creationId xmlns:a16="http://schemas.microsoft.com/office/drawing/2014/main" id="{648B4156-AC88-7B6C-B8C3-413EFD3AD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30" name="Rectangle 98">
              <a:extLst>
                <a:ext uri="{FF2B5EF4-FFF2-40B4-BE49-F238E27FC236}">
                  <a16:creationId xmlns:a16="http://schemas.microsoft.com/office/drawing/2014/main" id="{E799ACF1-E5DC-EE2A-7E60-3DE17E34F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1" name="Rectangle 106">
              <a:extLst>
                <a:ext uri="{FF2B5EF4-FFF2-40B4-BE49-F238E27FC236}">
                  <a16:creationId xmlns:a16="http://schemas.microsoft.com/office/drawing/2014/main" id="{08C07FB2-8B86-71D4-15CC-FAEC83112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32" name="Rectangle 113">
              <a:extLst>
                <a:ext uri="{FF2B5EF4-FFF2-40B4-BE49-F238E27FC236}">
                  <a16:creationId xmlns:a16="http://schemas.microsoft.com/office/drawing/2014/main" id="{2068E7CB-11A9-5433-D365-34205509C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33" name="Rectangle 120">
              <a:extLst>
                <a:ext uri="{FF2B5EF4-FFF2-40B4-BE49-F238E27FC236}">
                  <a16:creationId xmlns:a16="http://schemas.microsoft.com/office/drawing/2014/main" id="{F787A8C1-3155-A136-D90B-D655321E3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34" name="Rectangle 85">
              <a:extLst>
                <a:ext uri="{FF2B5EF4-FFF2-40B4-BE49-F238E27FC236}">
                  <a16:creationId xmlns:a16="http://schemas.microsoft.com/office/drawing/2014/main" id="{5998E80F-BF95-79F2-FA71-9CAAC1D2F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35" name="Rectangle 92">
              <a:extLst>
                <a:ext uri="{FF2B5EF4-FFF2-40B4-BE49-F238E27FC236}">
                  <a16:creationId xmlns:a16="http://schemas.microsoft.com/office/drawing/2014/main" id="{5526EFE5-E236-2613-D481-1A6DAA7CE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36" name="Rectangle 99">
              <a:extLst>
                <a:ext uri="{FF2B5EF4-FFF2-40B4-BE49-F238E27FC236}">
                  <a16:creationId xmlns:a16="http://schemas.microsoft.com/office/drawing/2014/main" id="{7C07E844-10F4-30A0-5366-1C2EEBD61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7" name="Rectangle 107">
              <a:extLst>
                <a:ext uri="{FF2B5EF4-FFF2-40B4-BE49-F238E27FC236}">
                  <a16:creationId xmlns:a16="http://schemas.microsoft.com/office/drawing/2014/main" id="{CEA064CB-0C16-8E18-C4DE-F028AE39C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38" name="Rectangle 114">
              <a:extLst>
                <a:ext uri="{FF2B5EF4-FFF2-40B4-BE49-F238E27FC236}">
                  <a16:creationId xmlns:a16="http://schemas.microsoft.com/office/drawing/2014/main" id="{2B645F50-7419-4452-D47D-2ACD0CAFF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39" name="Rectangle 121">
              <a:extLst>
                <a:ext uri="{FF2B5EF4-FFF2-40B4-BE49-F238E27FC236}">
                  <a16:creationId xmlns:a16="http://schemas.microsoft.com/office/drawing/2014/main" id="{DD4E5B31-B3F9-1A3B-F609-C14E971C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40" name="Rectangle 86">
              <a:extLst>
                <a:ext uri="{FF2B5EF4-FFF2-40B4-BE49-F238E27FC236}">
                  <a16:creationId xmlns:a16="http://schemas.microsoft.com/office/drawing/2014/main" id="{EC8BC433-1265-1280-F5F8-BFCCBEE77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41" name="Rectangle 93">
              <a:extLst>
                <a:ext uri="{FF2B5EF4-FFF2-40B4-BE49-F238E27FC236}">
                  <a16:creationId xmlns:a16="http://schemas.microsoft.com/office/drawing/2014/main" id="{7EB77A4C-F708-2168-F98E-295BDD28D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42" name="Rectangle 100">
              <a:extLst>
                <a:ext uri="{FF2B5EF4-FFF2-40B4-BE49-F238E27FC236}">
                  <a16:creationId xmlns:a16="http://schemas.microsoft.com/office/drawing/2014/main" id="{E0D696A2-B33E-51B6-CFAE-DD6679A75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43" name="Rectangle 108">
              <a:extLst>
                <a:ext uri="{FF2B5EF4-FFF2-40B4-BE49-F238E27FC236}">
                  <a16:creationId xmlns:a16="http://schemas.microsoft.com/office/drawing/2014/main" id="{6CBC8832-9E19-56E6-9AFE-F8A278AC6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44" name="Rectangle 115">
              <a:extLst>
                <a:ext uri="{FF2B5EF4-FFF2-40B4-BE49-F238E27FC236}">
                  <a16:creationId xmlns:a16="http://schemas.microsoft.com/office/drawing/2014/main" id="{13BBD7A2-5433-C948-4E7A-5AB275644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5" name="Rectangle 122">
              <a:extLst>
                <a:ext uri="{FF2B5EF4-FFF2-40B4-BE49-F238E27FC236}">
                  <a16:creationId xmlns:a16="http://schemas.microsoft.com/office/drawing/2014/main" id="{6D6BF985-0E33-605E-59A9-F08B71207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46" name="Rectangle 79">
              <a:extLst>
                <a:ext uri="{FF2B5EF4-FFF2-40B4-BE49-F238E27FC236}">
                  <a16:creationId xmlns:a16="http://schemas.microsoft.com/office/drawing/2014/main" id="{FD05CF7E-FC8D-D670-C932-DB99CAD4E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7" name="Rectangle 86">
              <a:extLst>
                <a:ext uri="{FF2B5EF4-FFF2-40B4-BE49-F238E27FC236}">
                  <a16:creationId xmlns:a16="http://schemas.microsoft.com/office/drawing/2014/main" id="{F8A7C584-DB65-776E-E154-0A061F7E0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8" name="Rectangle 93">
              <a:extLst>
                <a:ext uri="{FF2B5EF4-FFF2-40B4-BE49-F238E27FC236}">
                  <a16:creationId xmlns:a16="http://schemas.microsoft.com/office/drawing/2014/main" id="{71020F6B-53F9-60AE-5502-FF3E439B8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9" name="Rectangle 100">
              <a:extLst>
                <a:ext uri="{FF2B5EF4-FFF2-40B4-BE49-F238E27FC236}">
                  <a16:creationId xmlns:a16="http://schemas.microsoft.com/office/drawing/2014/main" id="{E8D7F408-4887-D978-28C8-88C127111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0" name="Rectangle 108">
              <a:extLst>
                <a:ext uri="{FF2B5EF4-FFF2-40B4-BE49-F238E27FC236}">
                  <a16:creationId xmlns:a16="http://schemas.microsoft.com/office/drawing/2014/main" id="{F8738DFB-7865-D796-F447-F15535972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51" name="Rectangle 115">
              <a:extLst>
                <a:ext uri="{FF2B5EF4-FFF2-40B4-BE49-F238E27FC236}">
                  <a16:creationId xmlns:a16="http://schemas.microsoft.com/office/drawing/2014/main" id="{4E257836-6061-49B8-0C1E-3E24E1C96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2" name="Rectangle 80">
              <a:extLst>
                <a:ext uri="{FF2B5EF4-FFF2-40B4-BE49-F238E27FC236}">
                  <a16:creationId xmlns:a16="http://schemas.microsoft.com/office/drawing/2014/main" id="{F8744383-5851-C36C-7780-1C279C02D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3" name="Rectangle 87">
              <a:extLst>
                <a:ext uri="{FF2B5EF4-FFF2-40B4-BE49-F238E27FC236}">
                  <a16:creationId xmlns:a16="http://schemas.microsoft.com/office/drawing/2014/main" id="{4FB933B1-2BF4-E694-E363-09CE0EEFD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4" name="Rectangle 94">
              <a:extLst>
                <a:ext uri="{FF2B5EF4-FFF2-40B4-BE49-F238E27FC236}">
                  <a16:creationId xmlns:a16="http://schemas.microsoft.com/office/drawing/2014/main" id="{A24B4651-F492-FCF1-E809-91055242B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5" name="Rectangle 101">
              <a:extLst>
                <a:ext uri="{FF2B5EF4-FFF2-40B4-BE49-F238E27FC236}">
                  <a16:creationId xmlns:a16="http://schemas.microsoft.com/office/drawing/2014/main" id="{80D3ACFD-560C-600B-0062-23E547681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6" name="Rectangle 109">
              <a:extLst>
                <a:ext uri="{FF2B5EF4-FFF2-40B4-BE49-F238E27FC236}">
                  <a16:creationId xmlns:a16="http://schemas.microsoft.com/office/drawing/2014/main" id="{DB1493DC-E0EB-965F-0BA6-B44329B9A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7" name="Rectangle 116">
              <a:extLst>
                <a:ext uri="{FF2B5EF4-FFF2-40B4-BE49-F238E27FC236}">
                  <a16:creationId xmlns:a16="http://schemas.microsoft.com/office/drawing/2014/main" id="{FF65BBE9-021D-4794-A221-9933E5076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8" name="Rectangle 81">
              <a:extLst>
                <a:ext uri="{FF2B5EF4-FFF2-40B4-BE49-F238E27FC236}">
                  <a16:creationId xmlns:a16="http://schemas.microsoft.com/office/drawing/2014/main" id="{2E669990-7DCE-78A6-6A92-B9EF819D9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844883F7-D177-963E-A7D8-7D284D258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0" name="Rectangle 95">
              <a:extLst>
                <a:ext uri="{FF2B5EF4-FFF2-40B4-BE49-F238E27FC236}">
                  <a16:creationId xmlns:a16="http://schemas.microsoft.com/office/drawing/2014/main" id="{7DC500E9-E59C-BB25-ABC2-81480406E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1" name="Rectangle 102">
              <a:extLst>
                <a:ext uri="{FF2B5EF4-FFF2-40B4-BE49-F238E27FC236}">
                  <a16:creationId xmlns:a16="http://schemas.microsoft.com/office/drawing/2014/main" id="{B4FF9B11-A2F1-2222-2351-74F4CD3B7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E9B7C75F-7986-BA70-4E51-1C073BBBC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3" name="Rectangle 117">
              <a:extLst>
                <a:ext uri="{FF2B5EF4-FFF2-40B4-BE49-F238E27FC236}">
                  <a16:creationId xmlns:a16="http://schemas.microsoft.com/office/drawing/2014/main" id="{F77C9CAA-FCD2-8F2D-1D78-231A3B9C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48" name="Rectangle 82">
              <a:extLst>
                <a:ext uri="{FF2B5EF4-FFF2-40B4-BE49-F238E27FC236}">
                  <a16:creationId xmlns:a16="http://schemas.microsoft.com/office/drawing/2014/main" id="{1E09E1CC-8518-5604-0352-1B7639F24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49" name="Rectangle 89">
              <a:extLst>
                <a:ext uri="{FF2B5EF4-FFF2-40B4-BE49-F238E27FC236}">
                  <a16:creationId xmlns:a16="http://schemas.microsoft.com/office/drawing/2014/main" id="{7FE7795B-DEB7-DE61-CEA4-F706E48AF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0" name="Rectangle 96">
              <a:extLst>
                <a:ext uri="{FF2B5EF4-FFF2-40B4-BE49-F238E27FC236}">
                  <a16:creationId xmlns:a16="http://schemas.microsoft.com/office/drawing/2014/main" id="{C392A542-DBF2-EFEC-8361-6480CC774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1" name="Rectangle 103">
              <a:extLst>
                <a:ext uri="{FF2B5EF4-FFF2-40B4-BE49-F238E27FC236}">
                  <a16:creationId xmlns:a16="http://schemas.microsoft.com/office/drawing/2014/main" id="{2F9E1DA5-71B6-101A-E515-6F1AF8044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2" name="Rectangle 111">
              <a:extLst>
                <a:ext uri="{FF2B5EF4-FFF2-40B4-BE49-F238E27FC236}">
                  <a16:creationId xmlns:a16="http://schemas.microsoft.com/office/drawing/2014/main" id="{37277D8D-C5EC-70A2-8005-3CB87B31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3" name="Rectangle 118">
              <a:extLst>
                <a:ext uri="{FF2B5EF4-FFF2-40B4-BE49-F238E27FC236}">
                  <a16:creationId xmlns:a16="http://schemas.microsoft.com/office/drawing/2014/main" id="{1BD7CAB4-8AAF-691D-B43B-769F1D5A5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4" name="Rectangle 83">
              <a:extLst>
                <a:ext uri="{FF2B5EF4-FFF2-40B4-BE49-F238E27FC236}">
                  <a16:creationId xmlns:a16="http://schemas.microsoft.com/office/drawing/2014/main" id="{89BAD4DA-69CD-4EE1-8A90-14738929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5" name="Rectangle 90">
              <a:extLst>
                <a:ext uri="{FF2B5EF4-FFF2-40B4-BE49-F238E27FC236}">
                  <a16:creationId xmlns:a16="http://schemas.microsoft.com/office/drawing/2014/main" id="{1459B998-8580-E578-F36A-8379E3402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6" name="Rectangle 97">
              <a:extLst>
                <a:ext uri="{FF2B5EF4-FFF2-40B4-BE49-F238E27FC236}">
                  <a16:creationId xmlns:a16="http://schemas.microsoft.com/office/drawing/2014/main" id="{A426A809-D082-B507-8F35-2E58E8B3F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7" name="Rectangle 105">
              <a:extLst>
                <a:ext uri="{FF2B5EF4-FFF2-40B4-BE49-F238E27FC236}">
                  <a16:creationId xmlns:a16="http://schemas.microsoft.com/office/drawing/2014/main" id="{A2A83D91-1190-FC2A-E0AD-BBD3F6AE1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8" name="Rectangle 112">
              <a:extLst>
                <a:ext uri="{FF2B5EF4-FFF2-40B4-BE49-F238E27FC236}">
                  <a16:creationId xmlns:a16="http://schemas.microsoft.com/office/drawing/2014/main" id="{68799889-A8E2-0889-3BE6-A615A1061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59" name="Rectangle 119">
              <a:extLst>
                <a:ext uri="{FF2B5EF4-FFF2-40B4-BE49-F238E27FC236}">
                  <a16:creationId xmlns:a16="http://schemas.microsoft.com/office/drawing/2014/main" id="{57B3B4FE-3311-9F24-6C06-08AC87767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60" name="Rectangle 84">
              <a:extLst>
                <a:ext uri="{FF2B5EF4-FFF2-40B4-BE49-F238E27FC236}">
                  <a16:creationId xmlns:a16="http://schemas.microsoft.com/office/drawing/2014/main" id="{59CFD5FA-4101-F4BE-F02D-16E46E679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61" name="Rectangle 91">
              <a:extLst>
                <a:ext uri="{FF2B5EF4-FFF2-40B4-BE49-F238E27FC236}">
                  <a16:creationId xmlns:a16="http://schemas.microsoft.com/office/drawing/2014/main" id="{60CB44C4-2CE7-D15B-C5AB-E081D15B3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62" name="Rectangle 98">
              <a:extLst>
                <a:ext uri="{FF2B5EF4-FFF2-40B4-BE49-F238E27FC236}">
                  <a16:creationId xmlns:a16="http://schemas.microsoft.com/office/drawing/2014/main" id="{174FBBA4-B805-D803-3192-E083DC9F9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63" name="Rectangle 106">
              <a:extLst>
                <a:ext uri="{FF2B5EF4-FFF2-40B4-BE49-F238E27FC236}">
                  <a16:creationId xmlns:a16="http://schemas.microsoft.com/office/drawing/2014/main" id="{1AC98A25-5CB9-59DA-8720-1421EE1FC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64" name="Rectangle 113">
              <a:extLst>
                <a:ext uri="{FF2B5EF4-FFF2-40B4-BE49-F238E27FC236}">
                  <a16:creationId xmlns:a16="http://schemas.microsoft.com/office/drawing/2014/main" id="{936C8479-559E-A70A-68AF-D9126FD66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65" name="Rectangle 120">
              <a:extLst>
                <a:ext uri="{FF2B5EF4-FFF2-40B4-BE49-F238E27FC236}">
                  <a16:creationId xmlns:a16="http://schemas.microsoft.com/office/drawing/2014/main" id="{89B9EA98-906B-0928-3CEB-B00F79D62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66" name="Rectangle 85">
              <a:extLst>
                <a:ext uri="{FF2B5EF4-FFF2-40B4-BE49-F238E27FC236}">
                  <a16:creationId xmlns:a16="http://schemas.microsoft.com/office/drawing/2014/main" id="{1A524C3E-5E1E-E4C7-3CB4-91AE91393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67" name="Rectangle 92">
              <a:extLst>
                <a:ext uri="{FF2B5EF4-FFF2-40B4-BE49-F238E27FC236}">
                  <a16:creationId xmlns:a16="http://schemas.microsoft.com/office/drawing/2014/main" id="{4FB798E0-7F97-0A1C-16C0-EBBDA6B3B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68" name="Rectangle 99">
              <a:extLst>
                <a:ext uri="{FF2B5EF4-FFF2-40B4-BE49-F238E27FC236}">
                  <a16:creationId xmlns:a16="http://schemas.microsoft.com/office/drawing/2014/main" id="{0D8CD319-3B5D-E5FE-EB73-789A59CE9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69" name="Rectangle 107">
              <a:extLst>
                <a:ext uri="{FF2B5EF4-FFF2-40B4-BE49-F238E27FC236}">
                  <a16:creationId xmlns:a16="http://schemas.microsoft.com/office/drawing/2014/main" id="{C6201ADA-C6EA-9EC1-DB19-1DFAA6BA8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70" name="Rectangle 114">
              <a:extLst>
                <a:ext uri="{FF2B5EF4-FFF2-40B4-BE49-F238E27FC236}">
                  <a16:creationId xmlns:a16="http://schemas.microsoft.com/office/drawing/2014/main" id="{B75D2CA0-8947-A3DE-2B0D-80AD1E1DF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71" name="Rectangle 121">
              <a:extLst>
                <a:ext uri="{FF2B5EF4-FFF2-40B4-BE49-F238E27FC236}">
                  <a16:creationId xmlns:a16="http://schemas.microsoft.com/office/drawing/2014/main" id="{B410947A-0BDA-DF96-0DF9-D7E235532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72" name="Rectangle 79">
              <a:extLst>
                <a:ext uri="{FF2B5EF4-FFF2-40B4-BE49-F238E27FC236}">
                  <a16:creationId xmlns:a16="http://schemas.microsoft.com/office/drawing/2014/main" id="{6B4FE7F1-00B7-76BE-7C3A-04CEB5D75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73" name="Rectangle 86">
              <a:extLst>
                <a:ext uri="{FF2B5EF4-FFF2-40B4-BE49-F238E27FC236}">
                  <a16:creationId xmlns:a16="http://schemas.microsoft.com/office/drawing/2014/main" id="{D1A4FE0F-0249-6D71-192A-31493E5D4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74" name="Rectangle 93">
              <a:extLst>
                <a:ext uri="{FF2B5EF4-FFF2-40B4-BE49-F238E27FC236}">
                  <a16:creationId xmlns:a16="http://schemas.microsoft.com/office/drawing/2014/main" id="{C98B6B87-27B1-F4DD-D0E7-301410FEF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75" name="Rectangle 100">
              <a:extLst>
                <a:ext uri="{FF2B5EF4-FFF2-40B4-BE49-F238E27FC236}">
                  <a16:creationId xmlns:a16="http://schemas.microsoft.com/office/drawing/2014/main" id="{B32BD757-FAAF-BCF3-A136-DD6120F56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76" name="Rectangle 108">
              <a:extLst>
                <a:ext uri="{FF2B5EF4-FFF2-40B4-BE49-F238E27FC236}">
                  <a16:creationId xmlns:a16="http://schemas.microsoft.com/office/drawing/2014/main" id="{85B36F1B-E46B-1A44-8D67-B46C9E809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77" name="Rectangle 115">
              <a:extLst>
                <a:ext uri="{FF2B5EF4-FFF2-40B4-BE49-F238E27FC236}">
                  <a16:creationId xmlns:a16="http://schemas.microsoft.com/office/drawing/2014/main" id="{2C81E879-EFC1-A0AD-4459-490D5A7C2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478" name="Rectangle 80">
              <a:extLst>
                <a:ext uri="{FF2B5EF4-FFF2-40B4-BE49-F238E27FC236}">
                  <a16:creationId xmlns:a16="http://schemas.microsoft.com/office/drawing/2014/main" id="{050DF9B6-22BC-DE27-85F1-2215B2EC8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4" name="Rectangle 87">
              <a:extLst>
                <a:ext uri="{FF2B5EF4-FFF2-40B4-BE49-F238E27FC236}">
                  <a16:creationId xmlns:a16="http://schemas.microsoft.com/office/drawing/2014/main" id="{22EC4CD5-547F-E820-800B-C9092D2A1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520" name="Rectangle 94">
              <a:extLst>
                <a:ext uri="{FF2B5EF4-FFF2-40B4-BE49-F238E27FC236}">
                  <a16:creationId xmlns:a16="http://schemas.microsoft.com/office/drawing/2014/main" id="{2C4F2C41-CA4A-BB7A-4780-C920AE46E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18" name="Rectangle 101">
              <a:extLst>
                <a:ext uri="{FF2B5EF4-FFF2-40B4-BE49-F238E27FC236}">
                  <a16:creationId xmlns:a16="http://schemas.microsoft.com/office/drawing/2014/main" id="{D6D0337E-AB24-57E5-907B-6DFDBA63C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19" name="Rectangle 109">
              <a:extLst>
                <a:ext uri="{FF2B5EF4-FFF2-40B4-BE49-F238E27FC236}">
                  <a16:creationId xmlns:a16="http://schemas.microsoft.com/office/drawing/2014/main" id="{369A798B-A8F0-7306-9989-FDBF43A24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20" name="Rectangle 116">
              <a:extLst>
                <a:ext uri="{FF2B5EF4-FFF2-40B4-BE49-F238E27FC236}">
                  <a16:creationId xmlns:a16="http://schemas.microsoft.com/office/drawing/2014/main" id="{104C9A64-5954-3EDB-3C05-6F37083F4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21" name="Rectangle 81">
              <a:extLst>
                <a:ext uri="{FF2B5EF4-FFF2-40B4-BE49-F238E27FC236}">
                  <a16:creationId xmlns:a16="http://schemas.microsoft.com/office/drawing/2014/main" id="{A5A064BC-0564-EF7B-0705-B3BCCDBCB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22" name="Rectangle 88">
              <a:extLst>
                <a:ext uri="{FF2B5EF4-FFF2-40B4-BE49-F238E27FC236}">
                  <a16:creationId xmlns:a16="http://schemas.microsoft.com/office/drawing/2014/main" id="{54D9EE86-A826-8094-9BD9-B4216269D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23" name="Rectangle 95">
              <a:extLst>
                <a:ext uri="{FF2B5EF4-FFF2-40B4-BE49-F238E27FC236}">
                  <a16:creationId xmlns:a16="http://schemas.microsoft.com/office/drawing/2014/main" id="{DA47CA44-1E28-3ACF-4D3C-DD652280A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24" name="Rectangle 102">
              <a:extLst>
                <a:ext uri="{FF2B5EF4-FFF2-40B4-BE49-F238E27FC236}">
                  <a16:creationId xmlns:a16="http://schemas.microsoft.com/office/drawing/2014/main" id="{363FAD9C-5B7A-D75C-13F7-72C1A19DC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25" name="Rectangle 110">
              <a:extLst>
                <a:ext uri="{FF2B5EF4-FFF2-40B4-BE49-F238E27FC236}">
                  <a16:creationId xmlns:a16="http://schemas.microsoft.com/office/drawing/2014/main" id="{E9A3F598-83DF-9B5D-B233-2D3F87268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26" name="Rectangle 117">
              <a:extLst>
                <a:ext uri="{FF2B5EF4-FFF2-40B4-BE49-F238E27FC236}">
                  <a16:creationId xmlns:a16="http://schemas.microsoft.com/office/drawing/2014/main" id="{4402E687-B901-82C7-44F1-18BBC0FF0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27" name="Rectangle 82">
              <a:extLst>
                <a:ext uri="{FF2B5EF4-FFF2-40B4-BE49-F238E27FC236}">
                  <a16:creationId xmlns:a16="http://schemas.microsoft.com/office/drawing/2014/main" id="{90542F9C-66B5-0903-043D-DCCC601AC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28" name="Rectangle 89">
              <a:extLst>
                <a:ext uri="{FF2B5EF4-FFF2-40B4-BE49-F238E27FC236}">
                  <a16:creationId xmlns:a16="http://schemas.microsoft.com/office/drawing/2014/main" id="{75B258A7-A0C2-A57E-D6F1-AD98686AF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29" name="Rectangle 96">
              <a:extLst>
                <a:ext uri="{FF2B5EF4-FFF2-40B4-BE49-F238E27FC236}">
                  <a16:creationId xmlns:a16="http://schemas.microsoft.com/office/drawing/2014/main" id="{F0691ACB-CC1C-BF52-7177-4FAF39F6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30" name="Rectangle 103">
              <a:extLst>
                <a:ext uri="{FF2B5EF4-FFF2-40B4-BE49-F238E27FC236}">
                  <a16:creationId xmlns:a16="http://schemas.microsoft.com/office/drawing/2014/main" id="{10B0ADAC-27F2-5FDE-FB5D-99A77360B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31" name="Rectangle 111">
              <a:extLst>
                <a:ext uri="{FF2B5EF4-FFF2-40B4-BE49-F238E27FC236}">
                  <a16:creationId xmlns:a16="http://schemas.microsoft.com/office/drawing/2014/main" id="{9DAD884C-E481-0FAC-1F77-359B3458F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32" name="Rectangle 118">
              <a:extLst>
                <a:ext uri="{FF2B5EF4-FFF2-40B4-BE49-F238E27FC236}">
                  <a16:creationId xmlns:a16="http://schemas.microsoft.com/office/drawing/2014/main" id="{256E4842-49A0-8A6E-35D8-68D10B3C6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33" name="Rectangle 83">
              <a:extLst>
                <a:ext uri="{FF2B5EF4-FFF2-40B4-BE49-F238E27FC236}">
                  <a16:creationId xmlns:a16="http://schemas.microsoft.com/office/drawing/2014/main" id="{E7A7FB98-CFB8-3631-99E8-F21141318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34" name="Rectangle 90">
              <a:extLst>
                <a:ext uri="{FF2B5EF4-FFF2-40B4-BE49-F238E27FC236}">
                  <a16:creationId xmlns:a16="http://schemas.microsoft.com/office/drawing/2014/main" id="{64C82331-32A7-36FB-38D3-D7F94094D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35" name="Rectangle 97">
              <a:extLst>
                <a:ext uri="{FF2B5EF4-FFF2-40B4-BE49-F238E27FC236}">
                  <a16:creationId xmlns:a16="http://schemas.microsoft.com/office/drawing/2014/main" id="{8DF09E28-5181-F20A-2D36-FCDC8CB22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36" name="Rectangle 104">
              <a:extLst>
                <a:ext uri="{FF2B5EF4-FFF2-40B4-BE49-F238E27FC236}">
                  <a16:creationId xmlns:a16="http://schemas.microsoft.com/office/drawing/2014/main" id="{210F8F18-9E4B-5F83-AE6F-1FB800C05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37" name="Rectangle 112">
              <a:extLst>
                <a:ext uri="{FF2B5EF4-FFF2-40B4-BE49-F238E27FC236}">
                  <a16:creationId xmlns:a16="http://schemas.microsoft.com/office/drawing/2014/main" id="{F6200CA3-BDE4-EA17-5307-CE58BA030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38" name="Rectangle 119">
              <a:extLst>
                <a:ext uri="{FF2B5EF4-FFF2-40B4-BE49-F238E27FC236}">
                  <a16:creationId xmlns:a16="http://schemas.microsoft.com/office/drawing/2014/main" id="{1B2601DF-4B2E-3627-BC4A-7D353D99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39" name="Rectangle 84">
              <a:extLst>
                <a:ext uri="{FF2B5EF4-FFF2-40B4-BE49-F238E27FC236}">
                  <a16:creationId xmlns:a16="http://schemas.microsoft.com/office/drawing/2014/main" id="{70D884E0-30C1-9334-E140-B9D3FDBF0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40" name="Rectangle 91">
              <a:extLst>
                <a:ext uri="{FF2B5EF4-FFF2-40B4-BE49-F238E27FC236}">
                  <a16:creationId xmlns:a16="http://schemas.microsoft.com/office/drawing/2014/main" id="{8C3D6A3E-1621-BCC6-EAC2-2B0DE08F8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41" name="Rectangle 98">
              <a:extLst>
                <a:ext uri="{FF2B5EF4-FFF2-40B4-BE49-F238E27FC236}">
                  <a16:creationId xmlns:a16="http://schemas.microsoft.com/office/drawing/2014/main" id="{8AF70023-EED3-0AEB-4092-8523A2A08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49" name="Rectangle 106">
              <a:extLst>
                <a:ext uri="{FF2B5EF4-FFF2-40B4-BE49-F238E27FC236}">
                  <a16:creationId xmlns:a16="http://schemas.microsoft.com/office/drawing/2014/main" id="{DB0EF3FE-10D8-75F6-E65B-2436653CA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54" name="Rectangle 113">
              <a:extLst>
                <a:ext uri="{FF2B5EF4-FFF2-40B4-BE49-F238E27FC236}">
                  <a16:creationId xmlns:a16="http://schemas.microsoft.com/office/drawing/2014/main" id="{DBE16327-1019-4C53-B283-7D3DC6225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55" name="Rectangle 120">
              <a:extLst>
                <a:ext uri="{FF2B5EF4-FFF2-40B4-BE49-F238E27FC236}">
                  <a16:creationId xmlns:a16="http://schemas.microsoft.com/office/drawing/2014/main" id="{2A450783-4273-7C80-8597-4CD158526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56" name="Rectangle 85">
              <a:extLst>
                <a:ext uri="{FF2B5EF4-FFF2-40B4-BE49-F238E27FC236}">
                  <a16:creationId xmlns:a16="http://schemas.microsoft.com/office/drawing/2014/main" id="{48842284-85E4-607F-16B9-821F55F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58" name="Rectangle 92">
              <a:extLst>
                <a:ext uri="{FF2B5EF4-FFF2-40B4-BE49-F238E27FC236}">
                  <a16:creationId xmlns:a16="http://schemas.microsoft.com/office/drawing/2014/main" id="{03EFE460-3A64-F5A1-961C-50E30E9F4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59" name="Rectangle 99">
              <a:extLst>
                <a:ext uri="{FF2B5EF4-FFF2-40B4-BE49-F238E27FC236}">
                  <a16:creationId xmlns:a16="http://schemas.microsoft.com/office/drawing/2014/main" id="{BE772D75-AAD2-726B-1CC4-FDABCAFED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60" name="Rectangle 107">
              <a:extLst>
                <a:ext uri="{FF2B5EF4-FFF2-40B4-BE49-F238E27FC236}">
                  <a16:creationId xmlns:a16="http://schemas.microsoft.com/office/drawing/2014/main" id="{9FCF6A7F-BC8F-7FB6-EEB6-9F781B70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61" name="Rectangle 114">
              <a:extLst>
                <a:ext uri="{FF2B5EF4-FFF2-40B4-BE49-F238E27FC236}">
                  <a16:creationId xmlns:a16="http://schemas.microsoft.com/office/drawing/2014/main" id="{7CF9E9DF-AADC-6226-E7F6-DDFFA529E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62" name="Rectangle 121">
              <a:extLst>
                <a:ext uri="{FF2B5EF4-FFF2-40B4-BE49-F238E27FC236}">
                  <a16:creationId xmlns:a16="http://schemas.microsoft.com/office/drawing/2014/main" id="{463767D2-D90E-9897-ADDB-481CFA68C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63" name="Rectangle 205">
              <a:extLst>
                <a:ext uri="{FF2B5EF4-FFF2-40B4-BE49-F238E27FC236}">
                  <a16:creationId xmlns:a16="http://schemas.microsoft.com/office/drawing/2014/main" id="{0ED2427C-7938-58A0-17D5-9DDF7F9F7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64" name="Rectangle 212">
              <a:extLst>
                <a:ext uri="{FF2B5EF4-FFF2-40B4-BE49-F238E27FC236}">
                  <a16:creationId xmlns:a16="http://schemas.microsoft.com/office/drawing/2014/main" id="{99831EAF-CACF-7304-BFFF-49A6E622D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65" name="Rectangle 219">
              <a:extLst>
                <a:ext uri="{FF2B5EF4-FFF2-40B4-BE49-F238E27FC236}">
                  <a16:creationId xmlns:a16="http://schemas.microsoft.com/office/drawing/2014/main" id="{7E0D1090-85A9-0F0F-C9F5-9D53D6E0F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66" name="Rectangle 226">
              <a:extLst>
                <a:ext uri="{FF2B5EF4-FFF2-40B4-BE49-F238E27FC236}">
                  <a16:creationId xmlns:a16="http://schemas.microsoft.com/office/drawing/2014/main" id="{D550193F-7297-9745-F4BC-EBD2B7634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67" name="Rectangle 234">
              <a:extLst>
                <a:ext uri="{FF2B5EF4-FFF2-40B4-BE49-F238E27FC236}">
                  <a16:creationId xmlns:a16="http://schemas.microsoft.com/office/drawing/2014/main" id="{142FC515-0232-7812-8E71-693F7A697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968" name="Rectangle 241">
              <a:extLst>
                <a:ext uri="{FF2B5EF4-FFF2-40B4-BE49-F238E27FC236}">
                  <a16:creationId xmlns:a16="http://schemas.microsoft.com/office/drawing/2014/main" id="{45BADF3B-6AE8-2E62-232D-CAB5E4255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69" name="Rectangle 206">
              <a:extLst>
                <a:ext uri="{FF2B5EF4-FFF2-40B4-BE49-F238E27FC236}">
                  <a16:creationId xmlns:a16="http://schemas.microsoft.com/office/drawing/2014/main" id="{BD69F243-FD53-6B74-9821-F2824C127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0" name="Rectangle 213">
              <a:extLst>
                <a:ext uri="{FF2B5EF4-FFF2-40B4-BE49-F238E27FC236}">
                  <a16:creationId xmlns:a16="http://schemas.microsoft.com/office/drawing/2014/main" id="{53A15ECD-AD22-34CE-98EF-1F3963EA1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1" name="Rectangle 220">
              <a:extLst>
                <a:ext uri="{FF2B5EF4-FFF2-40B4-BE49-F238E27FC236}">
                  <a16:creationId xmlns:a16="http://schemas.microsoft.com/office/drawing/2014/main" id="{4E62F375-F0EF-625E-E358-51ED7C647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2" name="Rectangle 228">
              <a:extLst>
                <a:ext uri="{FF2B5EF4-FFF2-40B4-BE49-F238E27FC236}">
                  <a16:creationId xmlns:a16="http://schemas.microsoft.com/office/drawing/2014/main" id="{95C4B941-8B72-E6C5-BAFA-E6993D29E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3" name="Rectangle 235">
              <a:extLst>
                <a:ext uri="{FF2B5EF4-FFF2-40B4-BE49-F238E27FC236}">
                  <a16:creationId xmlns:a16="http://schemas.microsoft.com/office/drawing/2014/main" id="{70A7154B-72CD-EC4A-5985-F7D16D1E4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4" name="Rectangle 242">
              <a:extLst>
                <a:ext uri="{FF2B5EF4-FFF2-40B4-BE49-F238E27FC236}">
                  <a16:creationId xmlns:a16="http://schemas.microsoft.com/office/drawing/2014/main" id="{A68E98C3-25B8-23C7-FC7F-2DFE28047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75" name="Rectangle 207">
              <a:extLst>
                <a:ext uri="{FF2B5EF4-FFF2-40B4-BE49-F238E27FC236}">
                  <a16:creationId xmlns:a16="http://schemas.microsoft.com/office/drawing/2014/main" id="{FFC7D862-6DCA-8B26-C314-ADB121048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6" name="Rectangle 214">
              <a:extLst>
                <a:ext uri="{FF2B5EF4-FFF2-40B4-BE49-F238E27FC236}">
                  <a16:creationId xmlns:a16="http://schemas.microsoft.com/office/drawing/2014/main" id="{602DDDF1-A407-5F62-972A-311756CB5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7" name="Rectangle 221">
              <a:extLst>
                <a:ext uri="{FF2B5EF4-FFF2-40B4-BE49-F238E27FC236}">
                  <a16:creationId xmlns:a16="http://schemas.microsoft.com/office/drawing/2014/main" id="{FE879048-49F9-EF6D-E88E-298979778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8" name="Rectangle 229">
              <a:extLst>
                <a:ext uri="{FF2B5EF4-FFF2-40B4-BE49-F238E27FC236}">
                  <a16:creationId xmlns:a16="http://schemas.microsoft.com/office/drawing/2014/main" id="{21F89954-DF11-56B0-4A8A-CD886388D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79" name="Rectangle 236">
              <a:extLst>
                <a:ext uri="{FF2B5EF4-FFF2-40B4-BE49-F238E27FC236}">
                  <a16:creationId xmlns:a16="http://schemas.microsoft.com/office/drawing/2014/main" id="{A8D9943E-631F-ADB6-21AA-E5CA69E22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80" name="Rectangle 243">
              <a:extLst>
                <a:ext uri="{FF2B5EF4-FFF2-40B4-BE49-F238E27FC236}">
                  <a16:creationId xmlns:a16="http://schemas.microsoft.com/office/drawing/2014/main" id="{5381E298-044C-EE02-CE13-26D7B17A6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81" name="Rectangle 208">
              <a:extLst>
                <a:ext uri="{FF2B5EF4-FFF2-40B4-BE49-F238E27FC236}">
                  <a16:creationId xmlns:a16="http://schemas.microsoft.com/office/drawing/2014/main" id="{29A3FAAA-B031-4BE0-82B6-96073EA52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82" name="Rectangle 215">
              <a:extLst>
                <a:ext uri="{FF2B5EF4-FFF2-40B4-BE49-F238E27FC236}">
                  <a16:creationId xmlns:a16="http://schemas.microsoft.com/office/drawing/2014/main" id="{CEA074C0-8171-DFF1-5CE8-013EFE0D8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83" name="Rectangle 222">
              <a:extLst>
                <a:ext uri="{FF2B5EF4-FFF2-40B4-BE49-F238E27FC236}">
                  <a16:creationId xmlns:a16="http://schemas.microsoft.com/office/drawing/2014/main" id="{F992F3EF-01FE-1EE3-8528-D1EAF45CE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84" name="Rectangle 230">
              <a:extLst>
                <a:ext uri="{FF2B5EF4-FFF2-40B4-BE49-F238E27FC236}">
                  <a16:creationId xmlns:a16="http://schemas.microsoft.com/office/drawing/2014/main" id="{E00F3C56-FF3A-9C8D-34B5-64B688EEC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85" name="Rectangle 237">
              <a:extLst>
                <a:ext uri="{FF2B5EF4-FFF2-40B4-BE49-F238E27FC236}">
                  <a16:creationId xmlns:a16="http://schemas.microsoft.com/office/drawing/2014/main" id="{3DAA55AD-3149-5438-2D75-F60E4BB5A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93" name="Rectangle 244">
              <a:extLst>
                <a:ext uri="{FF2B5EF4-FFF2-40B4-BE49-F238E27FC236}">
                  <a16:creationId xmlns:a16="http://schemas.microsoft.com/office/drawing/2014/main" id="{A7A1B3D1-03B9-9568-62C1-34116D327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998" name="Rectangle 209">
              <a:extLst>
                <a:ext uri="{FF2B5EF4-FFF2-40B4-BE49-F238E27FC236}">
                  <a16:creationId xmlns:a16="http://schemas.microsoft.com/office/drawing/2014/main" id="{57C1BE25-A9AA-103C-2990-662D4C94F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99" name="Rectangle 216">
              <a:extLst>
                <a:ext uri="{FF2B5EF4-FFF2-40B4-BE49-F238E27FC236}">
                  <a16:creationId xmlns:a16="http://schemas.microsoft.com/office/drawing/2014/main" id="{F62212C4-EA0C-2BDA-8B28-966F58AFD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1" name="Rectangle 223">
              <a:extLst>
                <a:ext uri="{FF2B5EF4-FFF2-40B4-BE49-F238E27FC236}">
                  <a16:creationId xmlns:a16="http://schemas.microsoft.com/office/drawing/2014/main" id="{9BAAE1B6-7119-F949-4787-B081FD552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2" name="Rectangle 231">
              <a:extLst>
                <a:ext uri="{FF2B5EF4-FFF2-40B4-BE49-F238E27FC236}">
                  <a16:creationId xmlns:a16="http://schemas.microsoft.com/office/drawing/2014/main" id="{8BC82FBF-DDED-04DB-EF89-672AE83E6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3" name="Rectangle 238">
              <a:extLst>
                <a:ext uri="{FF2B5EF4-FFF2-40B4-BE49-F238E27FC236}">
                  <a16:creationId xmlns:a16="http://schemas.microsoft.com/office/drawing/2014/main" id="{2E205C8F-9658-19D5-AC62-E698A8C3E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04" name="Rectangle 245">
              <a:extLst>
                <a:ext uri="{FF2B5EF4-FFF2-40B4-BE49-F238E27FC236}">
                  <a16:creationId xmlns:a16="http://schemas.microsoft.com/office/drawing/2014/main" id="{FE7DDD29-F45B-D6B2-6B00-681F3D482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05" name="Rectangle 210">
              <a:extLst>
                <a:ext uri="{FF2B5EF4-FFF2-40B4-BE49-F238E27FC236}">
                  <a16:creationId xmlns:a16="http://schemas.microsoft.com/office/drawing/2014/main" id="{CA05B6F5-B52A-3F1C-41B7-28124F3B7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6" name="Rectangle 217">
              <a:extLst>
                <a:ext uri="{FF2B5EF4-FFF2-40B4-BE49-F238E27FC236}">
                  <a16:creationId xmlns:a16="http://schemas.microsoft.com/office/drawing/2014/main" id="{B909975F-E54E-54D6-CFB9-E4F266FAA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7" name="Rectangle 224">
              <a:extLst>
                <a:ext uri="{FF2B5EF4-FFF2-40B4-BE49-F238E27FC236}">
                  <a16:creationId xmlns:a16="http://schemas.microsoft.com/office/drawing/2014/main" id="{A141CD25-6959-6122-BC69-153180CD8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8" name="Rectangle 232">
              <a:extLst>
                <a:ext uri="{FF2B5EF4-FFF2-40B4-BE49-F238E27FC236}">
                  <a16:creationId xmlns:a16="http://schemas.microsoft.com/office/drawing/2014/main" id="{2D83C9E6-0A52-FD3E-0802-F758CFE91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09" name="Rectangle 239">
              <a:extLst>
                <a:ext uri="{FF2B5EF4-FFF2-40B4-BE49-F238E27FC236}">
                  <a16:creationId xmlns:a16="http://schemas.microsoft.com/office/drawing/2014/main" id="{52990614-4B46-A0EF-E7E8-2C08568EE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10" name="Rectangle 246">
              <a:extLst>
                <a:ext uri="{FF2B5EF4-FFF2-40B4-BE49-F238E27FC236}">
                  <a16:creationId xmlns:a16="http://schemas.microsoft.com/office/drawing/2014/main" id="{09114625-2641-C35A-9A8C-7BA14C0D0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11" name="Rectangle 211">
              <a:extLst>
                <a:ext uri="{FF2B5EF4-FFF2-40B4-BE49-F238E27FC236}">
                  <a16:creationId xmlns:a16="http://schemas.microsoft.com/office/drawing/2014/main" id="{59351D02-AABA-BFC0-72BA-F0E88C696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2" name="Rectangle 218">
              <a:extLst>
                <a:ext uri="{FF2B5EF4-FFF2-40B4-BE49-F238E27FC236}">
                  <a16:creationId xmlns:a16="http://schemas.microsoft.com/office/drawing/2014/main" id="{812168E4-5C37-0C65-3007-BE1771E05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3" name="Rectangle 225">
              <a:extLst>
                <a:ext uri="{FF2B5EF4-FFF2-40B4-BE49-F238E27FC236}">
                  <a16:creationId xmlns:a16="http://schemas.microsoft.com/office/drawing/2014/main" id="{52771470-B5D6-775F-B150-40E46DE21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4" name="Rectangle 233">
              <a:extLst>
                <a:ext uri="{FF2B5EF4-FFF2-40B4-BE49-F238E27FC236}">
                  <a16:creationId xmlns:a16="http://schemas.microsoft.com/office/drawing/2014/main" id="{B4C4CC45-5DE2-A4BA-A1EF-08A4CF13A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15" name="Rectangle 240">
              <a:extLst>
                <a:ext uri="{FF2B5EF4-FFF2-40B4-BE49-F238E27FC236}">
                  <a16:creationId xmlns:a16="http://schemas.microsoft.com/office/drawing/2014/main" id="{62C79C19-62F2-8A9E-4DD5-326888A55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16" name="Rectangle 247">
              <a:extLst>
                <a:ext uri="{FF2B5EF4-FFF2-40B4-BE49-F238E27FC236}">
                  <a16:creationId xmlns:a16="http://schemas.microsoft.com/office/drawing/2014/main" id="{B76D37E7-1B82-AEDA-6122-5EAD74FA6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grpSp>
        <p:nvGrpSpPr>
          <p:cNvPr id="1017" name="Group 1016">
            <a:extLst>
              <a:ext uri="{FF2B5EF4-FFF2-40B4-BE49-F238E27FC236}">
                <a16:creationId xmlns:a16="http://schemas.microsoft.com/office/drawing/2014/main" id="{3F570BD6-751D-8841-6395-66643490C4E7}"/>
              </a:ext>
            </a:extLst>
          </p:cNvPr>
          <p:cNvGrpSpPr/>
          <p:nvPr/>
        </p:nvGrpSpPr>
        <p:grpSpPr>
          <a:xfrm>
            <a:off x="472914" y="3637246"/>
            <a:ext cx="6414949" cy="951917"/>
            <a:chOff x="498034" y="3503282"/>
            <a:chExt cx="8239669" cy="1105758"/>
          </a:xfrm>
        </p:grpSpPr>
        <p:sp>
          <p:nvSpPr>
            <p:cNvPr id="1018" name="Rectangle 79">
              <a:extLst>
                <a:ext uri="{FF2B5EF4-FFF2-40B4-BE49-F238E27FC236}">
                  <a16:creationId xmlns:a16="http://schemas.microsoft.com/office/drawing/2014/main" id="{A4B50704-88A1-1BEE-7A3E-0B2FA4F48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19" name="Rectangle 86">
              <a:extLst>
                <a:ext uri="{FF2B5EF4-FFF2-40B4-BE49-F238E27FC236}">
                  <a16:creationId xmlns:a16="http://schemas.microsoft.com/office/drawing/2014/main" id="{3055338C-E0EE-30D7-73E0-425E75664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20" name="Rectangle 93">
              <a:extLst>
                <a:ext uri="{FF2B5EF4-FFF2-40B4-BE49-F238E27FC236}">
                  <a16:creationId xmlns:a16="http://schemas.microsoft.com/office/drawing/2014/main" id="{8F402368-5C4C-3AC4-5022-F350A5D4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21" name="Rectangle 100">
              <a:extLst>
                <a:ext uri="{FF2B5EF4-FFF2-40B4-BE49-F238E27FC236}">
                  <a16:creationId xmlns:a16="http://schemas.microsoft.com/office/drawing/2014/main" id="{397EDCC7-7190-5C8C-10A2-23AC9C794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22" name="Rectangle 108">
              <a:extLst>
                <a:ext uri="{FF2B5EF4-FFF2-40B4-BE49-F238E27FC236}">
                  <a16:creationId xmlns:a16="http://schemas.microsoft.com/office/drawing/2014/main" id="{E582E026-E407-2612-60E4-3962714D6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023" name="Rectangle 115">
              <a:extLst>
                <a:ext uri="{FF2B5EF4-FFF2-40B4-BE49-F238E27FC236}">
                  <a16:creationId xmlns:a16="http://schemas.microsoft.com/office/drawing/2014/main" id="{F6FA87A2-CB2C-ABC0-A496-2FB107D16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24" name="Rectangle 80">
              <a:extLst>
                <a:ext uri="{FF2B5EF4-FFF2-40B4-BE49-F238E27FC236}">
                  <a16:creationId xmlns:a16="http://schemas.microsoft.com/office/drawing/2014/main" id="{E8014CB6-10EF-5AE1-ADCA-9E90D8E54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25" name="Rectangle 87">
              <a:extLst>
                <a:ext uri="{FF2B5EF4-FFF2-40B4-BE49-F238E27FC236}">
                  <a16:creationId xmlns:a16="http://schemas.microsoft.com/office/drawing/2014/main" id="{AF69DD8B-32D7-1D3F-E304-A53156D84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26" name="Rectangle 94">
              <a:extLst>
                <a:ext uri="{FF2B5EF4-FFF2-40B4-BE49-F238E27FC236}">
                  <a16:creationId xmlns:a16="http://schemas.microsoft.com/office/drawing/2014/main" id="{EBEA7C0A-2AE1-3F3A-2C10-CFF29415F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27" name="Rectangle 101">
              <a:extLst>
                <a:ext uri="{FF2B5EF4-FFF2-40B4-BE49-F238E27FC236}">
                  <a16:creationId xmlns:a16="http://schemas.microsoft.com/office/drawing/2014/main" id="{0A5602C2-38CC-19CA-17D5-267FEC166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28" name="Rectangle 109">
              <a:extLst>
                <a:ext uri="{FF2B5EF4-FFF2-40B4-BE49-F238E27FC236}">
                  <a16:creationId xmlns:a16="http://schemas.microsoft.com/office/drawing/2014/main" id="{7480953D-9B41-2BED-1314-C1388BFA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36" name="Rectangle 116">
              <a:extLst>
                <a:ext uri="{FF2B5EF4-FFF2-40B4-BE49-F238E27FC236}">
                  <a16:creationId xmlns:a16="http://schemas.microsoft.com/office/drawing/2014/main" id="{7F7F87D4-8F78-0643-2BC9-F8199BEF9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41" name="Rectangle 81">
              <a:extLst>
                <a:ext uri="{FF2B5EF4-FFF2-40B4-BE49-F238E27FC236}">
                  <a16:creationId xmlns:a16="http://schemas.microsoft.com/office/drawing/2014/main" id="{3B19F975-A4E3-1C35-4213-BD3D4417D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43" name="Rectangle 88">
              <a:extLst>
                <a:ext uri="{FF2B5EF4-FFF2-40B4-BE49-F238E27FC236}">
                  <a16:creationId xmlns:a16="http://schemas.microsoft.com/office/drawing/2014/main" id="{424C1542-D959-0394-FFF9-E4F98C28B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44" name="Rectangle 95">
              <a:extLst>
                <a:ext uri="{FF2B5EF4-FFF2-40B4-BE49-F238E27FC236}">
                  <a16:creationId xmlns:a16="http://schemas.microsoft.com/office/drawing/2014/main" id="{57B5280E-0A64-E48A-1A06-0718D5631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45" name="Rectangle 102">
              <a:extLst>
                <a:ext uri="{FF2B5EF4-FFF2-40B4-BE49-F238E27FC236}">
                  <a16:creationId xmlns:a16="http://schemas.microsoft.com/office/drawing/2014/main" id="{95E54CC6-7106-765C-EF74-5C9992B66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46" name="Rectangle 110">
              <a:extLst>
                <a:ext uri="{FF2B5EF4-FFF2-40B4-BE49-F238E27FC236}">
                  <a16:creationId xmlns:a16="http://schemas.microsoft.com/office/drawing/2014/main" id="{1A0A4C73-19B9-80D0-AB2A-3C83FD69C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47" name="Rectangle 117">
              <a:extLst>
                <a:ext uri="{FF2B5EF4-FFF2-40B4-BE49-F238E27FC236}">
                  <a16:creationId xmlns:a16="http://schemas.microsoft.com/office/drawing/2014/main" id="{4A70706D-BD26-CB6A-8885-C79487E88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48" name="Rectangle 82">
              <a:extLst>
                <a:ext uri="{FF2B5EF4-FFF2-40B4-BE49-F238E27FC236}">
                  <a16:creationId xmlns:a16="http://schemas.microsoft.com/office/drawing/2014/main" id="{1ABAD988-2E69-A454-0260-C8045B457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49" name="Rectangle 89">
              <a:extLst>
                <a:ext uri="{FF2B5EF4-FFF2-40B4-BE49-F238E27FC236}">
                  <a16:creationId xmlns:a16="http://schemas.microsoft.com/office/drawing/2014/main" id="{E6558FAE-8893-0BEE-5F13-04FD60EF4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62" name="Rectangle 96">
              <a:extLst>
                <a:ext uri="{FF2B5EF4-FFF2-40B4-BE49-F238E27FC236}">
                  <a16:creationId xmlns:a16="http://schemas.microsoft.com/office/drawing/2014/main" id="{3858ED5C-DF3C-DF49-185A-B0276127E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63" name="Rectangle 104">
              <a:extLst>
                <a:ext uri="{FF2B5EF4-FFF2-40B4-BE49-F238E27FC236}">
                  <a16:creationId xmlns:a16="http://schemas.microsoft.com/office/drawing/2014/main" id="{2E387DAD-CE95-062C-FF83-91DC60983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64" name="Rectangle 111">
              <a:extLst>
                <a:ext uri="{FF2B5EF4-FFF2-40B4-BE49-F238E27FC236}">
                  <a16:creationId xmlns:a16="http://schemas.microsoft.com/office/drawing/2014/main" id="{2042E4A4-FAB4-30DC-7F1B-46C6FC1AC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65" name="Rectangle 118">
              <a:extLst>
                <a:ext uri="{FF2B5EF4-FFF2-40B4-BE49-F238E27FC236}">
                  <a16:creationId xmlns:a16="http://schemas.microsoft.com/office/drawing/2014/main" id="{BDEDA7F5-CF66-0A6E-562A-59B959EC2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66" name="Rectangle 83">
              <a:extLst>
                <a:ext uri="{FF2B5EF4-FFF2-40B4-BE49-F238E27FC236}">
                  <a16:creationId xmlns:a16="http://schemas.microsoft.com/office/drawing/2014/main" id="{21FBD38F-E4D9-5A86-A58D-A5E81CD7B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67" name="Rectangle 90">
              <a:extLst>
                <a:ext uri="{FF2B5EF4-FFF2-40B4-BE49-F238E27FC236}">
                  <a16:creationId xmlns:a16="http://schemas.microsoft.com/office/drawing/2014/main" id="{096B2C19-8039-5C9E-6C0A-B8A8BCE6A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68" name="Rectangle 97">
              <a:extLst>
                <a:ext uri="{FF2B5EF4-FFF2-40B4-BE49-F238E27FC236}">
                  <a16:creationId xmlns:a16="http://schemas.microsoft.com/office/drawing/2014/main" id="{C09967D4-6AE9-C2E0-8F9E-FA159C5F6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71" name="Rectangle 105">
              <a:extLst>
                <a:ext uri="{FF2B5EF4-FFF2-40B4-BE49-F238E27FC236}">
                  <a16:creationId xmlns:a16="http://schemas.microsoft.com/office/drawing/2014/main" id="{297569D3-A2F7-9892-02F5-EEE96E39E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72" name="Rectangle 112">
              <a:extLst>
                <a:ext uri="{FF2B5EF4-FFF2-40B4-BE49-F238E27FC236}">
                  <a16:creationId xmlns:a16="http://schemas.microsoft.com/office/drawing/2014/main" id="{BEE89CDB-9C5F-1366-08FA-D5A9D3D9A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80" name="Rectangle 119">
              <a:extLst>
                <a:ext uri="{FF2B5EF4-FFF2-40B4-BE49-F238E27FC236}">
                  <a16:creationId xmlns:a16="http://schemas.microsoft.com/office/drawing/2014/main" id="{6ED79E2C-C752-57D5-0CE3-B5302D838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85" name="Rectangle 84">
              <a:extLst>
                <a:ext uri="{FF2B5EF4-FFF2-40B4-BE49-F238E27FC236}">
                  <a16:creationId xmlns:a16="http://schemas.microsoft.com/office/drawing/2014/main" id="{6AF9F412-4EDE-1AE4-F592-F7C2E6400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86" name="Rectangle 91">
              <a:extLst>
                <a:ext uri="{FF2B5EF4-FFF2-40B4-BE49-F238E27FC236}">
                  <a16:creationId xmlns:a16="http://schemas.microsoft.com/office/drawing/2014/main" id="{A8432E69-E17D-B38E-C2B5-58838BA5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87" name="Rectangle 98">
              <a:extLst>
                <a:ext uri="{FF2B5EF4-FFF2-40B4-BE49-F238E27FC236}">
                  <a16:creationId xmlns:a16="http://schemas.microsoft.com/office/drawing/2014/main" id="{5F687A68-5AAA-D74B-9FB1-C0BC30233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88" name="Rectangle 106">
              <a:extLst>
                <a:ext uri="{FF2B5EF4-FFF2-40B4-BE49-F238E27FC236}">
                  <a16:creationId xmlns:a16="http://schemas.microsoft.com/office/drawing/2014/main" id="{C92372C6-8A19-09FE-E77F-5EABFD5C6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1" name="Rectangle 113">
              <a:extLst>
                <a:ext uri="{FF2B5EF4-FFF2-40B4-BE49-F238E27FC236}">
                  <a16:creationId xmlns:a16="http://schemas.microsoft.com/office/drawing/2014/main" id="{862C778C-CD28-08C6-B77C-D8250D90E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92" name="Rectangle 120">
              <a:extLst>
                <a:ext uri="{FF2B5EF4-FFF2-40B4-BE49-F238E27FC236}">
                  <a16:creationId xmlns:a16="http://schemas.microsoft.com/office/drawing/2014/main" id="{3AF24B8A-1B01-F160-451B-14663A1EC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093" name="Rectangle 85">
              <a:extLst>
                <a:ext uri="{FF2B5EF4-FFF2-40B4-BE49-F238E27FC236}">
                  <a16:creationId xmlns:a16="http://schemas.microsoft.com/office/drawing/2014/main" id="{3CB79095-71F4-D97B-38A0-3A869FC0D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43" name="Rectangle 92">
              <a:extLst>
                <a:ext uri="{FF2B5EF4-FFF2-40B4-BE49-F238E27FC236}">
                  <a16:creationId xmlns:a16="http://schemas.microsoft.com/office/drawing/2014/main" id="{AB9A3845-9CA2-AEE5-5F7D-90ADA433D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44" name="Rectangle 99">
              <a:extLst>
                <a:ext uri="{FF2B5EF4-FFF2-40B4-BE49-F238E27FC236}">
                  <a16:creationId xmlns:a16="http://schemas.microsoft.com/office/drawing/2014/main" id="{C506C2C6-2451-72D4-F52D-E3C5130E0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45" name="Rectangle 107">
              <a:extLst>
                <a:ext uri="{FF2B5EF4-FFF2-40B4-BE49-F238E27FC236}">
                  <a16:creationId xmlns:a16="http://schemas.microsoft.com/office/drawing/2014/main" id="{5DED62F3-2119-9B5E-285D-05A15E3D0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46" name="Rectangle 114">
              <a:extLst>
                <a:ext uri="{FF2B5EF4-FFF2-40B4-BE49-F238E27FC236}">
                  <a16:creationId xmlns:a16="http://schemas.microsoft.com/office/drawing/2014/main" id="{A54A72A4-09F0-BAAB-9753-6C39200BB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47" name="Rectangle 121">
              <a:extLst>
                <a:ext uri="{FF2B5EF4-FFF2-40B4-BE49-F238E27FC236}">
                  <a16:creationId xmlns:a16="http://schemas.microsoft.com/office/drawing/2014/main" id="{3D556671-4090-C921-C31D-C45C04F7E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48" name="Rectangle 205">
              <a:extLst>
                <a:ext uri="{FF2B5EF4-FFF2-40B4-BE49-F238E27FC236}">
                  <a16:creationId xmlns:a16="http://schemas.microsoft.com/office/drawing/2014/main" id="{6BD04FC4-0290-B232-6CAF-C78EA0629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149" name="Rectangle 212">
              <a:extLst>
                <a:ext uri="{FF2B5EF4-FFF2-40B4-BE49-F238E27FC236}">
                  <a16:creationId xmlns:a16="http://schemas.microsoft.com/office/drawing/2014/main" id="{3E934C86-F985-CCEE-CB11-649D6E8BC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50" name="Rectangle 219">
              <a:extLst>
                <a:ext uri="{FF2B5EF4-FFF2-40B4-BE49-F238E27FC236}">
                  <a16:creationId xmlns:a16="http://schemas.microsoft.com/office/drawing/2014/main" id="{9A1F2A17-68A2-BFA2-4953-0296F45D9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151" name="Rectangle 226">
              <a:extLst>
                <a:ext uri="{FF2B5EF4-FFF2-40B4-BE49-F238E27FC236}">
                  <a16:creationId xmlns:a16="http://schemas.microsoft.com/office/drawing/2014/main" id="{77145885-1E9F-9845-5F37-40933E832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6" name="Rectangle 234">
              <a:extLst>
                <a:ext uri="{FF2B5EF4-FFF2-40B4-BE49-F238E27FC236}">
                  <a16:creationId xmlns:a16="http://schemas.microsoft.com/office/drawing/2014/main" id="{D5FD1788-1FE1-F37B-75A5-4460540F6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7" name="Rectangle 241">
              <a:extLst>
                <a:ext uri="{FF2B5EF4-FFF2-40B4-BE49-F238E27FC236}">
                  <a16:creationId xmlns:a16="http://schemas.microsoft.com/office/drawing/2014/main" id="{5FF13BEA-1B81-1574-9D94-139D84B05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18" name="Rectangle 206">
              <a:extLst>
                <a:ext uri="{FF2B5EF4-FFF2-40B4-BE49-F238E27FC236}">
                  <a16:creationId xmlns:a16="http://schemas.microsoft.com/office/drawing/2014/main" id="{C2A4BB81-4960-45A1-6B2A-A67E2BEC4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19" name="Rectangle 213">
              <a:extLst>
                <a:ext uri="{FF2B5EF4-FFF2-40B4-BE49-F238E27FC236}">
                  <a16:creationId xmlns:a16="http://schemas.microsoft.com/office/drawing/2014/main" id="{941021C4-BA4B-2E43-5A58-8F2707F3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0" name="Rectangle 220">
              <a:extLst>
                <a:ext uri="{FF2B5EF4-FFF2-40B4-BE49-F238E27FC236}">
                  <a16:creationId xmlns:a16="http://schemas.microsoft.com/office/drawing/2014/main" id="{72511BAC-D531-29BC-2B90-ABC743478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1" name="Rectangle 227">
              <a:extLst>
                <a:ext uri="{FF2B5EF4-FFF2-40B4-BE49-F238E27FC236}">
                  <a16:creationId xmlns:a16="http://schemas.microsoft.com/office/drawing/2014/main" id="{65165286-8EEE-782F-0B6B-42DA67319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2" name="Rectangle 235">
              <a:extLst>
                <a:ext uri="{FF2B5EF4-FFF2-40B4-BE49-F238E27FC236}">
                  <a16:creationId xmlns:a16="http://schemas.microsoft.com/office/drawing/2014/main" id="{8FE5A198-8525-90B2-358E-61E4CB1B7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3" name="Rectangle 242">
              <a:extLst>
                <a:ext uri="{FF2B5EF4-FFF2-40B4-BE49-F238E27FC236}">
                  <a16:creationId xmlns:a16="http://schemas.microsoft.com/office/drawing/2014/main" id="{EBB6AE67-7238-D271-6429-431D4FF95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24" name="Rectangle 207">
              <a:extLst>
                <a:ext uri="{FF2B5EF4-FFF2-40B4-BE49-F238E27FC236}">
                  <a16:creationId xmlns:a16="http://schemas.microsoft.com/office/drawing/2014/main" id="{F3D0A91A-1EF8-3986-73A4-F3E415DF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25" name="Rectangle 214">
              <a:extLst>
                <a:ext uri="{FF2B5EF4-FFF2-40B4-BE49-F238E27FC236}">
                  <a16:creationId xmlns:a16="http://schemas.microsoft.com/office/drawing/2014/main" id="{90FB5963-67B0-09F4-780F-881AAC6E9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6" name="Rectangle 221">
              <a:extLst>
                <a:ext uri="{FF2B5EF4-FFF2-40B4-BE49-F238E27FC236}">
                  <a16:creationId xmlns:a16="http://schemas.microsoft.com/office/drawing/2014/main" id="{F5A2CD33-02C8-E13B-18EB-5D6ED2604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7" name="Rectangle 228">
              <a:extLst>
                <a:ext uri="{FF2B5EF4-FFF2-40B4-BE49-F238E27FC236}">
                  <a16:creationId xmlns:a16="http://schemas.microsoft.com/office/drawing/2014/main" id="{3D4DAC71-F969-7D01-A5FB-CB772A8BF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8" name="Rectangle 236">
              <a:extLst>
                <a:ext uri="{FF2B5EF4-FFF2-40B4-BE49-F238E27FC236}">
                  <a16:creationId xmlns:a16="http://schemas.microsoft.com/office/drawing/2014/main" id="{3F36391B-A3AB-3590-1538-9AE172BD8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29" name="Rectangle 243">
              <a:extLst>
                <a:ext uri="{FF2B5EF4-FFF2-40B4-BE49-F238E27FC236}">
                  <a16:creationId xmlns:a16="http://schemas.microsoft.com/office/drawing/2014/main" id="{74D2BE25-6897-9DD7-7E11-C593666F1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30" name="Rectangle 208">
              <a:extLst>
                <a:ext uri="{FF2B5EF4-FFF2-40B4-BE49-F238E27FC236}">
                  <a16:creationId xmlns:a16="http://schemas.microsoft.com/office/drawing/2014/main" id="{F6F2140E-000F-CC48-4284-4786D7C63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31" name="Rectangle 215">
              <a:extLst>
                <a:ext uri="{FF2B5EF4-FFF2-40B4-BE49-F238E27FC236}">
                  <a16:creationId xmlns:a16="http://schemas.microsoft.com/office/drawing/2014/main" id="{F501B3D1-5677-1132-75C0-4FB95AE81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32" name="Rectangle 222">
              <a:extLst>
                <a:ext uri="{FF2B5EF4-FFF2-40B4-BE49-F238E27FC236}">
                  <a16:creationId xmlns:a16="http://schemas.microsoft.com/office/drawing/2014/main" id="{1AF7CCFF-C95A-579D-FEC4-7B9CB7F4A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33" name="Rectangle 229">
              <a:extLst>
                <a:ext uri="{FF2B5EF4-FFF2-40B4-BE49-F238E27FC236}">
                  <a16:creationId xmlns:a16="http://schemas.microsoft.com/office/drawing/2014/main" id="{B639E276-28E8-C225-4D20-8FC4D487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34" name="Rectangle 237">
              <a:extLst>
                <a:ext uri="{FF2B5EF4-FFF2-40B4-BE49-F238E27FC236}">
                  <a16:creationId xmlns:a16="http://schemas.microsoft.com/office/drawing/2014/main" id="{3657CD39-1B5C-E582-7C65-196FBBE01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35" name="Rectangle 244">
              <a:extLst>
                <a:ext uri="{FF2B5EF4-FFF2-40B4-BE49-F238E27FC236}">
                  <a16:creationId xmlns:a16="http://schemas.microsoft.com/office/drawing/2014/main" id="{5985B5A7-5FC9-5CBC-C344-375690F1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36" name="Rectangle 209">
              <a:extLst>
                <a:ext uri="{FF2B5EF4-FFF2-40B4-BE49-F238E27FC236}">
                  <a16:creationId xmlns:a16="http://schemas.microsoft.com/office/drawing/2014/main" id="{E80E0556-D266-E262-E62D-99372E7EC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37" name="Rectangle 216">
              <a:extLst>
                <a:ext uri="{FF2B5EF4-FFF2-40B4-BE49-F238E27FC236}">
                  <a16:creationId xmlns:a16="http://schemas.microsoft.com/office/drawing/2014/main" id="{212A6F25-4F02-4E26-A924-26F294749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38" name="Rectangle 223">
              <a:extLst>
                <a:ext uri="{FF2B5EF4-FFF2-40B4-BE49-F238E27FC236}">
                  <a16:creationId xmlns:a16="http://schemas.microsoft.com/office/drawing/2014/main" id="{E04ABC87-408A-69AB-BA10-4C9551FA3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39" name="Rectangle 230">
              <a:extLst>
                <a:ext uri="{FF2B5EF4-FFF2-40B4-BE49-F238E27FC236}">
                  <a16:creationId xmlns:a16="http://schemas.microsoft.com/office/drawing/2014/main" id="{FB4C1E7B-5649-1F72-268A-070E9FDFC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40" name="Rectangle 238">
              <a:extLst>
                <a:ext uri="{FF2B5EF4-FFF2-40B4-BE49-F238E27FC236}">
                  <a16:creationId xmlns:a16="http://schemas.microsoft.com/office/drawing/2014/main" id="{8F2D579A-699F-65C6-E142-4F83660D5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41" name="Rectangle 245">
              <a:extLst>
                <a:ext uri="{FF2B5EF4-FFF2-40B4-BE49-F238E27FC236}">
                  <a16:creationId xmlns:a16="http://schemas.microsoft.com/office/drawing/2014/main" id="{2E41053F-4423-92E0-E43E-088F0B2D3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42" name="Rectangle 210">
              <a:extLst>
                <a:ext uri="{FF2B5EF4-FFF2-40B4-BE49-F238E27FC236}">
                  <a16:creationId xmlns:a16="http://schemas.microsoft.com/office/drawing/2014/main" id="{682CAC82-C784-E725-55AD-1BB535A94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43" name="Rectangle 217">
              <a:extLst>
                <a:ext uri="{FF2B5EF4-FFF2-40B4-BE49-F238E27FC236}">
                  <a16:creationId xmlns:a16="http://schemas.microsoft.com/office/drawing/2014/main" id="{6959D211-4A8B-179D-96C5-A18D77BE8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44" name="Rectangle 224">
              <a:extLst>
                <a:ext uri="{FF2B5EF4-FFF2-40B4-BE49-F238E27FC236}">
                  <a16:creationId xmlns:a16="http://schemas.microsoft.com/office/drawing/2014/main" id="{39D514E0-4D61-2708-C248-0B3923AA6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45" name="Rectangle 231">
              <a:extLst>
                <a:ext uri="{FF2B5EF4-FFF2-40B4-BE49-F238E27FC236}">
                  <a16:creationId xmlns:a16="http://schemas.microsoft.com/office/drawing/2014/main" id="{4109FF25-0906-CA73-28C1-365C85206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46" name="Rectangle 239">
              <a:extLst>
                <a:ext uri="{FF2B5EF4-FFF2-40B4-BE49-F238E27FC236}">
                  <a16:creationId xmlns:a16="http://schemas.microsoft.com/office/drawing/2014/main" id="{BCBE056E-536D-C872-A4B8-49743A01E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47" name="Rectangle 246">
              <a:extLst>
                <a:ext uri="{FF2B5EF4-FFF2-40B4-BE49-F238E27FC236}">
                  <a16:creationId xmlns:a16="http://schemas.microsoft.com/office/drawing/2014/main" id="{A3EE94B6-CCF2-9A31-527D-7BA430B3F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48" name="Rectangle 211">
              <a:extLst>
                <a:ext uri="{FF2B5EF4-FFF2-40B4-BE49-F238E27FC236}">
                  <a16:creationId xmlns:a16="http://schemas.microsoft.com/office/drawing/2014/main" id="{45047DBE-E31A-2CA9-1808-F03F7C5FF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49" name="Rectangle 218">
              <a:extLst>
                <a:ext uri="{FF2B5EF4-FFF2-40B4-BE49-F238E27FC236}">
                  <a16:creationId xmlns:a16="http://schemas.microsoft.com/office/drawing/2014/main" id="{F6E7EB4D-4154-A8E3-8833-EE6EAEF0C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0" name="Rectangle 225">
              <a:extLst>
                <a:ext uri="{FF2B5EF4-FFF2-40B4-BE49-F238E27FC236}">
                  <a16:creationId xmlns:a16="http://schemas.microsoft.com/office/drawing/2014/main" id="{F1F5E3FC-1B50-0C2A-B21E-E99E00092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1" name="Rectangle 233">
              <a:extLst>
                <a:ext uri="{FF2B5EF4-FFF2-40B4-BE49-F238E27FC236}">
                  <a16:creationId xmlns:a16="http://schemas.microsoft.com/office/drawing/2014/main" id="{3E035278-DFC2-9C07-C2D2-E7FAF7795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2" name="Rectangle 240">
              <a:extLst>
                <a:ext uri="{FF2B5EF4-FFF2-40B4-BE49-F238E27FC236}">
                  <a16:creationId xmlns:a16="http://schemas.microsoft.com/office/drawing/2014/main" id="{852B1D6A-D540-D1FF-F519-F2C77B947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3" name="Rectangle 247">
              <a:extLst>
                <a:ext uri="{FF2B5EF4-FFF2-40B4-BE49-F238E27FC236}">
                  <a16:creationId xmlns:a16="http://schemas.microsoft.com/office/drawing/2014/main" id="{69562BF5-67E5-29CA-E0D7-3E8D78493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54" name="Rectangle 79">
              <a:extLst>
                <a:ext uri="{FF2B5EF4-FFF2-40B4-BE49-F238E27FC236}">
                  <a16:creationId xmlns:a16="http://schemas.microsoft.com/office/drawing/2014/main" id="{B762C6BF-4B2C-3AF8-385E-A18A224FE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55" name="Rectangle 86">
              <a:extLst>
                <a:ext uri="{FF2B5EF4-FFF2-40B4-BE49-F238E27FC236}">
                  <a16:creationId xmlns:a16="http://schemas.microsoft.com/office/drawing/2014/main" id="{DA1792C2-471F-2E78-EDA2-5B38576E6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6" name="Rectangle 93">
              <a:extLst>
                <a:ext uri="{FF2B5EF4-FFF2-40B4-BE49-F238E27FC236}">
                  <a16:creationId xmlns:a16="http://schemas.microsoft.com/office/drawing/2014/main" id="{FFC4B2C1-00FC-4866-2EE9-13CC9FF84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7" name="Rectangle 100">
              <a:extLst>
                <a:ext uri="{FF2B5EF4-FFF2-40B4-BE49-F238E27FC236}">
                  <a16:creationId xmlns:a16="http://schemas.microsoft.com/office/drawing/2014/main" id="{5B2435A7-6366-5ED9-5286-B3E4D3C91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8" name="Rectangle 108">
              <a:extLst>
                <a:ext uri="{FF2B5EF4-FFF2-40B4-BE49-F238E27FC236}">
                  <a16:creationId xmlns:a16="http://schemas.microsoft.com/office/drawing/2014/main" id="{F80B9A44-31D7-0405-4416-FB587424B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259" name="Rectangle 115">
              <a:extLst>
                <a:ext uri="{FF2B5EF4-FFF2-40B4-BE49-F238E27FC236}">
                  <a16:creationId xmlns:a16="http://schemas.microsoft.com/office/drawing/2014/main" id="{1415F555-9388-77AB-A8E2-81C018383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60" name="Rectangle 80">
              <a:extLst>
                <a:ext uri="{FF2B5EF4-FFF2-40B4-BE49-F238E27FC236}">
                  <a16:creationId xmlns:a16="http://schemas.microsoft.com/office/drawing/2014/main" id="{C7B74182-3160-049C-E7E0-2E3DAE36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61" name="Rectangle 87">
              <a:extLst>
                <a:ext uri="{FF2B5EF4-FFF2-40B4-BE49-F238E27FC236}">
                  <a16:creationId xmlns:a16="http://schemas.microsoft.com/office/drawing/2014/main" id="{D1798F5B-1E71-8C20-1DAD-EE03659C2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62" name="Rectangle 94">
              <a:extLst>
                <a:ext uri="{FF2B5EF4-FFF2-40B4-BE49-F238E27FC236}">
                  <a16:creationId xmlns:a16="http://schemas.microsoft.com/office/drawing/2014/main" id="{75FA149C-C0F4-A2F9-1FF5-0B32E04D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63" name="Rectangle 102">
              <a:extLst>
                <a:ext uri="{FF2B5EF4-FFF2-40B4-BE49-F238E27FC236}">
                  <a16:creationId xmlns:a16="http://schemas.microsoft.com/office/drawing/2014/main" id="{00783DA3-806C-FC5E-FF1B-A546311BC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64" name="Rectangle 109">
              <a:extLst>
                <a:ext uri="{FF2B5EF4-FFF2-40B4-BE49-F238E27FC236}">
                  <a16:creationId xmlns:a16="http://schemas.microsoft.com/office/drawing/2014/main" id="{8A7009D6-3687-9F41-6207-263A88DED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65" name="Rectangle 116">
              <a:extLst>
                <a:ext uri="{FF2B5EF4-FFF2-40B4-BE49-F238E27FC236}">
                  <a16:creationId xmlns:a16="http://schemas.microsoft.com/office/drawing/2014/main" id="{E6BA571B-7077-EF2B-AC58-D30E3FC97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266" name="Rectangle 81">
              <a:extLst>
                <a:ext uri="{FF2B5EF4-FFF2-40B4-BE49-F238E27FC236}">
                  <a16:creationId xmlns:a16="http://schemas.microsoft.com/office/drawing/2014/main" id="{0B8F1E22-319F-33F6-AE82-D9361F00B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67" name="Rectangle 88">
              <a:extLst>
                <a:ext uri="{FF2B5EF4-FFF2-40B4-BE49-F238E27FC236}">
                  <a16:creationId xmlns:a16="http://schemas.microsoft.com/office/drawing/2014/main" id="{3E311972-0D95-26A0-E39F-63286B5A8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99" name="Rectangle 95">
              <a:extLst>
                <a:ext uri="{FF2B5EF4-FFF2-40B4-BE49-F238E27FC236}">
                  <a16:creationId xmlns:a16="http://schemas.microsoft.com/office/drawing/2014/main" id="{C1268626-9594-B8EF-8DB1-E887CD075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0" name="Rectangle 103">
              <a:extLst>
                <a:ext uri="{FF2B5EF4-FFF2-40B4-BE49-F238E27FC236}">
                  <a16:creationId xmlns:a16="http://schemas.microsoft.com/office/drawing/2014/main" id="{C981323E-CECD-36D1-1E51-E5A0D7C12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2" name="Rectangle 110">
              <a:extLst>
                <a:ext uri="{FF2B5EF4-FFF2-40B4-BE49-F238E27FC236}">
                  <a16:creationId xmlns:a16="http://schemas.microsoft.com/office/drawing/2014/main" id="{781E2C94-3CFE-CCE3-DD9D-502D45499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3" name="Rectangle 117">
              <a:extLst>
                <a:ext uri="{FF2B5EF4-FFF2-40B4-BE49-F238E27FC236}">
                  <a16:creationId xmlns:a16="http://schemas.microsoft.com/office/drawing/2014/main" id="{E0A92B3C-8EFB-C6A9-082F-E5C9920F0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04" name="Rectangle 82">
              <a:extLst>
                <a:ext uri="{FF2B5EF4-FFF2-40B4-BE49-F238E27FC236}">
                  <a16:creationId xmlns:a16="http://schemas.microsoft.com/office/drawing/2014/main" id="{48513DB0-7406-AFB4-764F-F29816CF8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5" name="Rectangle 89">
              <a:extLst>
                <a:ext uri="{FF2B5EF4-FFF2-40B4-BE49-F238E27FC236}">
                  <a16:creationId xmlns:a16="http://schemas.microsoft.com/office/drawing/2014/main" id="{B839C5F6-BD8F-7CEB-AC1F-75C6AA9F8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6" name="Rectangle 96">
              <a:extLst>
                <a:ext uri="{FF2B5EF4-FFF2-40B4-BE49-F238E27FC236}">
                  <a16:creationId xmlns:a16="http://schemas.microsoft.com/office/drawing/2014/main" id="{FFE4857E-AEA0-E199-4528-79F4FF8D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7" name="Rectangle 104">
              <a:extLst>
                <a:ext uri="{FF2B5EF4-FFF2-40B4-BE49-F238E27FC236}">
                  <a16:creationId xmlns:a16="http://schemas.microsoft.com/office/drawing/2014/main" id="{30AD7BF3-68F3-1A67-7ECE-52A51A8A5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8" name="Rectangle 111">
              <a:extLst>
                <a:ext uri="{FF2B5EF4-FFF2-40B4-BE49-F238E27FC236}">
                  <a16:creationId xmlns:a16="http://schemas.microsoft.com/office/drawing/2014/main" id="{AC5F2DF8-A2B0-FA96-F62F-AA3A7514E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09" name="Rectangle 118">
              <a:extLst>
                <a:ext uri="{FF2B5EF4-FFF2-40B4-BE49-F238E27FC236}">
                  <a16:creationId xmlns:a16="http://schemas.microsoft.com/office/drawing/2014/main" id="{BAF96918-B67E-745B-58DE-FFC30426C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10" name="Rectangle 83">
              <a:extLst>
                <a:ext uri="{FF2B5EF4-FFF2-40B4-BE49-F238E27FC236}">
                  <a16:creationId xmlns:a16="http://schemas.microsoft.com/office/drawing/2014/main" id="{4E89CCFE-C90D-16F3-D142-18539C624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1" name="Rectangle 90">
              <a:extLst>
                <a:ext uri="{FF2B5EF4-FFF2-40B4-BE49-F238E27FC236}">
                  <a16:creationId xmlns:a16="http://schemas.microsoft.com/office/drawing/2014/main" id="{A50EE7DE-027A-8C28-3DF7-75F7AC63A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2" name="Rectangle 97">
              <a:extLst>
                <a:ext uri="{FF2B5EF4-FFF2-40B4-BE49-F238E27FC236}">
                  <a16:creationId xmlns:a16="http://schemas.microsoft.com/office/drawing/2014/main" id="{4775C3F5-EB47-AE79-C674-848F99D5D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3" name="Rectangle 105">
              <a:extLst>
                <a:ext uri="{FF2B5EF4-FFF2-40B4-BE49-F238E27FC236}">
                  <a16:creationId xmlns:a16="http://schemas.microsoft.com/office/drawing/2014/main" id="{D45045E7-D805-763C-2A94-721E4DD0E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4" name="Rectangle 112">
              <a:extLst>
                <a:ext uri="{FF2B5EF4-FFF2-40B4-BE49-F238E27FC236}">
                  <a16:creationId xmlns:a16="http://schemas.microsoft.com/office/drawing/2014/main" id="{3711E594-8B5C-4CC3-E88E-C75916036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15" name="Rectangle 119">
              <a:extLst>
                <a:ext uri="{FF2B5EF4-FFF2-40B4-BE49-F238E27FC236}">
                  <a16:creationId xmlns:a16="http://schemas.microsoft.com/office/drawing/2014/main" id="{7EF2AD41-4C43-C8ED-FBFE-8AEA69DF3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16" name="Rectangle 84">
              <a:extLst>
                <a:ext uri="{FF2B5EF4-FFF2-40B4-BE49-F238E27FC236}">
                  <a16:creationId xmlns:a16="http://schemas.microsoft.com/office/drawing/2014/main" id="{3BE81C48-A2F7-28A3-CF11-7CADC9B30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7" name="Rectangle 91">
              <a:extLst>
                <a:ext uri="{FF2B5EF4-FFF2-40B4-BE49-F238E27FC236}">
                  <a16:creationId xmlns:a16="http://schemas.microsoft.com/office/drawing/2014/main" id="{1D43FA44-7740-AD86-011D-18B3F3A4F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8" name="Rectangle 98">
              <a:extLst>
                <a:ext uri="{FF2B5EF4-FFF2-40B4-BE49-F238E27FC236}">
                  <a16:creationId xmlns:a16="http://schemas.microsoft.com/office/drawing/2014/main" id="{EED92967-87C3-2222-A058-B37C6DCFD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19" name="Rectangle 106">
              <a:extLst>
                <a:ext uri="{FF2B5EF4-FFF2-40B4-BE49-F238E27FC236}">
                  <a16:creationId xmlns:a16="http://schemas.microsoft.com/office/drawing/2014/main" id="{21A14727-DE31-9C4E-0452-FC44D1C55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20" name="Rectangle 113">
              <a:extLst>
                <a:ext uri="{FF2B5EF4-FFF2-40B4-BE49-F238E27FC236}">
                  <a16:creationId xmlns:a16="http://schemas.microsoft.com/office/drawing/2014/main" id="{9BF3D986-5953-1736-76AC-FB2AC8F89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21" name="Rectangle 120">
              <a:extLst>
                <a:ext uri="{FF2B5EF4-FFF2-40B4-BE49-F238E27FC236}">
                  <a16:creationId xmlns:a16="http://schemas.microsoft.com/office/drawing/2014/main" id="{842C6F10-38A2-71A9-3B21-15E496BCC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22" name="Rectangle 85">
              <a:extLst>
                <a:ext uri="{FF2B5EF4-FFF2-40B4-BE49-F238E27FC236}">
                  <a16:creationId xmlns:a16="http://schemas.microsoft.com/office/drawing/2014/main" id="{34DF94FF-91C3-2F2A-3132-D86D9DE65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3" name="Rectangle 92">
              <a:extLst>
                <a:ext uri="{FF2B5EF4-FFF2-40B4-BE49-F238E27FC236}">
                  <a16:creationId xmlns:a16="http://schemas.microsoft.com/office/drawing/2014/main" id="{C276E3CD-5F93-51B0-CFA7-D44DB6CED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4" name="Rectangle 99">
              <a:extLst>
                <a:ext uri="{FF2B5EF4-FFF2-40B4-BE49-F238E27FC236}">
                  <a16:creationId xmlns:a16="http://schemas.microsoft.com/office/drawing/2014/main" id="{121717FF-44C5-6C3B-2BB3-EE6AEB746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EBAEF27F-90AD-6E55-6BA9-01D8EE895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26" name="Rectangle 114">
              <a:extLst>
                <a:ext uri="{FF2B5EF4-FFF2-40B4-BE49-F238E27FC236}">
                  <a16:creationId xmlns:a16="http://schemas.microsoft.com/office/drawing/2014/main" id="{187C5D2E-4ACE-7734-1EB7-0C5AE9CCF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27" name="Rectangle 121">
              <a:extLst>
                <a:ext uri="{FF2B5EF4-FFF2-40B4-BE49-F238E27FC236}">
                  <a16:creationId xmlns:a16="http://schemas.microsoft.com/office/drawing/2014/main" id="{8CE0FA3C-399B-3398-15F8-9433D2C8E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28" name="Rectangle 205">
              <a:extLst>
                <a:ext uri="{FF2B5EF4-FFF2-40B4-BE49-F238E27FC236}">
                  <a16:creationId xmlns:a16="http://schemas.microsoft.com/office/drawing/2014/main" id="{23A7DC35-F8AC-BAA8-E7F9-D489C2B07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29" name="Rectangle 212">
              <a:extLst>
                <a:ext uri="{FF2B5EF4-FFF2-40B4-BE49-F238E27FC236}">
                  <a16:creationId xmlns:a16="http://schemas.microsoft.com/office/drawing/2014/main" id="{9358E1AA-56A9-120B-7797-7ADA95D35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0" name="Rectangle 219">
              <a:extLst>
                <a:ext uri="{FF2B5EF4-FFF2-40B4-BE49-F238E27FC236}">
                  <a16:creationId xmlns:a16="http://schemas.microsoft.com/office/drawing/2014/main" id="{023F3DDB-E8FA-38BF-3DD6-3C7B22E11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1" name="Rectangle 226">
              <a:extLst>
                <a:ext uri="{FF2B5EF4-FFF2-40B4-BE49-F238E27FC236}">
                  <a16:creationId xmlns:a16="http://schemas.microsoft.com/office/drawing/2014/main" id="{34DC222C-66A6-1EE4-92CC-B900B4F6E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2" name="Rectangle 234">
              <a:extLst>
                <a:ext uri="{FF2B5EF4-FFF2-40B4-BE49-F238E27FC236}">
                  <a16:creationId xmlns:a16="http://schemas.microsoft.com/office/drawing/2014/main" id="{820114F8-287C-9909-21DC-D3006B8D3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333" name="Rectangle 241">
              <a:extLst>
                <a:ext uri="{FF2B5EF4-FFF2-40B4-BE49-F238E27FC236}">
                  <a16:creationId xmlns:a16="http://schemas.microsoft.com/office/drawing/2014/main" id="{A567B74C-65A0-86AD-864E-830C9DC68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34" name="Rectangle 206">
              <a:extLst>
                <a:ext uri="{FF2B5EF4-FFF2-40B4-BE49-F238E27FC236}">
                  <a16:creationId xmlns:a16="http://schemas.microsoft.com/office/drawing/2014/main" id="{8EFBC582-B44C-1B57-4A54-9EC8BBB7C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35" name="Rectangle 213">
              <a:extLst>
                <a:ext uri="{FF2B5EF4-FFF2-40B4-BE49-F238E27FC236}">
                  <a16:creationId xmlns:a16="http://schemas.microsoft.com/office/drawing/2014/main" id="{65F28DFF-D54A-F4AA-96B2-3EFF28E24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6" name="Rectangle 220">
              <a:extLst>
                <a:ext uri="{FF2B5EF4-FFF2-40B4-BE49-F238E27FC236}">
                  <a16:creationId xmlns:a16="http://schemas.microsoft.com/office/drawing/2014/main" id="{A3F722E1-7541-36A6-5653-B0132B213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7" name="Rectangle 227">
              <a:extLst>
                <a:ext uri="{FF2B5EF4-FFF2-40B4-BE49-F238E27FC236}">
                  <a16:creationId xmlns:a16="http://schemas.microsoft.com/office/drawing/2014/main" id="{E6C1B1FA-8D04-7892-65A6-4DBF41E2D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8" name="Rectangle 235">
              <a:extLst>
                <a:ext uri="{FF2B5EF4-FFF2-40B4-BE49-F238E27FC236}">
                  <a16:creationId xmlns:a16="http://schemas.microsoft.com/office/drawing/2014/main" id="{F06EEC97-6937-D103-53F5-D31FC901F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39" name="Rectangle 242">
              <a:extLst>
                <a:ext uri="{FF2B5EF4-FFF2-40B4-BE49-F238E27FC236}">
                  <a16:creationId xmlns:a16="http://schemas.microsoft.com/office/drawing/2014/main" id="{0D4FBC0E-1DD3-8138-0444-63D954F57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40" name="Rectangle 207">
              <a:extLst>
                <a:ext uri="{FF2B5EF4-FFF2-40B4-BE49-F238E27FC236}">
                  <a16:creationId xmlns:a16="http://schemas.microsoft.com/office/drawing/2014/main" id="{B550F227-61FC-0D43-3A04-61EF605F2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341" name="Rectangle 214">
              <a:extLst>
                <a:ext uri="{FF2B5EF4-FFF2-40B4-BE49-F238E27FC236}">
                  <a16:creationId xmlns:a16="http://schemas.microsoft.com/office/drawing/2014/main" id="{538696C8-E214-D36A-581D-E766CCB29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42" name="Rectangle 221">
              <a:extLst>
                <a:ext uri="{FF2B5EF4-FFF2-40B4-BE49-F238E27FC236}">
                  <a16:creationId xmlns:a16="http://schemas.microsoft.com/office/drawing/2014/main" id="{2724354B-8505-694B-4BF8-73AA9CEE1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43" name="Rectangle 228">
              <a:extLst>
                <a:ext uri="{FF2B5EF4-FFF2-40B4-BE49-F238E27FC236}">
                  <a16:creationId xmlns:a16="http://schemas.microsoft.com/office/drawing/2014/main" id="{DC15E2AA-61AD-F1B2-EAAC-407CAF8CB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08" name="Rectangle 236">
              <a:extLst>
                <a:ext uri="{FF2B5EF4-FFF2-40B4-BE49-F238E27FC236}">
                  <a16:creationId xmlns:a16="http://schemas.microsoft.com/office/drawing/2014/main" id="{2B287A62-6611-BBC2-65F6-E3F67EC22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09" name="Rectangle 243">
              <a:extLst>
                <a:ext uri="{FF2B5EF4-FFF2-40B4-BE49-F238E27FC236}">
                  <a16:creationId xmlns:a16="http://schemas.microsoft.com/office/drawing/2014/main" id="{4FD67233-CA9A-79D8-1BC1-50EBFF04B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10" name="Rectangle 208">
              <a:extLst>
                <a:ext uri="{FF2B5EF4-FFF2-40B4-BE49-F238E27FC236}">
                  <a16:creationId xmlns:a16="http://schemas.microsoft.com/office/drawing/2014/main" id="{B8AA6AF7-8C68-1B10-D975-2BC9C9DDB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11" name="Rectangle 215">
              <a:extLst>
                <a:ext uri="{FF2B5EF4-FFF2-40B4-BE49-F238E27FC236}">
                  <a16:creationId xmlns:a16="http://schemas.microsoft.com/office/drawing/2014/main" id="{433C0262-84D3-01CF-CF13-945D4BDF6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12" name="Rectangle 222">
              <a:extLst>
                <a:ext uri="{FF2B5EF4-FFF2-40B4-BE49-F238E27FC236}">
                  <a16:creationId xmlns:a16="http://schemas.microsoft.com/office/drawing/2014/main" id="{813DABCD-9E0C-C909-545D-BADE464C8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13" name="Rectangle 229">
              <a:extLst>
                <a:ext uri="{FF2B5EF4-FFF2-40B4-BE49-F238E27FC236}">
                  <a16:creationId xmlns:a16="http://schemas.microsoft.com/office/drawing/2014/main" id="{0C81563D-5D48-5AFD-89B4-3376CDC18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14" name="Rectangle 237">
              <a:extLst>
                <a:ext uri="{FF2B5EF4-FFF2-40B4-BE49-F238E27FC236}">
                  <a16:creationId xmlns:a16="http://schemas.microsoft.com/office/drawing/2014/main" id="{48AC54DF-65D4-29E3-A930-579F1B16A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15" name="Rectangle 244">
              <a:extLst>
                <a:ext uri="{FF2B5EF4-FFF2-40B4-BE49-F238E27FC236}">
                  <a16:creationId xmlns:a16="http://schemas.microsoft.com/office/drawing/2014/main" id="{85FC368B-8BA1-861C-C9E3-0E93FD00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16" name="Rectangle 209">
              <a:extLst>
                <a:ext uri="{FF2B5EF4-FFF2-40B4-BE49-F238E27FC236}">
                  <a16:creationId xmlns:a16="http://schemas.microsoft.com/office/drawing/2014/main" id="{E66FD42E-D492-7666-0394-7ABF1B621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17" name="Rectangle 216">
              <a:extLst>
                <a:ext uri="{FF2B5EF4-FFF2-40B4-BE49-F238E27FC236}">
                  <a16:creationId xmlns:a16="http://schemas.microsoft.com/office/drawing/2014/main" id="{BC364CB9-369C-2157-E51D-C06C4D7CA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18" name="Rectangle 223">
              <a:extLst>
                <a:ext uri="{FF2B5EF4-FFF2-40B4-BE49-F238E27FC236}">
                  <a16:creationId xmlns:a16="http://schemas.microsoft.com/office/drawing/2014/main" id="{D4F23F60-453A-1F05-6C0D-BAA30FB28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19" name="Rectangle 231">
              <a:extLst>
                <a:ext uri="{FF2B5EF4-FFF2-40B4-BE49-F238E27FC236}">
                  <a16:creationId xmlns:a16="http://schemas.microsoft.com/office/drawing/2014/main" id="{41B9ACAB-B148-95A7-9793-0C532AF83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0" name="Rectangle 238">
              <a:extLst>
                <a:ext uri="{FF2B5EF4-FFF2-40B4-BE49-F238E27FC236}">
                  <a16:creationId xmlns:a16="http://schemas.microsoft.com/office/drawing/2014/main" id="{AB572AC6-38F9-34B4-2251-841763FB4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1" name="Rectangle 245">
              <a:extLst>
                <a:ext uri="{FF2B5EF4-FFF2-40B4-BE49-F238E27FC236}">
                  <a16:creationId xmlns:a16="http://schemas.microsoft.com/office/drawing/2014/main" id="{5D46DD4C-B827-5302-A20F-A12AD1F59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2" name="Rectangle 210">
              <a:extLst>
                <a:ext uri="{FF2B5EF4-FFF2-40B4-BE49-F238E27FC236}">
                  <a16:creationId xmlns:a16="http://schemas.microsoft.com/office/drawing/2014/main" id="{14FAF144-C133-6246-EBA3-2FB0992B7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3" name="Rectangle 217">
              <a:extLst>
                <a:ext uri="{FF2B5EF4-FFF2-40B4-BE49-F238E27FC236}">
                  <a16:creationId xmlns:a16="http://schemas.microsoft.com/office/drawing/2014/main" id="{F67EB811-B111-63D1-38BF-8E5D6DB77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4" name="Rectangle 224">
              <a:extLst>
                <a:ext uri="{FF2B5EF4-FFF2-40B4-BE49-F238E27FC236}">
                  <a16:creationId xmlns:a16="http://schemas.microsoft.com/office/drawing/2014/main" id="{1B00B069-29CE-6A3E-6577-A454145DE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5" name="Rectangle 232">
              <a:extLst>
                <a:ext uri="{FF2B5EF4-FFF2-40B4-BE49-F238E27FC236}">
                  <a16:creationId xmlns:a16="http://schemas.microsoft.com/office/drawing/2014/main" id="{FD736B51-4596-9761-DAEB-A00A0BDFC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6" name="Rectangle 239">
              <a:extLst>
                <a:ext uri="{FF2B5EF4-FFF2-40B4-BE49-F238E27FC236}">
                  <a16:creationId xmlns:a16="http://schemas.microsoft.com/office/drawing/2014/main" id="{48FEACF4-5E7C-BB66-5619-51581872E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27" name="Rectangle 246">
              <a:extLst>
                <a:ext uri="{FF2B5EF4-FFF2-40B4-BE49-F238E27FC236}">
                  <a16:creationId xmlns:a16="http://schemas.microsoft.com/office/drawing/2014/main" id="{761CA9D7-1EA9-65F4-4832-274C84CA6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29" name="Rectangle 211">
              <a:extLst>
                <a:ext uri="{FF2B5EF4-FFF2-40B4-BE49-F238E27FC236}">
                  <a16:creationId xmlns:a16="http://schemas.microsoft.com/office/drawing/2014/main" id="{810C1D2C-649E-3D1C-81C0-4665AE9D1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30" name="Rectangle 218">
              <a:extLst>
                <a:ext uri="{FF2B5EF4-FFF2-40B4-BE49-F238E27FC236}">
                  <a16:creationId xmlns:a16="http://schemas.microsoft.com/office/drawing/2014/main" id="{D2F0C01A-104C-9F41-C72D-A622D45EA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65" name="Rectangle 225">
              <a:extLst>
                <a:ext uri="{FF2B5EF4-FFF2-40B4-BE49-F238E27FC236}">
                  <a16:creationId xmlns:a16="http://schemas.microsoft.com/office/drawing/2014/main" id="{82A8C7A0-9C11-E568-D6BC-D6CD66D6B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66" name="Rectangle 233">
              <a:extLst>
                <a:ext uri="{FF2B5EF4-FFF2-40B4-BE49-F238E27FC236}">
                  <a16:creationId xmlns:a16="http://schemas.microsoft.com/office/drawing/2014/main" id="{84E89F16-0505-8D76-AFD1-82784303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67" name="Rectangle 240">
              <a:extLst>
                <a:ext uri="{FF2B5EF4-FFF2-40B4-BE49-F238E27FC236}">
                  <a16:creationId xmlns:a16="http://schemas.microsoft.com/office/drawing/2014/main" id="{DD7F6500-F555-E83A-9615-DAF1D3A15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68" name="Rectangle 247">
              <a:extLst>
                <a:ext uri="{FF2B5EF4-FFF2-40B4-BE49-F238E27FC236}">
                  <a16:creationId xmlns:a16="http://schemas.microsoft.com/office/drawing/2014/main" id="{852F56DE-1192-8A5B-02CB-BD2658252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grpSp>
        <p:nvGrpSpPr>
          <p:cNvPr id="1469" name="Group 1468">
            <a:extLst>
              <a:ext uri="{FF2B5EF4-FFF2-40B4-BE49-F238E27FC236}">
                <a16:creationId xmlns:a16="http://schemas.microsoft.com/office/drawing/2014/main" id="{D96DA93B-E33D-B073-E3D3-034B7980A8AA}"/>
              </a:ext>
            </a:extLst>
          </p:cNvPr>
          <p:cNvGrpSpPr/>
          <p:nvPr/>
        </p:nvGrpSpPr>
        <p:grpSpPr>
          <a:xfrm>
            <a:off x="472914" y="5336887"/>
            <a:ext cx="6414949" cy="940435"/>
            <a:chOff x="498034" y="5262764"/>
            <a:chExt cx="8239669" cy="1092421"/>
          </a:xfrm>
        </p:grpSpPr>
        <p:sp>
          <p:nvSpPr>
            <p:cNvPr id="1470" name="Rectangle 79">
              <a:extLst>
                <a:ext uri="{FF2B5EF4-FFF2-40B4-BE49-F238E27FC236}">
                  <a16:creationId xmlns:a16="http://schemas.microsoft.com/office/drawing/2014/main" id="{B20CAF03-2655-E71C-07B6-E2C767C31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71" name="Rectangle 86">
              <a:extLst>
                <a:ext uri="{FF2B5EF4-FFF2-40B4-BE49-F238E27FC236}">
                  <a16:creationId xmlns:a16="http://schemas.microsoft.com/office/drawing/2014/main" id="{D993AFD7-25F4-1A83-FA3D-FDB3B9E4B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2" name="Rectangle 93">
              <a:extLst>
                <a:ext uri="{FF2B5EF4-FFF2-40B4-BE49-F238E27FC236}">
                  <a16:creationId xmlns:a16="http://schemas.microsoft.com/office/drawing/2014/main" id="{327E8402-D623-A431-5282-421A7A63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3" name="Rectangle 100">
              <a:extLst>
                <a:ext uri="{FF2B5EF4-FFF2-40B4-BE49-F238E27FC236}">
                  <a16:creationId xmlns:a16="http://schemas.microsoft.com/office/drawing/2014/main" id="{3865CF8F-1716-32FE-48EC-487A8AF62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4" name="Rectangle 108">
              <a:extLst>
                <a:ext uri="{FF2B5EF4-FFF2-40B4-BE49-F238E27FC236}">
                  <a16:creationId xmlns:a16="http://schemas.microsoft.com/office/drawing/2014/main" id="{E0D1A388-3469-903B-73F2-B8E85F711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5" name="Rectangle 115">
              <a:extLst>
                <a:ext uri="{FF2B5EF4-FFF2-40B4-BE49-F238E27FC236}">
                  <a16:creationId xmlns:a16="http://schemas.microsoft.com/office/drawing/2014/main" id="{44CA4E67-5D4A-0DF7-E068-08E7E326D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476" name="Rectangle 80">
              <a:extLst>
                <a:ext uri="{FF2B5EF4-FFF2-40B4-BE49-F238E27FC236}">
                  <a16:creationId xmlns:a16="http://schemas.microsoft.com/office/drawing/2014/main" id="{87CC3F74-396A-06A2-566D-40039CA55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77" name="Rectangle 87">
              <a:extLst>
                <a:ext uri="{FF2B5EF4-FFF2-40B4-BE49-F238E27FC236}">
                  <a16:creationId xmlns:a16="http://schemas.microsoft.com/office/drawing/2014/main" id="{FC264253-4049-3729-DA49-7804224C9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8" name="Rectangle 94">
              <a:extLst>
                <a:ext uri="{FF2B5EF4-FFF2-40B4-BE49-F238E27FC236}">
                  <a16:creationId xmlns:a16="http://schemas.microsoft.com/office/drawing/2014/main" id="{CA260D5A-9F3B-7569-5614-747903D2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79" name="Rectangle 101">
              <a:extLst>
                <a:ext uri="{FF2B5EF4-FFF2-40B4-BE49-F238E27FC236}">
                  <a16:creationId xmlns:a16="http://schemas.microsoft.com/office/drawing/2014/main" id="{C8278E6D-D946-A1A0-71E5-4F3CBADCA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0" name="Rectangle 109">
              <a:extLst>
                <a:ext uri="{FF2B5EF4-FFF2-40B4-BE49-F238E27FC236}">
                  <a16:creationId xmlns:a16="http://schemas.microsoft.com/office/drawing/2014/main" id="{0AF5A370-93CA-2D4C-0AF1-908ECFEB2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1" name="Rectangle 116">
              <a:extLst>
                <a:ext uri="{FF2B5EF4-FFF2-40B4-BE49-F238E27FC236}">
                  <a16:creationId xmlns:a16="http://schemas.microsoft.com/office/drawing/2014/main" id="{0B01DFEC-1870-D925-3A21-53DF72E54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2" name="Rectangle 81">
              <a:extLst>
                <a:ext uri="{FF2B5EF4-FFF2-40B4-BE49-F238E27FC236}">
                  <a16:creationId xmlns:a16="http://schemas.microsoft.com/office/drawing/2014/main" id="{B47CB73E-7584-4987-4F5E-B0B78CAC8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83" name="Rectangle 88">
              <a:extLst>
                <a:ext uri="{FF2B5EF4-FFF2-40B4-BE49-F238E27FC236}">
                  <a16:creationId xmlns:a16="http://schemas.microsoft.com/office/drawing/2014/main" id="{7C15F155-6696-4CF9-7A2E-9DD55DC42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4" name="Rectangle 95">
              <a:extLst>
                <a:ext uri="{FF2B5EF4-FFF2-40B4-BE49-F238E27FC236}">
                  <a16:creationId xmlns:a16="http://schemas.microsoft.com/office/drawing/2014/main" id="{CBC682F6-774B-4A46-D9FE-3696372E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5" name="Rectangle 102">
              <a:extLst>
                <a:ext uri="{FF2B5EF4-FFF2-40B4-BE49-F238E27FC236}">
                  <a16:creationId xmlns:a16="http://schemas.microsoft.com/office/drawing/2014/main" id="{8E53EFBB-7F11-FBAA-3FE9-F4E2711D0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6" name="Rectangle 110">
              <a:extLst>
                <a:ext uri="{FF2B5EF4-FFF2-40B4-BE49-F238E27FC236}">
                  <a16:creationId xmlns:a16="http://schemas.microsoft.com/office/drawing/2014/main" id="{ADEF94BC-EE34-968F-F9FB-AE19D31B3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87" name="Rectangle 117">
              <a:extLst>
                <a:ext uri="{FF2B5EF4-FFF2-40B4-BE49-F238E27FC236}">
                  <a16:creationId xmlns:a16="http://schemas.microsoft.com/office/drawing/2014/main" id="{011717C2-4E41-A8BD-9E77-61719885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88" name="Rectangle 82">
              <a:extLst>
                <a:ext uri="{FF2B5EF4-FFF2-40B4-BE49-F238E27FC236}">
                  <a16:creationId xmlns:a16="http://schemas.microsoft.com/office/drawing/2014/main" id="{55329A72-6166-9C4F-8B47-7B624B25B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89" name="Rectangle 89">
              <a:extLst>
                <a:ext uri="{FF2B5EF4-FFF2-40B4-BE49-F238E27FC236}">
                  <a16:creationId xmlns:a16="http://schemas.microsoft.com/office/drawing/2014/main" id="{29D874C8-7A31-D82C-88CA-6A223439F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0" name="Rectangle 96">
              <a:extLst>
                <a:ext uri="{FF2B5EF4-FFF2-40B4-BE49-F238E27FC236}">
                  <a16:creationId xmlns:a16="http://schemas.microsoft.com/office/drawing/2014/main" id="{677426E1-1942-912B-28C8-2F70AA0F4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1" name="Rectangle 103">
              <a:extLst>
                <a:ext uri="{FF2B5EF4-FFF2-40B4-BE49-F238E27FC236}">
                  <a16:creationId xmlns:a16="http://schemas.microsoft.com/office/drawing/2014/main" id="{C590618B-DC9E-4C8E-D65A-9894FEA2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2" name="Rectangle 111">
              <a:extLst>
                <a:ext uri="{FF2B5EF4-FFF2-40B4-BE49-F238E27FC236}">
                  <a16:creationId xmlns:a16="http://schemas.microsoft.com/office/drawing/2014/main" id="{95325959-AD30-7434-BA8C-459F623C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3" name="Rectangle 118">
              <a:extLst>
                <a:ext uri="{FF2B5EF4-FFF2-40B4-BE49-F238E27FC236}">
                  <a16:creationId xmlns:a16="http://schemas.microsoft.com/office/drawing/2014/main" id="{26F7E765-3A2F-CE95-4E10-27AC0E067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94" name="Rectangle 83">
              <a:extLst>
                <a:ext uri="{FF2B5EF4-FFF2-40B4-BE49-F238E27FC236}">
                  <a16:creationId xmlns:a16="http://schemas.microsoft.com/office/drawing/2014/main" id="{C804E026-B953-7F1C-66DC-2D7B607D2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495" name="Rectangle 90">
              <a:extLst>
                <a:ext uri="{FF2B5EF4-FFF2-40B4-BE49-F238E27FC236}">
                  <a16:creationId xmlns:a16="http://schemas.microsoft.com/office/drawing/2014/main" id="{3B828162-64B1-B3C8-57EC-94AAAEFC3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6" name="Rectangle 97">
              <a:extLst>
                <a:ext uri="{FF2B5EF4-FFF2-40B4-BE49-F238E27FC236}">
                  <a16:creationId xmlns:a16="http://schemas.microsoft.com/office/drawing/2014/main" id="{D29D69D0-48E4-D2F5-79C5-7CF61C1D2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7" name="Rectangle 104">
              <a:extLst>
                <a:ext uri="{FF2B5EF4-FFF2-40B4-BE49-F238E27FC236}">
                  <a16:creationId xmlns:a16="http://schemas.microsoft.com/office/drawing/2014/main" id="{235E1D26-886F-9662-708E-D4FC8F23C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8" name="Rectangle 112">
              <a:extLst>
                <a:ext uri="{FF2B5EF4-FFF2-40B4-BE49-F238E27FC236}">
                  <a16:creationId xmlns:a16="http://schemas.microsoft.com/office/drawing/2014/main" id="{B7653B9C-22F9-4E02-472E-6E9720F16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99" name="Rectangle 119">
              <a:extLst>
                <a:ext uri="{FF2B5EF4-FFF2-40B4-BE49-F238E27FC236}">
                  <a16:creationId xmlns:a16="http://schemas.microsoft.com/office/drawing/2014/main" id="{62A3A4E3-B9F5-DA08-6184-6EB5AD3E8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00" name="Rectangle 84">
              <a:extLst>
                <a:ext uri="{FF2B5EF4-FFF2-40B4-BE49-F238E27FC236}">
                  <a16:creationId xmlns:a16="http://schemas.microsoft.com/office/drawing/2014/main" id="{B5A2E76F-D359-C1D2-E007-B5D0A296E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01" name="Rectangle 91">
              <a:extLst>
                <a:ext uri="{FF2B5EF4-FFF2-40B4-BE49-F238E27FC236}">
                  <a16:creationId xmlns:a16="http://schemas.microsoft.com/office/drawing/2014/main" id="{ACD4111D-04D2-1EA6-3F92-B30E0F4F8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2" name="Rectangle 98">
              <a:extLst>
                <a:ext uri="{FF2B5EF4-FFF2-40B4-BE49-F238E27FC236}">
                  <a16:creationId xmlns:a16="http://schemas.microsoft.com/office/drawing/2014/main" id="{3B00BBBD-6C59-29E9-C923-D1BCC32A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3" name="Rectangle 105">
              <a:extLst>
                <a:ext uri="{FF2B5EF4-FFF2-40B4-BE49-F238E27FC236}">
                  <a16:creationId xmlns:a16="http://schemas.microsoft.com/office/drawing/2014/main" id="{A8ABC5B5-9B09-6870-6E4C-84F8D0FC7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4" name="Rectangle 113">
              <a:extLst>
                <a:ext uri="{FF2B5EF4-FFF2-40B4-BE49-F238E27FC236}">
                  <a16:creationId xmlns:a16="http://schemas.microsoft.com/office/drawing/2014/main" id="{599EC9A6-AE54-536F-3612-F69C80BF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05" name="Rectangle 120">
              <a:extLst>
                <a:ext uri="{FF2B5EF4-FFF2-40B4-BE49-F238E27FC236}">
                  <a16:creationId xmlns:a16="http://schemas.microsoft.com/office/drawing/2014/main" id="{F533FD06-A144-59D3-24F8-0DCD9E130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06" name="Rectangle 85">
              <a:extLst>
                <a:ext uri="{FF2B5EF4-FFF2-40B4-BE49-F238E27FC236}">
                  <a16:creationId xmlns:a16="http://schemas.microsoft.com/office/drawing/2014/main" id="{2832F388-9F63-DDCD-E419-4D10DC6D4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07" name="Rectangle 92">
              <a:extLst>
                <a:ext uri="{FF2B5EF4-FFF2-40B4-BE49-F238E27FC236}">
                  <a16:creationId xmlns:a16="http://schemas.microsoft.com/office/drawing/2014/main" id="{5C2C87D1-E2DE-981D-B625-05B7F9DF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08" name="Rectangle 99">
              <a:extLst>
                <a:ext uri="{FF2B5EF4-FFF2-40B4-BE49-F238E27FC236}">
                  <a16:creationId xmlns:a16="http://schemas.microsoft.com/office/drawing/2014/main" id="{0135AB38-96DD-A7D7-94E8-92EE2B5A2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09" name="Rectangle 106">
              <a:extLst>
                <a:ext uri="{FF2B5EF4-FFF2-40B4-BE49-F238E27FC236}">
                  <a16:creationId xmlns:a16="http://schemas.microsoft.com/office/drawing/2014/main" id="{0F944EA2-825E-1A7E-BE1D-EE0271C3E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0" name="Rectangle 114">
              <a:extLst>
                <a:ext uri="{FF2B5EF4-FFF2-40B4-BE49-F238E27FC236}">
                  <a16:creationId xmlns:a16="http://schemas.microsoft.com/office/drawing/2014/main" id="{43824367-BAB7-7FE8-C1BC-B80EDB588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1" name="Rectangle 121">
              <a:extLst>
                <a:ext uri="{FF2B5EF4-FFF2-40B4-BE49-F238E27FC236}">
                  <a16:creationId xmlns:a16="http://schemas.microsoft.com/office/drawing/2014/main" id="{CEDE634A-FEB1-4AB8-416F-626511B07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12" name="Rectangle 205">
              <a:extLst>
                <a:ext uri="{FF2B5EF4-FFF2-40B4-BE49-F238E27FC236}">
                  <a16:creationId xmlns:a16="http://schemas.microsoft.com/office/drawing/2014/main" id="{34E7C045-D5A0-14FD-B0B9-DC6A4577C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13" name="Rectangle 212">
              <a:extLst>
                <a:ext uri="{FF2B5EF4-FFF2-40B4-BE49-F238E27FC236}">
                  <a16:creationId xmlns:a16="http://schemas.microsoft.com/office/drawing/2014/main" id="{AE55B950-AEA4-F0EA-2303-D8E2499C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4" name="Rectangle 219">
              <a:extLst>
                <a:ext uri="{FF2B5EF4-FFF2-40B4-BE49-F238E27FC236}">
                  <a16:creationId xmlns:a16="http://schemas.microsoft.com/office/drawing/2014/main" id="{BB525D00-FF22-4B5C-1C8F-B48D4975F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5" name="Rectangle 226">
              <a:extLst>
                <a:ext uri="{FF2B5EF4-FFF2-40B4-BE49-F238E27FC236}">
                  <a16:creationId xmlns:a16="http://schemas.microsoft.com/office/drawing/2014/main" id="{A866051E-BDC9-E779-6BA7-C530193A4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6" name="Rectangle 234">
              <a:extLst>
                <a:ext uri="{FF2B5EF4-FFF2-40B4-BE49-F238E27FC236}">
                  <a16:creationId xmlns:a16="http://schemas.microsoft.com/office/drawing/2014/main" id="{B7A7C45D-C789-1C55-96EE-8D286A997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17" name="Rectangle 241">
              <a:extLst>
                <a:ext uri="{FF2B5EF4-FFF2-40B4-BE49-F238E27FC236}">
                  <a16:creationId xmlns:a16="http://schemas.microsoft.com/office/drawing/2014/main" id="{77FB1EFC-6858-6608-23D0-313B7015A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18" name="Rectangle 206">
              <a:extLst>
                <a:ext uri="{FF2B5EF4-FFF2-40B4-BE49-F238E27FC236}">
                  <a16:creationId xmlns:a16="http://schemas.microsoft.com/office/drawing/2014/main" id="{3B573019-A656-286F-8A72-248BA8E8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19" name="Rectangle 213">
              <a:extLst>
                <a:ext uri="{FF2B5EF4-FFF2-40B4-BE49-F238E27FC236}">
                  <a16:creationId xmlns:a16="http://schemas.microsoft.com/office/drawing/2014/main" id="{A81203F6-F1A7-915D-E479-23F38E9FE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0" name="Rectangle 220">
              <a:extLst>
                <a:ext uri="{FF2B5EF4-FFF2-40B4-BE49-F238E27FC236}">
                  <a16:creationId xmlns:a16="http://schemas.microsoft.com/office/drawing/2014/main" id="{A8425F87-4193-4285-32FD-718B0D883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1" name="Rectangle 227">
              <a:extLst>
                <a:ext uri="{FF2B5EF4-FFF2-40B4-BE49-F238E27FC236}">
                  <a16:creationId xmlns:a16="http://schemas.microsoft.com/office/drawing/2014/main" id="{08051259-0259-609F-2931-8CAE47E05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2" name="Rectangle 235">
              <a:extLst>
                <a:ext uri="{FF2B5EF4-FFF2-40B4-BE49-F238E27FC236}">
                  <a16:creationId xmlns:a16="http://schemas.microsoft.com/office/drawing/2014/main" id="{552A1DCA-57DF-3EE1-65AC-DB88DC436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3" name="Rectangle 242">
              <a:extLst>
                <a:ext uri="{FF2B5EF4-FFF2-40B4-BE49-F238E27FC236}">
                  <a16:creationId xmlns:a16="http://schemas.microsoft.com/office/drawing/2014/main" id="{D6F9E7C5-5027-6522-1B09-8D52829F7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24" name="Rectangle 207">
              <a:extLst>
                <a:ext uri="{FF2B5EF4-FFF2-40B4-BE49-F238E27FC236}">
                  <a16:creationId xmlns:a16="http://schemas.microsoft.com/office/drawing/2014/main" id="{E74D905E-2198-819C-30FA-74D7483A8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5" name="Rectangle 214">
              <a:extLst>
                <a:ext uri="{FF2B5EF4-FFF2-40B4-BE49-F238E27FC236}">
                  <a16:creationId xmlns:a16="http://schemas.microsoft.com/office/drawing/2014/main" id="{B56041BE-287E-C4B6-B582-75355AEE1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6" name="Rectangle 221">
              <a:extLst>
                <a:ext uri="{FF2B5EF4-FFF2-40B4-BE49-F238E27FC236}">
                  <a16:creationId xmlns:a16="http://schemas.microsoft.com/office/drawing/2014/main" id="{D59CFB9B-F45A-DDD7-11D6-2374B4378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7" name="Rectangle 229">
              <a:extLst>
                <a:ext uri="{FF2B5EF4-FFF2-40B4-BE49-F238E27FC236}">
                  <a16:creationId xmlns:a16="http://schemas.microsoft.com/office/drawing/2014/main" id="{43EBC458-4EA3-9673-BCFB-78E77F1B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8" name="Rectangle 236">
              <a:extLst>
                <a:ext uri="{FF2B5EF4-FFF2-40B4-BE49-F238E27FC236}">
                  <a16:creationId xmlns:a16="http://schemas.microsoft.com/office/drawing/2014/main" id="{05870DF2-84C9-CA85-BFC8-0BC1415F2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29" name="Rectangle 243">
              <a:extLst>
                <a:ext uri="{FF2B5EF4-FFF2-40B4-BE49-F238E27FC236}">
                  <a16:creationId xmlns:a16="http://schemas.microsoft.com/office/drawing/2014/main" id="{315E027F-75DA-B43A-F93F-1FE5CDEE2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30" name="Rectangle 208">
              <a:extLst>
                <a:ext uri="{FF2B5EF4-FFF2-40B4-BE49-F238E27FC236}">
                  <a16:creationId xmlns:a16="http://schemas.microsoft.com/office/drawing/2014/main" id="{3471D79E-8B7B-A397-AB0B-197EC7CAA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1" name="Rectangle 215">
              <a:extLst>
                <a:ext uri="{FF2B5EF4-FFF2-40B4-BE49-F238E27FC236}">
                  <a16:creationId xmlns:a16="http://schemas.microsoft.com/office/drawing/2014/main" id="{CBF94ACB-3938-90C1-652A-AF4F391A1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2" name="Rectangle 222">
              <a:extLst>
                <a:ext uri="{FF2B5EF4-FFF2-40B4-BE49-F238E27FC236}">
                  <a16:creationId xmlns:a16="http://schemas.microsoft.com/office/drawing/2014/main" id="{B392B77F-5862-E846-DF71-DA31D5556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3" name="Rectangle 230">
              <a:extLst>
                <a:ext uri="{FF2B5EF4-FFF2-40B4-BE49-F238E27FC236}">
                  <a16:creationId xmlns:a16="http://schemas.microsoft.com/office/drawing/2014/main" id="{FE38606C-87A2-77CE-DF72-1BB455BD2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4" name="Rectangle 237">
              <a:extLst>
                <a:ext uri="{FF2B5EF4-FFF2-40B4-BE49-F238E27FC236}">
                  <a16:creationId xmlns:a16="http://schemas.microsoft.com/office/drawing/2014/main" id="{F79BEB47-8868-22E4-E4A2-DD24FB480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5" name="Rectangle 244">
              <a:extLst>
                <a:ext uri="{FF2B5EF4-FFF2-40B4-BE49-F238E27FC236}">
                  <a16:creationId xmlns:a16="http://schemas.microsoft.com/office/drawing/2014/main" id="{777ED9F3-EF45-DCDA-C740-4BB27730B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36" name="Rectangle 209">
              <a:extLst>
                <a:ext uri="{FF2B5EF4-FFF2-40B4-BE49-F238E27FC236}">
                  <a16:creationId xmlns:a16="http://schemas.microsoft.com/office/drawing/2014/main" id="{986051F7-55F5-454B-966A-057107818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7" name="Rectangle 216">
              <a:extLst>
                <a:ext uri="{FF2B5EF4-FFF2-40B4-BE49-F238E27FC236}">
                  <a16:creationId xmlns:a16="http://schemas.microsoft.com/office/drawing/2014/main" id="{E46371FB-42BF-79AF-4739-B19758077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8" name="Rectangle 223">
              <a:extLst>
                <a:ext uri="{FF2B5EF4-FFF2-40B4-BE49-F238E27FC236}">
                  <a16:creationId xmlns:a16="http://schemas.microsoft.com/office/drawing/2014/main" id="{A4901253-B441-850E-C71C-023BC88CC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39" name="Rectangle 231">
              <a:extLst>
                <a:ext uri="{FF2B5EF4-FFF2-40B4-BE49-F238E27FC236}">
                  <a16:creationId xmlns:a16="http://schemas.microsoft.com/office/drawing/2014/main" id="{881B39D8-192E-80F9-86FB-C90D0ACCD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0" name="Rectangle 238">
              <a:extLst>
                <a:ext uri="{FF2B5EF4-FFF2-40B4-BE49-F238E27FC236}">
                  <a16:creationId xmlns:a16="http://schemas.microsoft.com/office/drawing/2014/main" id="{A19306C1-169E-41BE-C7DD-0516C941B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1" name="Rectangle 245">
              <a:extLst>
                <a:ext uri="{FF2B5EF4-FFF2-40B4-BE49-F238E27FC236}">
                  <a16:creationId xmlns:a16="http://schemas.microsoft.com/office/drawing/2014/main" id="{463E0852-C9F1-A92E-D137-478A5E514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42" name="Rectangle 210">
              <a:extLst>
                <a:ext uri="{FF2B5EF4-FFF2-40B4-BE49-F238E27FC236}">
                  <a16:creationId xmlns:a16="http://schemas.microsoft.com/office/drawing/2014/main" id="{30D764CF-74F6-4424-587B-E9724CC1F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3" name="Rectangle 217">
              <a:extLst>
                <a:ext uri="{FF2B5EF4-FFF2-40B4-BE49-F238E27FC236}">
                  <a16:creationId xmlns:a16="http://schemas.microsoft.com/office/drawing/2014/main" id="{A30B58D6-91BF-3FDE-4210-AE518DE5E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4" name="Rectangle 224">
              <a:extLst>
                <a:ext uri="{FF2B5EF4-FFF2-40B4-BE49-F238E27FC236}">
                  <a16:creationId xmlns:a16="http://schemas.microsoft.com/office/drawing/2014/main" id="{8C5CE21B-3CA7-E9C3-8224-05A090C1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5" name="Rectangle 232">
              <a:extLst>
                <a:ext uri="{FF2B5EF4-FFF2-40B4-BE49-F238E27FC236}">
                  <a16:creationId xmlns:a16="http://schemas.microsoft.com/office/drawing/2014/main" id="{1E6BFD25-E25D-F319-45DF-60E4E4735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46" name="Rectangle 239">
              <a:extLst>
                <a:ext uri="{FF2B5EF4-FFF2-40B4-BE49-F238E27FC236}">
                  <a16:creationId xmlns:a16="http://schemas.microsoft.com/office/drawing/2014/main" id="{AB76EBF7-BD33-3BB2-2995-54D75A68D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47" name="Rectangle 246">
              <a:extLst>
                <a:ext uri="{FF2B5EF4-FFF2-40B4-BE49-F238E27FC236}">
                  <a16:creationId xmlns:a16="http://schemas.microsoft.com/office/drawing/2014/main" id="{BE256DC2-E272-2307-6FB2-EF8C9B1FD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48" name="Rectangle 211">
              <a:extLst>
                <a:ext uri="{FF2B5EF4-FFF2-40B4-BE49-F238E27FC236}">
                  <a16:creationId xmlns:a16="http://schemas.microsoft.com/office/drawing/2014/main" id="{495B2F39-704D-F126-A6AE-D2AA29627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49" name="Rectangle 218">
              <a:extLst>
                <a:ext uri="{FF2B5EF4-FFF2-40B4-BE49-F238E27FC236}">
                  <a16:creationId xmlns:a16="http://schemas.microsoft.com/office/drawing/2014/main" id="{4242655B-6EDE-93A5-FC91-AAD281F67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0" name="Rectangle 225">
              <a:extLst>
                <a:ext uri="{FF2B5EF4-FFF2-40B4-BE49-F238E27FC236}">
                  <a16:creationId xmlns:a16="http://schemas.microsoft.com/office/drawing/2014/main" id="{E2AF3CF6-D6FC-FC73-B95F-57ACB5345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1" name="Rectangle 233">
              <a:extLst>
                <a:ext uri="{FF2B5EF4-FFF2-40B4-BE49-F238E27FC236}">
                  <a16:creationId xmlns:a16="http://schemas.microsoft.com/office/drawing/2014/main" id="{1A85B8A2-5A4D-A3B1-7405-8BC1154C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2" name="Rectangle 240">
              <a:extLst>
                <a:ext uri="{FF2B5EF4-FFF2-40B4-BE49-F238E27FC236}">
                  <a16:creationId xmlns:a16="http://schemas.microsoft.com/office/drawing/2014/main" id="{EB069558-09B6-2820-484A-8EF4CA693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53" name="Rectangle 247">
              <a:extLst>
                <a:ext uri="{FF2B5EF4-FFF2-40B4-BE49-F238E27FC236}">
                  <a16:creationId xmlns:a16="http://schemas.microsoft.com/office/drawing/2014/main" id="{6B25CAED-5FCB-D57E-EFF3-CBA263F16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54" name="Rectangle 79">
              <a:extLst>
                <a:ext uri="{FF2B5EF4-FFF2-40B4-BE49-F238E27FC236}">
                  <a16:creationId xmlns:a16="http://schemas.microsoft.com/office/drawing/2014/main" id="{756ECFF2-A171-EA19-9BDC-34CC4FE7A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55" name="Rectangle 86">
              <a:extLst>
                <a:ext uri="{FF2B5EF4-FFF2-40B4-BE49-F238E27FC236}">
                  <a16:creationId xmlns:a16="http://schemas.microsoft.com/office/drawing/2014/main" id="{08FD9396-C9F0-B329-9B82-5615A122F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6" name="Rectangle 93">
              <a:extLst>
                <a:ext uri="{FF2B5EF4-FFF2-40B4-BE49-F238E27FC236}">
                  <a16:creationId xmlns:a16="http://schemas.microsoft.com/office/drawing/2014/main" id="{F31E8B5F-FD1E-69B4-320A-6EBA48A1F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7" name="Rectangle 100">
              <a:extLst>
                <a:ext uri="{FF2B5EF4-FFF2-40B4-BE49-F238E27FC236}">
                  <a16:creationId xmlns:a16="http://schemas.microsoft.com/office/drawing/2014/main" id="{D4E0AD9B-0A2B-3FFD-4610-282B22566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8" name="Rectangle 108">
              <a:extLst>
                <a:ext uri="{FF2B5EF4-FFF2-40B4-BE49-F238E27FC236}">
                  <a16:creationId xmlns:a16="http://schemas.microsoft.com/office/drawing/2014/main" id="{BCDCE9D5-4D62-8DB2-BE67-2F50082A2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59" name="Rectangle 115">
              <a:extLst>
                <a:ext uri="{FF2B5EF4-FFF2-40B4-BE49-F238E27FC236}">
                  <a16:creationId xmlns:a16="http://schemas.microsoft.com/office/drawing/2014/main" id="{3609169B-039B-D539-8455-B9505E5F2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60" name="Rectangle 80">
              <a:extLst>
                <a:ext uri="{FF2B5EF4-FFF2-40B4-BE49-F238E27FC236}">
                  <a16:creationId xmlns:a16="http://schemas.microsoft.com/office/drawing/2014/main" id="{CEBA0E41-7852-CDDF-4B4A-D31C8902C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61" name="Rectangle 87">
              <a:extLst>
                <a:ext uri="{FF2B5EF4-FFF2-40B4-BE49-F238E27FC236}">
                  <a16:creationId xmlns:a16="http://schemas.microsoft.com/office/drawing/2014/main" id="{281636E6-7DFD-BC36-3112-14C4E4824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2" name="Rectangle 94">
              <a:extLst>
                <a:ext uri="{FF2B5EF4-FFF2-40B4-BE49-F238E27FC236}">
                  <a16:creationId xmlns:a16="http://schemas.microsoft.com/office/drawing/2014/main" id="{2349E33D-E169-4AF0-0314-6C128A219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3" name="Rectangle 101">
              <a:extLst>
                <a:ext uri="{FF2B5EF4-FFF2-40B4-BE49-F238E27FC236}">
                  <a16:creationId xmlns:a16="http://schemas.microsoft.com/office/drawing/2014/main" id="{9368D555-194D-C66C-D034-FF52CBFA3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4" name="Rectangle 109">
              <a:extLst>
                <a:ext uri="{FF2B5EF4-FFF2-40B4-BE49-F238E27FC236}">
                  <a16:creationId xmlns:a16="http://schemas.microsoft.com/office/drawing/2014/main" id="{5A883539-B343-C9F7-F1B9-646F1884C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5" name="Rectangle 116">
              <a:extLst>
                <a:ext uri="{FF2B5EF4-FFF2-40B4-BE49-F238E27FC236}">
                  <a16:creationId xmlns:a16="http://schemas.microsoft.com/office/drawing/2014/main" id="{0DD8D3E3-AB18-AA8B-3F27-C1E379F9F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66" name="Rectangle 81">
              <a:extLst>
                <a:ext uri="{FF2B5EF4-FFF2-40B4-BE49-F238E27FC236}">
                  <a16:creationId xmlns:a16="http://schemas.microsoft.com/office/drawing/2014/main" id="{57F10AB1-806C-0C0A-D6AF-19A9A8BC8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67" name="Rectangle 88">
              <a:extLst>
                <a:ext uri="{FF2B5EF4-FFF2-40B4-BE49-F238E27FC236}">
                  <a16:creationId xmlns:a16="http://schemas.microsoft.com/office/drawing/2014/main" id="{BE406186-E145-7CE1-3285-8178347D3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8" name="Rectangle 95">
              <a:extLst>
                <a:ext uri="{FF2B5EF4-FFF2-40B4-BE49-F238E27FC236}">
                  <a16:creationId xmlns:a16="http://schemas.microsoft.com/office/drawing/2014/main" id="{1A615FD2-C631-5842-2B20-AD4782414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69" name="Rectangle 102">
              <a:extLst>
                <a:ext uri="{FF2B5EF4-FFF2-40B4-BE49-F238E27FC236}">
                  <a16:creationId xmlns:a16="http://schemas.microsoft.com/office/drawing/2014/main" id="{F74D2BFD-B6F8-37E4-B620-2AB59E53B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0" name="Rectangle 110">
              <a:extLst>
                <a:ext uri="{FF2B5EF4-FFF2-40B4-BE49-F238E27FC236}">
                  <a16:creationId xmlns:a16="http://schemas.microsoft.com/office/drawing/2014/main" id="{0F58AEED-9C5D-C976-449D-D54F92A4D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1" name="Rectangle 117">
              <a:extLst>
                <a:ext uri="{FF2B5EF4-FFF2-40B4-BE49-F238E27FC236}">
                  <a16:creationId xmlns:a16="http://schemas.microsoft.com/office/drawing/2014/main" id="{5D5B032B-B058-A872-8D2A-B695E1197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72" name="Rectangle 82">
              <a:extLst>
                <a:ext uri="{FF2B5EF4-FFF2-40B4-BE49-F238E27FC236}">
                  <a16:creationId xmlns:a16="http://schemas.microsoft.com/office/drawing/2014/main" id="{F4942E90-A21A-75A7-33B3-EF4D37C7D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73" name="Rectangle 89">
              <a:extLst>
                <a:ext uri="{FF2B5EF4-FFF2-40B4-BE49-F238E27FC236}">
                  <a16:creationId xmlns:a16="http://schemas.microsoft.com/office/drawing/2014/main" id="{BE4C1D69-D03B-424D-EA2E-F3DAABCA7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4" name="Rectangle 96">
              <a:extLst>
                <a:ext uri="{FF2B5EF4-FFF2-40B4-BE49-F238E27FC236}">
                  <a16:creationId xmlns:a16="http://schemas.microsoft.com/office/drawing/2014/main" id="{9495E4E8-4E46-621F-38EF-8F08471D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5" name="Rectangle 103">
              <a:extLst>
                <a:ext uri="{FF2B5EF4-FFF2-40B4-BE49-F238E27FC236}">
                  <a16:creationId xmlns:a16="http://schemas.microsoft.com/office/drawing/2014/main" id="{353BFCD8-B75F-2D39-D1A9-EAF573990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6" name="Rectangle 111">
              <a:extLst>
                <a:ext uri="{FF2B5EF4-FFF2-40B4-BE49-F238E27FC236}">
                  <a16:creationId xmlns:a16="http://schemas.microsoft.com/office/drawing/2014/main" id="{6A6FBCE9-193D-5102-20B1-91A1F55C7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77" name="Rectangle 118">
              <a:extLst>
                <a:ext uri="{FF2B5EF4-FFF2-40B4-BE49-F238E27FC236}">
                  <a16:creationId xmlns:a16="http://schemas.microsoft.com/office/drawing/2014/main" id="{71A73695-9B3B-8257-8280-3ACFA0A60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78" name="Rectangle 83">
              <a:extLst>
                <a:ext uri="{FF2B5EF4-FFF2-40B4-BE49-F238E27FC236}">
                  <a16:creationId xmlns:a16="http://schemas.microsoft.com/office/drawing/2014/main" id="{17BCE638-4FF2-87DC-59F4-9B038E183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79" name="Rectangle 90">
              <a:extLst>
                <a:ext uri="{FF2B5EF4-FFF2-40B4-BE49-F238E27FC236}">
                  <a16:creationId xmlns:a16="http://schemas.microsoft.com/office/drawing/2014/main" id="{D301AB02-D0BB-A150-6270-60FED4977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0" name="Rectangle 97">
              <a:extLst>
                <a:ext uri="{FF2B5EF4-FFF2-40B4-BE49-F238E27FC236}">
                  <a16:creationId xmlns:a16="http://schemas.microsoft.com/office/drawing/2014/main" id="{85A27A91-3DCA-5D60-4649-BC3914E83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1" name="Rectangle 104">
              <a:extLst>
                <a:ext uri="{FF2B5EF4-FFF2-40B4-BE49-F238E27FC236}">
                  <a16:creationId xmlns:a16="http://schemas.microsoft.com/office/drawing/2014/main" id="{3E4850C5-D7AA-A13D-7541-15BAC7BEA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2" name="Rectangle 112">
              <a:extLst>
                <a:ext uri="{FF2B5EF4-FFF2-40B4-BE49-F238E27FC236}">
                  <a16:creationId xmlns:a16="http://schemas.microsoft.com/office/drawing/2014/main" id="{BD0123B3-9DA6-36ED-DB43-6FA741D09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3" name="Rectangle 119">
              <a:extLst>
                <a:ext uri="{FF2B5EF4-FFF2-40B4-BE49-F238E27FC236}">
                  <a16:creationId xmlns:a16="http://schemas.microsoft.com/office/drawing/2014/main" id="{37482C37-BA57-11F5-450F-4CD7FFF52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84" name="Rectangle 84">
              <a:extLst>
                <a:ext uri="{FF2B5EF4-FFF2-40B4-BE49-F238E27FC236}">
                  <a16:creationId xmlns:a16="http://schemas.microsoft.com/office/drawing/2014/main" id="{D98F39D1-A5D3-1FE2-8684-754A1C71B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5" name="Rectangle 91">
              <a:extLst>
                <a:ext uri="{FF2B5EF4-FFF2-40B4-BE49-F238E27FC236}">
                  <a16:creationId xmlns:a16="http://schemas.microsoft.com/office/drawing/2014/main" id="{2509EE72-2407-FF7C-D053-EB7F57E54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6" name="Rectangle 98">
              <a:extLst>
                <a:ext uri="{FF2B5EF4-FFF2-40B4-BE49-F238E27FC236}">
                  <a16:creationId xmlns:a16="http://schemas.microsoft.com/office/drawing/2014/main" id="{878EB6AB-1295-2F71-AABB-62906710F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7" name="Rectangle 106">
              <a:extLst>
                <a:ext uri="{FF2B5EF4-FFF2-40B4-BE49-F238E27FC236}">
                  <a16:creationId xmlns:a16="http://schemas.microsoft.com/office/drawing/2014/main" id="{A4C1F36B-05F3-8072-82CE-F2D4308EF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8" name="Rectangle 113">
              <a:extLst>
                <a:ext uri="{FF2B5EF4-FFF2-40B4-BE49-F238E27FC236}">
                  <a16:creationId xmlns:a16="http://schemas.microsoft.com/office/drawing/2014/main" id="{0E942FBA-E03D-F3C7-5F2B-A4184FAAE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89" name="Rectangle 120">
              <a:extLst>
                <a:ext uri="{FF2B5EF4-FFF2-40B4-BE49-F238E27FC236}">
                  <a16:creationId xmlns:a16="http://schemas.microsoft.com/office/drawing/2014/main" id="{140BAB52-874E-94A1-DFB2-09CB0E71F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90" name="Rectangle 85">
              <a:extLst>
                <a:ext uri="{FF2B5EF4-FFF2-40B4-BE49-F238E27FC236}">
                  <a16:creationId xmlns:a16="http://schemas.microsoft.com/office/drawing/2014/main" id="{F89531F3-F7B5-79B6-A828-33294B744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1" name="Rectangle 92">
              <a:extLst>
                <a:ext uri="{FF2B5EF4-FFF2-40B4-BE49-F238E27FC236}">
                  <a16:creationId xmlns:a16="http://schemas.microsoft.com/office/drawing/2014/main" id="{D5B28CCF-8A11-A6F2-416F-0871990BB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2" name="Rectangle 99">
              <a:extLst>
                <a:ext uri="{FF2B5EF4-FFF2-40B4-BE49-F238E27FC236}">
                  <a16:creationId xmlns:a16="http://schemas.microsoft.com/office/drawing/2014/main" id="{069D0616-838C-2B8B-BC70-66D484CBF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3" name="Rectangle 107">
              <a:extLst>
                <a:ext uri="{FF2B5EF4-FFF2-40B4-BE49-F238E27FC236}">
                  <a16:creationId xmlns:a16="http://schemas.microsoft.com/office/drawing/2014/main" id="{07B17981-F128-7224-9FC1-4770091EE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4" name="Rectangle 114">
              <a:extLst>
                <a:ext uri="{FF2B5EF4-FFF2-40B4-BE49-F238E27FC236}">
                  <a16:creationId xmlns:a16="http://schemas.microsoft.com/office/drawing/2014/main" id="{FC9FF975-2C49-4E2C-7821-08A149073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5" name="Rectangle 121">
              <a:extLst>
                <a:ext uri="{FF2B5EF4-FFF2-40B4-BE49-F238E27FC236}">
                  <a16:creationId xmlns:a16="http://schemas.microsoft.com/office/drawing/2014/main" id="{03C3BA90-D09C-0DF0-069E-E8E5CD8E7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96" name="Rectangle 205">
              <a:extLst>
                <a:ext uri="{FF2B5EF4-FFF2-40B4-BE49-F238E27FC236}">
                  <a16:creationId xmlns:a16="http://schemas.microsoft.com/office/drawing/2014/main" id="{62C2592B-63A8-0A0A-631C-2734C0EB5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597" name="Rectangle 212">
              <a:extLst>
                <a:ext uri="{FF2B5EF4-FFF2-40B4-BE49-F238E27FC236}">
                  <a16:creationId xmlns:a16="http://schemas.microsoft.com/office/drawing/2014/main" id="{B2508A80-190F-B689-33AE-A038B11D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8" name="Rectangle 219">
              <a:extLst>
                <a:ext uri="{FF2B5EF4-FFF2-40B4-BE49-F238E27FC236}">
                  <a16:creationId xmlns:a16="http://schemas.microsoft.com/office/drawing/2014/main" id="{A871F06E-83DE-ACF7-1762-C21D58253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599" name="Rectangle 226">
              <a:extLst>
                <a:ext uri="{FF2B5EF4-FFF2-40B4-BE49-F238E27FC236}">
                  <a16:creationId xmlns:a16="http://schemas.microsoft.com/office/drawing/2014/main" id="{FF4A5B58-A551-9160-7079-D61470DBA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0" name="Rectangle 234">
              <a:extLst>
                <a:ext uri="{FF2B5EF4-FFF2-40B4-BE49-F238E27FC236}">
                  <a16:creationId xmlns:a16="http://schemas.microsoft.com/office/drawing/2014/main" id="{E85CD255-9A21-6AC3-9F53-48B93380F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1" name="Rectangle 241">
              <a:extLst>
                <a:ext uri="{FF2B5EF4-FFF2-40B4-BE49-F238E27FC236}">
                  <a16:creationId xmlns:a16="http://schemas.microsoft.com/office/drawing/2014/main" id="{DEAA5306-2709-8A9D-44BB-5CC401074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02" name="Rectangle 206">
              <a:extLst>
                <a:ext uri="{FF2B5EF4-FFF2-40B4-BE49-F238E27FC236}">
                  <a16:creationId xmlns:a16="http://schemas.microsoft.com/office/drawing/2014/main" id="{B9BA8CC0-B5C3-AFD7-2ED2-C6F6DF387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03" name="Rectangle 213">
              <a:extLst>
                <a:ext uri="{FF2B5EF4-FFF2-40B4-BE49-F238E27FC236}">
                  <a16:creationId xmlns:a16="http://schemas.microsoft.com/office/drawing/2014/main" id="{148D84EC-09F6-0430-AD72-8FC0CEDEA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4" name="Rectangle 220">
              <a:extLst>
                <a:ext uri="{FF2B5EF4-FFF2-40B4-BE49-F238E27FC236}">
                  <a16:creationId xmlns:a16="http://schemas.microsoft.com/office/drawing/2014/main" id="{F837633D-7CAF-BF01-7B16-3AD2DF41C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5" name="Rectangle 227">
              <a:extLst>
                <a:ext uri="{FF2B5EF4-FFF2-40B4-BE49-F238E27FC236}">
                  <a16:creationId xmlns:a16="http://schemas.microsoft.com/office/drawing/2014/main" id="{AD146287-43D7-D4B4-0C06-889AD42F8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6" name="Rectangle 235">
              <a:extLst>
                <a:ext uri="{FF2B5EF4-FFF2-40B4-BE49-F238E27FC236}">
                  <a16:creationId xmlns:a16="http://schemas.microsoft.com/office/drawing/2014/main" id="{F39AED3C-9057-507F-81BF-A7274AA13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7" name="Rectangle 242">
              <a:extLst>
                <a:ext uri="{FF2B5EF4-FFF2-40B4-BE49-F238E27FC236}">
                  <a16:creationId xmlns:a16="http://schemas.microsoft.com/office/drawing/2014/main" id="{9F3A7A10-A7F5-AD86-EDCA-287787FED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08" name="Rectangle 207">
              <a:extLst>
                <a:ext uri="{FF2B5EF4-FFF2-40B4-BE49-F238E27FC236}">
                  <a16:creationId xmlns:a16="http://schemas.microsoft.com/office/drawing/2014/main" id="{ED9A456E-6FD0-6E18-8040-518333117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09" name="Rectangle 214">
              <a:extLst>
                <a:ext uri="{FF2B5EF4-FFF2-40B4-BE49-F238E27FC236}">
                  <a16:creationId xmlns:a16="http://schemas.microsoft.com/office/drawing/2014/main" id="{BCE77E13-F2E6-E660-A367-7E573BB0B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0" name="Rectangle 221">
              <a:extLst>
                <a:ext uri="{FF2B5EF4-FFF2-40B4-BE49-F238E27FC236}">
                  <a16:creationId xmlns:a16="http://schemas.microsoft.com/office/drawing/2014/main" id="{E4E952EC-A300-9DAF-2778-E926484AD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1" name="Rectangle 228">
              <a:extLst>
                <a:ext uri="{FF2B5EF4-FFF2-40B4-BE49-F238E27FC236}">
                  <a16:creationId xmlns:a16="http://schemas.microsoft.com/office/drawing/2014/main" id="{E9BCD102-3931-DA49-EF5F-B6211747F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2" name="Rectangle 236">
              <a:extLst>
                <a:ext uri="{FF2B5EF4-FFF2-40B4-BE49-F238E27FC236}">
                  <a16:creationId xmlns:a16="http://schemas.microsoft.com/office/drawing/2014/main" id="{5F7DFDBB-2027-F379-7029-AC2DB9B88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3" name="Rectangle 243">
              <a:extLst>
                <a:ext uri="{FF2B5EF4-FFF2-40B4-BE49-F238E27FC236}">
                  <a16:creationId xmlns:a16="http://schemas.microsoft.com/office/drawing/2014/main" id="{933D492C-905F-51BD-D2A1-B283AE3B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4" name="Rectangle 208">
              <a:extLst>
                <a:ext uri="{FF2B5EF4-FFF2-40B4-BE49-F238E27FC236}">
                  <a16:creationId xmlns:a16="http://schemas.microsoft.com/office/drawing/2014/main" id="{4F45E025-4A1E-03FC-73E2-A406C6D42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15" name="Rectangle 215">
              <a:extLst>
                <a:ext uri="{FF2B5EF4-FFF2-40B4-BE49-F238E27FC236}">
                  <a16:creationId xmlns:a16="http://schemas.microsoft.com/office/drawing/2014/main" id="{0582AF60-106F-D235-E2F7-D3C0A0EBB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6" name="Rectangle 222">
              <a:extLst>
                <a:ext uri="{FF2B5EF4-FFF2-40B4-BE49-F238E27FC236}">
                  <a16:creationId xmlns:a16="http://schemas.microsoft.com/office/drawing/2014/main" id="{F24DD1F5-8402-3197-CC9F-2289284A0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7" name="Rectangle 229">
              <a:extLst>
                <a:ext uri="{FF2B5EF4-FFF2-40B4-BE49-F238E27FC236}">
                  <a16:creationId xmlns:a16="http://schemas.microsoft.com/office/drawing/2014/main" id="{7DD23BC3-7AB2-5396-6CCA-688FEFA06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8" name="Rectangle 237">
              <a:extLst>
                <a:ext uri="{FF2B5EF4-FFF2-40B4-BE49-F238E27FC236}">
                  <a16:creationId xmlns:a16="http://schemas.microsoft.com/office/drawing/2014/main" id="{EBAB8F8D-026E-8C0E-0D9B-FAE418842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19" name="Rectangle 244">
              <a:extLst>
                <a:ext uri="{FF2B5EF4-FFF2-40B4-BE49-F238E27FC236}">
                  <a16:creationId xmlns:a16="http://schemas.microsoft.com/office/drawing/2014/main" id="{90B9E1E5-D633-D9D1-698A-DAA2026B3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20" name="Rectangle 209">
              <a:extLst>
                <a:ext uri="{FF2B5EF4-FFF2-40B4-BE49-F238E27FC236}">
                  <a16:creationId xmlns:a16="http://schemas.microsoft.com/office/drawing/2014/main" id="{AE64C6F8-D06E-AFC2-3AC0-FB5194B1B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21" name="Rectangle 216">
              <a:extLst>
                <a:ext uri="{FF2B5EF4-FFF2-40B4-BE49-F238E27FC236}">
                  <a16:creationId xmlns:a16="http://schemas.microsoft.com/office/drawing/2014/main" id="{D4FA4F81-AEC9-2596-8590-471383AA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2" name="Rectangle 223">
              <a:extLst>
                <a:ext uri="{FF2B5EF4-FFF2-40B4-BE49-F238E27FC236}">
                  <a16:creationId xmlns:a16="http://schemas.microsoft.com/office/drawing/2014/main" id="{8F8A3584-51BD-D9CE-0AB5-21F1E275F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3" name="Rectangle 230">
              <a:extLst>
                <a:ext uri="{FF2B5EF4-FFF2-40B4-BE49-F238E27FC236}">
                  <a16:creationId xmlns:a16="http://schemas.microsoft.com/office/drawing/2014/main" id="{1BA5ABCA-55F2-7DD9-CF79-128CFD713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4" name="Rectangle 238">
              <a:extLst>
                <a:ext uri="{FF2B5EF4-FFF2-40B4-BE49-F238E27FC236}">
                  <a16:creationId xmlns:a16="http://schemas.microsoft.com/office/drawing/2014/main" id="{551899BE-AB0F-5DCA-F0A2-D3C5F8A34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5" name="Rectangle 245">
              <a:extLst>
                <a:ext uri="{FF2B5EF4-FFF2-40B4-BE49-F238E27FC236}">
                  <a16:creationId xmlns:a16="http://schemas.microsoft.com/office/drawing/2014/main" id="{61239E0F-71FD-9A0F-BDAB-60AF44406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26" name="Rectangle 210">
              <a:extLst>
                <a:ext uri="{FF2B5EF4-FFF2-40B4-BE49-F238E27FC236}">
                  <a16:creationId xmlns:a16="http://schemas.microsoft.com/office/drawing/2014/main" id="{BF1A623D-7FEF-8E86-7F5E-19AEC5607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29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27" name="Rectangle 217">
              <a:extLst>
                <a:ext uri="{FF2B5EF4-FFF2-40B4-BE49-F238E27FC236}">
                  <a16:creationId xmlns:a16="http://schemas.microsoft.com/office/drawing/2014/main" id="{8E7A4672-0386-21C0-A638-EF54AADF0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8" name="Rectangle 224">
              <a:extLst>
                <a:ext uri="{FF2B5EF4-FFF2-40B4-BE49-F238E27FC236}">
                  <a16:creationId xmlns:a16="http://schemas.microsoft.com/office/drawing/2014/main" id="{E91B06B0-13D2-F5AB-D214-D3090616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13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29" name="Rectangle 231">
              <a:extLst>
                <a:ext uri="{FF2B5EF4-FFF2-40B4-BE49-F238E27FC236}">
                  <a16:creationId xmlns:a16="http://schemas.microsoft.com/office/drawing/2014/main" id="{BEA5E9E1-51FF-4DBE-1746-5E01B7F75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30" name="Rectangle 239">
              <a:extLst>
                <a:ext uri="{FF2B5EF4-FFF2-40B4-BE49-F238E27FC236}">
                  <a16:creationId xmlns:a16="http://schemas.microsoft.com/office/drawing/2014/main" id="{23622959-B33F-C704-D62D-E8C323EDC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31" name="Rectangle 246">
              <a:extLst>
                <a:ext uri="{FF2B5EF4-FFF2-40B4-BE49-F238E27FC236}">
                  <a16:creationId xmlns:a16="http://schemas.microsoft.com/office/drawing/2014/main" id="{77EB421F-DA7B-7841-6246-F84CEE997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32" name="Rectangle 211">
              <a:extLst>
                <a:ext uri="{FF2B5EF4-FFF2-40B4-BE49-F238E27FC236}">
                  <a16:creationId xmlns:a16="http://schemas.microsoft.com/office/drawing/2014/main" id="{E29AECBB-EE2D-010C-975A-DD1A66498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33" name="Rectangle 218">
              <a:extLst>
                <a:ext uri="{FF2B5EF4-FFF2-40B4-BE49-F238E27FC236}">
                  <a16:creationId xmlns:a16="http://schemas.microsoft.com/office/drawing/2014/main" id="{4DA66282-0F8F-4886-1F82-8E8A545DD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7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4" name="Rectangle 225">
              <a:extLst>
                <a:ext uri="{FF2B5EF4-FFF2-40B4-BE49-F238E27FC236}">
                  <a16:creationId xmlns:a16="http://schemas.microsoft.com/office/drawing/2014/main" id="{EC3266C6-A544-6FB4-EF60-05FC47430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5" name="Rectangle 232">
              <a:extLst>
                <a:ext uri="{FF2B5EF4-FFF2-40B4-BE49-F238E27FC236}">
                  <a16:creationId xmlns:a16="http://schemas.microsoft.com/office/drawing/2014/main" id="{E58C58BA-240D-03CB-EDEB-69A996B36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21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6" name="Rectangle 240">
              <a:extLst>
                <a:ext uri="{FF2B5EF4-FFF2-40B4-BE49-F238E27FC236}">
                  <a16:creationId xmlns:a16="http://schemas.microsoft.com/office/drawing/2014/main" id="{67C0AE77-0599-104D-D098-91C5A2B59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  <a:ea typeface="宋体" panose="02010600030101010101" pitchFamily="2" charset="-122"/>
                </a:rPr>
                <a:t>28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endParaRPr>
            </a:p>
          </p:txBody>
        </p:sp>
        <p:sp>
          <p:nvSpPr>
            <p:cNvPr id="1637" name="Rectangle 247">
              <a:extLst>
                <a:ext uri="{FF2B5EF4-FFF2-40B4-BE49-F238E27FC236}">
                  <a16:creationId xmlns:a16="http://schemas.microsoft.com/office/drawing/2014/main" id="{2855D23B-EB88-486B-F9CB-BFEBF6DC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1" i="0" u="none" strike="noStrike" cap="none" normalizeH="0" baseline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900" b="1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endParaRPr>
            </a:p>
          </p:txBody>
        </p:sp>
      </p:grpSp>
      <p:sp>
        <p:nvSpPr>
          <p:cNvPr id="1638" name="椭圆 1471">
            <a:extLst>
              <a:ext uri="{FF2B5EF4-FFF2-40B4-BE49-F238E27FC236}">
                <a16:creationId xmlns:a16="http://schemas.microsoft.com/office/drawing/2014/main" id="{CC6B9C09-30EF-4701-739C-73867F9DA57D}"/>
              </a:ext>
            </a:extLst>
          </p:cNvPr>
          <p:cNvSpPr/>
          <p:nvPr/>
        </p:nvSpPr>
        <p:spPr>
          <a:xfrm>
            <a:off x="623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39" name="椭圆 1471">
            <a:extLst>
              <a:ext uri="{FF2B5EF4-FFF2-40B4-BE49-F238E27FC236}">
                <a16:creationId xmlns:a16="http://schemas.microsoft.com/office/drawing/2014/main" id="{45440C97-5E0C-5283-BE07-9A080A014F44}"/>
              </a:ext>
            </a:extLst>
          </p:cNvPr>
          <p:cNvSpPr/>
          <p:nvPr/>
        </p:nvSpPr>
        <p:spPr>
          <a:xfrm>
            <a:off x="84972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0" name="椭圆 1471">
            <a:extLst>
              <a:ext uri="{FF2B5EF4-FFF2-40B4-BE49-F238E27FC236}">
                <a16:creationId xmlns:a16="http://schemas.microsoft.com/office/drawing/2014/main" id="{BFA22241-AA08-4AD1-E7F5-F7AD0E03CC5A}"/>
              </a:ext>
            </a:extLst>
          </p:cNvPr>
          <p:cNvSpPr/>
          <p:nvPr/>
        </p:nvSpPr>
        <p:spPr>
          <a:xfrm>
            <a:off x="3762301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1" name="椭圆 1471">
            <a:extLst>
              <a:ext uri="{FF2B5EF4-FFF2-40B4-BE49-F238E27FC236}">
                <a16:creationId xmlns:a16="http://schemas.microsoft.com/office/drawing/2014/main" id="{525882F7-295F-5483-860D-0E0B6DDB63D2}"/>
              </a:ext>
            </a:extLst>
          </p:cNvPr>
          <p:cNvSpPr/>
          <p:nvPr/>
        </p:nvSpPr>
        <p:spPr>
          <a:xfrm>
            <a:off x="3976940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2" name="椭圆 1471">
            <a:extLst>
              <a:ext uri="{FF2B5EF4-FFF2-40B4-BE49-F238E27FC236}">
                <a16:creationId xmlns:a16="http://schemas.microsoft.com/office/drawing/2014/main" id="{8C976C52-4B87-7939-88DE-E11C98E8F061}"/>
              </a:ext>
            </a:extLst>
          </p:cNvPr>
          <p:cNvSpPr/>
          <p:nvPr/>
        </p:nvSpPr>
        <p:spPr>
          <a:xfrm>
            <a:off x="4846663" y="2598947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D2C964F1-1295-CAD3-CE27-599D6E0382EC}"/>
              </a:ext>
            </a:extLst>
          </p:cNvPr>
          <p:cNvSpPr/>
          <p:nvPr/>
        </p:nvSpPr>
        <p:spPr>
          <a:xfrm>
            <a:off x="5654723" y="19518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4" name="椭圆 1471">
            <a:extLst>
              <a:ext uri="{FF2B5EF4-FFF2-40B4-BE49-F238E27FC236}">
                <a16:creationId xmlns:a16="http://schemas.microsoft.com/office/drawing/2014/main" id="{8C9C231C-1472-398C-7739-C6335BF3B544}"/>
              </a:ext>
            </a:extLst>
          </p:cNvPr>
          <p:cNvSpPr/>
          <p:nvPr/>
        </p:nvSpPr>
        <p:spPr>
          <a:xfrm>
            <a:off x="625523" y="377425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466E9EC-2856-37DC-4AA9-B2C21A3EFA18}"/>
              </a:ext>
            </a:extLst>
          </p:cNvPr>
          <p:cNvSpPr/>
          <p:nvPr/>
        </p:nvSpPr>
        <p:spPr>
          <a:xfrm>
            <a:off x="619173" y="42759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21C4B5DF-6439-B208-DD83-2AC6A4D43435}"/>
              </a:ext>
            </a:extLst>
          </p:cNvPr>
          <p:cNvSpPr/>
          <p:nvPr/>
        </p:nvSpPr>
        <p:spPr>
          <a:xfrm>
            <a:off x="48426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04D2B38D-0626-EFAD-AA93-1A8388C88019}"/>
              </a:ext>
            </a:extLst>
          </p:cNvPr>
          <p:cNvSpPr/>
          <p:nvPr/>
        </p:nvSpPr>
        <p:spPr>
          <a:xfrm>
            <a:off x="56554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6D4CA7DE-02D3-9FC8-713E-C1DDE01E51A6}"/>
              </a:ext>
            </a:extLst>
          </p:cNvPr>
          <p:cNvSpPr/>
          <p:nvPr/>
        </p:nvSpPr>
        <p:spPr>
          <a:xfrm>
            <a:off x="5661811" y="42557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D995FC66-7F0A-1765-34CE-AF7BB5053964}"/>
              </a:ext>
            </a:extLst>
          </p:cNvPr>
          <p:cNvSpPr/>
          <p:nvPr/>
        </p:nvSpPr>
        <p:spPr>
          <a:xfrm>
            <a:off x="5064911" y="59575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0" name="椭圆 1471">
            <a:extLst>
              <a:ext uri="{FF2B5EF4-FFF2-40B4-BE49-F238E27FC236}">
                <a16:creationId xmlns:a16="http://schemas.microsoft.com/office/drawing/2014/main" id="{E25C4BCD-663C-B53C-C9A7-1EA21282D707}"/>
              </a:ext>
            </a:extLst>
          </p:cNvPr>
          <p:cNvSpPr/>
          <p:nvPr/>
        </p:nvSpPr>
        <p:spPr>
          <a:xfrm>
            <a:off x="5661811" y="5468833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1" name="椭圆 1471">
            <a:extLst>
              <a:ext uri="{FF2B5EF4-FFF2-40B4-BE49-F238E27FC236}">
                <a16:creationId xmlns:a16="http://schemas.microsoft.com/office/drawing/2014/main" id="{105CE6F8-75E0-A6C0-550B-AB30B6765F26}"/>
              </a:ext>
            </a:extLst>
          </p:cNvPr>
          <p:cNvSpPr/>
          <p:nvPr/>
        </p:nvSpPr>
        <p:spPr>
          <a:xfrm>
            <a:off x="6093611" y="5970483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2" name="椭圆 1471">
            <a:extLst>
              <a:ext uri="{FF2B5EF4-FFF2-40B4-BE49-F238E27FC236}">
                <a16:creationId xmlns:a16="http://schemas.microsoft.com/office/drawing/2014/main" id="{452AFACE-5637-7217-4552-AB65EB9B1128}"/>
              </a:ext>
            </a:extLst>
          </p:cNvPr>
          <p:cNvSpPr/>
          <p:nvPr/>
        </p:nvSpPr>
        <p:spPr>
          <a:xfrm>
            <a:off x="6315315" y="5970483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1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5767</Words>
  <Application>Microsoft Office PowerPoint</Application>
  <PresentationFormat>On-screen Show (4:3)</PresentationFormat>
  <Paragraphs>5447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168</cp:revision>
  <cp:lastPrinted>2019-12-08T14:56:19Z</cp:lastPrinted>
  <dcterms:created xsi:type="dcterms:W3CDTF">2016-05-15T02:42:52Z</dcterms:created>
  <dcterms:modified xsi:type="dcterms:W3CDTF">2023-06-25T08:34:46Z</dcterms:modified>
</cp:coreProperties>
</file>