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1" r:id="rId2"/>
    <p:sldId id="745" r:id="rId3"/>
    <p:sldId id="735" r:id="rId4"/>
    <p:sldId id="748" r:id="rId5"/>
    <p:sldId id="277" r:id="rId6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5B90F"/>
    <a:srgbClr val="73BC44"/>
    <a:srgbClr val="4BACC6"/>
    <a:srgbClr val="FFC000"/>
    <a:srgbClr val="A6A6A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9" autoAdjust="0"/>
    <p:restoredTop sz="95954" autoAdjust="0"/>
  </p:normalViewPr>
  <p:slideViewPr>
    <p:cSldViewPr>
      <p:cViewPr varScale="1">
        <p:scale>
          <a:sx n="129" d="100"/>
          <a:sy n="129" d="100"/>
        </p:scale>
        <p:origin x="144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5772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3671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70061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Denver map of city outline </a:t>
            </a:r>
          </a:p>
        </p:txBody>
      </p:sp>
      <p:sp>
        <p:nvSpPr>
          <p:cNvPr id="2" name="Freeform 16">
            <a:extLst>
              <a:ext uri="{FF2B5EF4-FFF2-40B4-BE49-F238E27FC236}">
                <a16:creationId xmlns:a16="http://schemas.microsoft.com/office/drawing/2014/main" id="{5DE8FCCF-C560-EFD9-3480-4DBC20BE9465}"/>
              </a:ext>
            </a:extLst>
          </p:cNvPr>
          <p:cNvSpPr>
            <a:spLocks noEditPoints="1"/>
          </p:cNvSpPr>
          <p:nvPr/>
        </p:nvSpPr>
        <p:spPr bwMode="auto">
          <a:xfrm>
            <a:off x="2267744" y="1059582"/>
            <a:ext cx="4896544" cy="3744327"/>
          </a:xfrm>
          <a:custGeom>
            <a:avLst/>
            <a:gdLst>
              <a:gd name="T0" fmla="*/ 1180 w 3251"/>
              <a:gd name="T1" fmla="*/ 1974 h 2486"/>
              <a:gd name="T2" fmla="*/ 1182 w 3251"/>
              <a:gd name="T3" fmla="*/ 2039 h 2486"/>
              <a:gd name="T4" fmla="*/ 1201 w 3251"/>
              <a:gd name="T5" fmla="*/ 2085 h 2486"/>
              <a:gd name="T6" fmla="*/ 1235 w 3251"/>
              <a:gd name="T7" fmla="*/ 2133 h 2486"/>
              <a:gd name="T8" fmla="*/ 1211 w 3251"/>
              <a:gd name="T9" fmla="*/ 1992 h 2486"/>
              <a:gd name="T10" fmla="*/ 1356 w 3251"/>
              <a:gd name="T11" fmla="*/ 1806 h 2486"/>
              <a:gd name="T12" fmla="*/ 1526 w 3251"/>
              <a:gd name="T13" fmla="*/ 1770 h 2486"/>
              <a:gd name="T14" fmla="*/ 1553 w 3251"/>
              <a:gd name="T15" fmla="*/ 1744 h 2486"/>
              <a:gd name="T16" fmla="*/ 1457 w 3251"/>
              <a:gd name="T17" fmla="*/ 1565 h 2486"/>
              <a:gd name="T18" fmla="*/ 1435 w 3251"/>
              <a:gd name="T19" fmla="*/ 1384 h 2486"/>
              <a:gd name="T20" fmla="*/ 1735 w 3251"/>
              <a:gd name="T21" fmla="*/ 1220 h 2486"/>
              <a:gd name="T22" fmla="*/ 2151 w 3251"/>
              <a:gd name="T23" fmla="*/ 1184 h 2486"/>
              <a:gd name="T24" fmla="*/ 2992 w 3251"/>
              <a:gd name="T25" fmla="*/ 762 h 2486"/>
              <a:gd name="T26" fmla="*/ 2590 w 3251"/>
              <a:gd name="T27" fmla="*/ 152 h 2486"/>
              <a:gd name="T28" fmla="*/ 1553 w 3251"/>
              <a:gd name="T29" fmla="*/ 961 h 2486"/>
              <a:gd name="T30" fmla="*/ 1020 w 3251"/>
              <a:gd name="T31" fmla="*/ 992 h 2486"/>
              <a:gd name="T32" fmla="*/ 885 w 3251"/>
              <a:gd name="T33" fmla="*/ 983 h 2486"/>
              <a:gd name="T34" fmla="*/ 719 w 3251"/>
              <a:gd name="T35" fmla="*/ 1022 h 2486"/>
              <a:gd name="T36" fmla="*/ 550 w 3251"/>
              <a:gd name="T37" fmla="*/ 1002 h 2486"/>
              <a:gd name="T38" fmla="*/ 291 w 3251"/>
              <a:gd name="T39" fmla="*/ 1022 h 2486"/>
              <a:gd name="T40" fmla="*/ 361 w 3251"/>
              <a:gd name="T41" fmla="*/ 1563 h 2486"/>
              <a:gd name="T42" fmla="*/ 237 w 3251"/>
              <a:gd name="T43" fmla="*/ 2027 h 2486"/>
              <a:gd name="T44" fmla="*/ 186 w 3251"/>
              <a:gd name="T45" fmla="*/ 2026 h 2486"/>
              <a:gd name="T46" fmla="*/ 267 w 3251"/>
              <a:gd name="T47" fmla="*/ 2173 h 2486"/>
              <a:gd name="T48" fmla="*/ 350 w 3251"/>
              <a:gd name="T49" fmla="*/ 2175 h 2486"/>
              <a:gd name="T50" fmla="*/ 240 w 3251"/>
              <a:gd name="T51" fmla="*/ 2227 h 2486"/>
              <a:gd name="T52" fmla="*/ 216 w 3251"/>
              <a:gd name="T53" fmla="*/ 2264 h 2486"/>
              <a:gd name="T54" fmla="*/ 197 w 3251"/>
              <a:gd name="T55" fmla="*/ 2300 h 2486"/>
              <a:gd name="T56" fmla="*/ 144 w 3251"/>
              <a:gd name="T57" fmla="*/ 2389 h 2486"/>
              <a:gd name="T58" fmla="*/ 337 w 3251"/>
              <a:gd name="T59" fmla="*/ 2444 h 2486"/>
              <a:gd name="T60" fmla="*/ 326 w 3251"/>
              <a:gd name="T61" fmla="*/ 2283 h 2486"/>
              <a:gd name="T62" fmla="*/ 446 w 3251"/>
              <a:gd name="T63" fmla="*/ 2372 h 2486"/>
              <a:gd name="T64" fmla="*/ 494 w 3251"/>
              <a:gd name="T65" fmla="*/ 2372 h 2486"/>
              <a:gd name="T66" fmla="*/ 517 w 3251"/>
              <a:gd name="T67" fmla="*/ 2338 h 2486"/>
              <a:gd name="T68" fmla="*/ 481 w 3251"/>
              <a:gd name="T69" fmla="*/ 2227 h 2486"/>
              <a:gd name="T70" fmla="*/ 646 w 3251"/>
              <a:gd name="T71" fmla="*/ 1969 h 2486"/>
              <a:gd name="T72" fmla="*/ 670 w 3251"/>
              <a:gd name="T73" fmla="*/ 2099 h 2486"/>
              <a:gd name="T74" fmla="*/ 719 w 3251"/>
              <a:gd name="T75" fmla="*/ 2045 h 2486"/>
              <a:gd name="T76" fmla="*/ 1195 w 3251"/>
              <a:gd name="T77" fmla="*/ 2225 h 2486"/>
              <a:gd name="T78" fmla="*/ 1537 w 3251"/>
              <a:gd name="T79" fmla="*/ 2217 h 2486"/>
              <a:gd name="T80" fmla="*/ 1630 w 3251"/>
              <a:gd name="T81" fmla="*/ 2107 h 2486"/>
              <a:gd name="T82" fmla="*/ 1486 w 3251"/>
              <a:gd name="T83" fmla="*/ 2013 h 2486"/>
              <a:gd name="T84" fmla="*/ 1468 w 3251"/>
              <a:gd name="T85" fmla="*/ 2076 h 2486"/>
              <a:gd name="T86" fmla="*/ 1304 w 3251"/>
              <a:gd name="T87" fmla="*/ 1956 h 2486"/>
              <a:gd name="T88" fmla="*/ 1406 w 3251"/>
              <a:gd name="T89" fmla="*/ 1896 h 2486"/>
              <a:gd name="T90" fmla="*/ 1135 w 3251"/>
              <a:gd name="T91" fmla="*/ 1806 h 2486"/>
              <a:gd name="T92" fmla="*/ 1079 w 3251"/>
              <a:gd name="T93" fmla="*/ 1686 h 2486"/>
              <a:gd name="T94" fmla="*/ 1126 w 3251"/>
              <a:gd name="T95" fmla="*/ 1745 h 2486"/>
              <a:gd name="T96" fmla="*/ 1286 w 3251"/>
              <a:gd name="T97" fmla="*/ 1926 h 2486"/>
              <a:gd name="T98" fmla="*/ 1177 w 3251"/>
              <a:gd name="T99" fmla="*/ 1973 h 2486"/>
              <a:gd name="T100" fmla="*/ 1210 w 3251"/>
              <a:gd name="T101" fmla="*/ 1992 h 2486"/>
              <a:gd name="T102" fmla="*/ 1232 w 3251"/>
              <a:gd name="T103" fmla="*/ 2140 h 2486"/>
              <a:gd name="T104" fmla="*/ 1201 w 3251"/>
              <a:gd name="T105" fmla="*/ 2086 h 2486"/>
              <a:gd name="T106" fmla="*/ 1181 w 3251"/>
              <a:gd name="T107" fmla="*/ 2039 h 2486"/>
              <a:gd name="T108" fmla="*/ 1135 w 3251"/>
              <a:gd name="T109" fmla="*/ 2021 h 2486"/>
              <a:gd name="T110" fmla="*/ 1313 w 3251"/>
              <a:gd name="T111" fmla="*/ 2382 h 2486"/>
              <a:gd name="T112" fmla="*/ 1092 w 3251"/>
              <a:gd name="T113" fmla="*/ 1794 h 2486"/>
              <a:gd name="T114" fmla="*/ 1154 w 3251"/>
              <a:gd name="T115" fmla="*/ 1774 h 2486"/>
              <a:gd name="T116" fmla="*/ 1149 w 3251"/>
              <a:gd name="T117" fmla="*/ 1707 h 2486"/>
              <a:gd name="T118" fmla="*/ 1151 w 3251"/>
              <a:gd name="T119" fmla="*/ 2030 h 2486"/>
              <a:gd name="T120" fmla="*/ 1128 w 3251"/>
              <a:gd name="T121" fmla="*/ 1790 h 2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251" h="2486">
                <a:moveTo>
                  <a:pt x="1286" y="1943"/>
                </a:moveTo>
                <a:lnTo>
                  <a:pt x="1268" y="1943"/>
                </a:lnTo>
                <a:lnTo>
                  <a:pt x="1268" y="1926"/>
                </a:lnTo>
                <a:lnTo>
                  <a:pt x="1286" y="1926"/>
                </a:lnTo>
                <a:lnTo>
                  <a:pt x="1286" y="1940"/>
                </a:lnTo>
                <a:lnTo>
                  <a:pt x="1286" y="1943"/>
                </a:lnTo>
                <a:close/>
                <a:moveTo>
                  <a:pt x="303" y="2167"/>
                </a:moveTo>
                <a:lnTo>
                  <a:pt x="296" y="2167"/>
                </a:lnTo>
                <a:lnTo>
                  <a:pt x="296" y="2175"/>
                </a:lnTo>
                <a:lnTo>
                  <a:pt x="303" y="2175"/>
                </a:lnTo>
                <a:lnTo>
                  <a:pt x="303" y="2167"/>
                </a:lnTo>
                <a:close/>
                <a:moveTo>
                  <a:pt x="1321" y="1896"/>
                </a:moveTo>
                <a:lnTo>
                  <a:pt x="1346" y="1914"/>
                </a:lnTo>
                <a:lnTo>
                  <a:pt x="1346" y="1896"/>
                </a:lnTo>
                <a:lnTo>
                  <a:pt x="1321" y="1896"/>
                </a:lnTo>
                <a:close/>
                <a:moveTo>
                  <a:pt x="293" y="2159"/>
                </a:moveTo>
                <a:lnTo>
                  <a:pt x="287" y="2159"/>
                </a:lnTo>
                <a:lnTo>
                  <a:pt x="287" y="2164"/>
                </a:lnTo>
                <a:lnTo>
                  <a:pt x="294" y="2164"/>
                </a:lnTo>
                <a:lnTo>
                  <a:pt x="293" y="2159"/>
                </a:lnTo>
                <a:close/>
                <a:moveTo>
                  <a:pt x="1182" y="1971"/>
                </a:moveTo>
                <a:lnTo>
                  <a:pt x="1182" y="1974"/>
                </a:lnTo>
                <a:lnTo>
                  <a:pt x="1180" y="1974"/>
                </a:lnTo>
                <a:lnTo>
                  <a:pt x="1180" y="1973"/>
                </a:lnTo>
                <a:lnTo>
                  <a:pt x="1177" y="1973"/>
                </a:lnTo>
                <a:lnTo>
                  <a:pt x="1177" y="1969"/>
                </a:lnTo>
                <a:lnTo>
                  <a:pt x="1174" y="1969"/>
                </a:lnTo>
                <a:lnTo>
                  <a:pt x="1174" y="1971"/>
                </a:lnTo>
                <a:lnTo>
                  <a:pt x="1174" y="1977"/>
                </a:lnTo>
                <a:lnTo>
                  <a:pt x="1174" y="1981"/>
                </a:lnTo>
                <a:lnTo>
                  <a:pt x="1161" y="1981"/>
                </a:lnTo>
                <a:lnTo>
                  <a:pt x="1161" y="1984"/>
                </a:lnTo>
                <a:lnTo>
                  <a:pt x="1151" y="1985"/>
                </a:lnTo>
                <a:lnTo>
                  <a:pt x="1146" y="1985"/>
                </a:lnTo>
                <a:lnTo>
                  <a:pt x="1170" y="2030"/>
                </a:lnTo>
                <a:lnTo>
                  <a:pt x="1176" y="2030"/>
                </a:lnTo>
                <a:lnTo>
                  <a:pt x="1177" y="2030"/>
                </a:lnTo>
                <a:lnTo>
                  <a:pt x="1178" y="2030"/>
                </a:lnTo>
                <a:lnTo>
                  <a:pt x="1179" y="2030"/>
                </a:lnTo>
                <a:lnTo>
                  <a:pt x="1179" y="2031"/>
                </a:lnTo>
                <a:lnTo>
                  <a:pt x="1178" y="2034"/>
                </a:lnTo>
                <a:lnTo>
                  <a:pt x="1179" y="2035"/>
                </a:lnTo>
                <a:lnTo>
                  <a:pt x="1179" y="2036"/>
                </a:lnTo>
                <a:lnTo>
                  <a:pt x="1180" y="2038"/>
                </a:lnTo>
                <a:lnTo>
                  <a:pt x="1181" y="2039"/>
                </a:lnTo>
                <a:lnTo>
                  <a:pt x="1182" y="2039"/>
                </a:lnTo>
                <a:lnTo>
                  <a:pt x="1183" y="2040"/>
                </a:lnTo>
                <a:lnTo>
                  <a:pt x="1185" y="2040"/>
                </a:lnTo>
                <a:lnTo>
                  <a:pt x="1187" y="2041"/>
                </a:lnTo>
                <a:lnTo>
                  <a:pt x="1189" y="2042"/>
                </a:lnTo>
                <a:lnTo>
                  <a:pt x="1192" y="2043"/>
                </a:lnTo>
                <a:lnTo>
                  <a:pt x="1193" y="2043"/>
                </a:lnTo>
                <a:lnTo>
                  <a:pt x="1193" y="2045"/>
                </a:lnTo>
                <a:lnTo>
                  <a:pt x="1202" y="2045"/>
                </a:lnTo>
                <a:lnTo>
                  <a:pt x="1202" y="2044"/>
                </a:lnTo>
                <a:lnTo>
                  <a:pt x="1206" y="2040"/>
                </a:lnTo>
                <a:lnTo>
                  <a:pt x="1207" y="2041"/>
                </a:lnTo>
                <a:lnTo>
                  <a:pt x="1203" y="2044"/>
                </a:lnTo>
                <a:lnTo>
                  <a:pt x="1208" y="2050"/>
                </a:lnTo>
                <a:lnTo>
                  <a:pt x="1206" y="2051"/>
                </a:lnTo>
                <a:lnTo>
                  <a:pt x="1196" y="2051"/>
                </a:lnTo>
                <a:lnTo>
                  <a:pt x="1196" y="2076"/>
                </a:lnTo>
                <a:lnTo>
                  <a:pt x="1197" y="2076"/>
                </a:lnTo>
                <a:lnTo>
                  <a:pt x="1197" y="2077"/>
                </a:lnTo>
                <a:lnTo>
                  <a:pt x="1197" y="2078"/>
                </a:lnTo>
                <a:lnTo>
                  <a:pt x="1200" y="2083"/>
                </a:lnTo>
                <a:lnTo>
                  <a:pt x="1201" y="2083"/>
                </a:lnTo>
                <a:lnTo>
                  <a:pt x="1201" y="2084"/>
                </a:lnTo>
                <a:lnTo>
                  <a:pt x="1201" y="2085"/>
                </a:lnTo>
                <a:lnTo>
                  <a:pt x="1201" y="2086"/>
                </a:lnTo>
                <a:lnTo>
                  <a:pt x="1201" y="2087"/>
                </a:lnTo>
                <a:lnTo>
                  <a:pt x="1200" y="2087"/>
                </a:lnTo>
                <a:lnTo>
                  <a:pt x="1199" y="2089"/>
                </a:lnTo>
                <a:lnTo>
                  <a:pt x="1203" y="2104"/>
                </a:lnTo>
                <a:lnTo>
                  <a:pt x="1217" y="2104"/>
                </a:lnTo>
                <a:lnTo>
                  <a:pt x="1217" y="2109"/>
                </a:lnTo>
                <a:lnTo>
                  <a:pt x="1219" y="2109"/>
                </a:lnTo>
                <a:lnTo>
                  <a:pt x="1222" y="2114"/>
                </a:lnTo>
                <a:lnTo>
                  <a:pt x="1224" y="2115"/>
                </a:lnTo>
                <a:lnTo>
                  <a:pt x="1224" y="2114"/>
                </a:lnTo>
                <a:lnTo>
                  <a:pt x="1230" y="2117"/>
                </a:lnTo>
                <a:lnTo>
                  <a:pt x="1230" y="2118"/>
                </a:lnTo>
                <a:lnTo>
                  <a:pt x="1236" y="2121"/>
                </a:lnTo>
                <a:lnTo>
                  <a:pt x="1236" y="2122"/>
                </a:lnTo>
                <a:lnTo>
                  <a:pt x="1234" y="2124"/>
                </a:lnTo>
                <a:lnTo>
                  <a:pt x="1235" y="2129"/>
                </a:lnTo>
                <a:lnTo>
                  <a:pt x="1235" y="2128"/>
                </a:lnTo>
                <a:lnTo>
                  <a:pt x="1236" y="2128"/>
                </a:lnTo>
                <a:lnTo>
                  <a:pt x="1239" y="2128"/>
                </a:lnTo>
                <a:lnTo>
                  <a:pt x="1239" y="2132"/>
                </a:lnTo>
                <a:lnTo>
                  <a:pt x="1236" y="2131"/>
                </a:lnTo>
                <a:lnTo>
                  <a:pt x="1235" y="2133"/>
                </a:lnTo>
                <a:lnTo>
                  <a:pt x="1232" y="2140"/>
                </a:lnTo>
                <a:lnTo>
                  <a:pt x="1236" y="2141"/>
                </a:lnTo>
                <a:lnTo>
                  <a:pt x="1236" y="2140"/>
                </a:lnTo>
                <a:lnTo>
                  <a:pt x="1237" y="2139"/>
                </a:lnTo>
                <a:lnTo>
                  <a:pt x="1237" y="2138"/>
                </a:lnTo>
                <a:lnTo>
                  <a:pt x="1240" y="2140"/>
                </a:lnTo>
                <a:lnTo>
                  <a:pt x="1254" y="2140"/>
                </a:lnTo>
                <a:lnTo>
                  <a:pt x="1254" y="2081"/>
                </a:lnTo>
                <a:lnTo>
                  <a:pt x="1242" y="2081"/>
                </a:lnTo>
                <a:lnTo>
                  <a:pt x="1238" y="2080"/>
                </a:lnTo>
                <a:lnTo>
                  <a:pt x="1236" y="2078"/>
                </a:lnTo>
                <a:lnTo>
                  <a:pt x="1236" y="2057"/>
                </a:lnTo>
                <a:lnTo>
                  <a:pt x="1233" y="2057"/>
                </a:lnTo>
                <a:lnTo>
                  <a:pt x="1233" y="2045"/>
                </a:lnTo>
                <a:lnTo>
                  <a:pt x="1226" y="2045"/>
                </a:lnTo>
                <a:lnTo>
                  <a:pt x="1226" y="2015"/>
                </a:lnTo>
                <a:lnTo>
                  <a:pt x="1226" y="2001"/>
                </a:lnTo>
                <a:lnTo>
                  <a:pt x="1215" y="1993"/>
                </a:lnTo>
                <a:lnTo>
                  <a:pt x="1215" y="1992"/>
                </a:lnTo>
                <a:lnTo>
                  <a:pt x="1214" y="1992"/>
                </a:lnTo>
                <a:lnTo>
                  <a:pt x="1213" y="1992"/>
                </a:lnTo>
                <a:lnTo>
                  <a:pt x="1212" y="1992"/>
                </a:lnTo>
                <a:lnTo>
                  <a:pt x="1211" y="1992"/>
                </a:lnTo>
                <a:lnTo>
                  <a:pt x="1210" y="1992"/>
                </a:lnTo>
                <a:lnTo>
                  <a:pt x="1209" y="1991"/>
                </a:lnTo>
                <a:lnTo>
                  <a:pt x="1208" y="1991"/>
                </a:lnTo>
                <a:lnTo>
                  <a:pt x="1207" y="1991"/>
                </a:lnTo>
                <a:lnTo>
                  <a:pt x="1207" y="1990"/>
                </a:lnTo>
                <a:lnTo>
                  <a:pt x="1206" y="1990"/>
                </a:lnTo>
                <a:lnTo>
                  <a:pt x="1203" y="1987"/>
                </a:lnTo>
                <a:lnTo>
                  <a:pt x="1203" y="1984"/>
                </a:lnTo>
                <a:lnTo>
                  <a:pt x="1196" y="1984"/>
                </a:lnTo>
                <a:lnTo>
                  <a:pt x="1196" y="1978"/>
                </a:lnTo>
                <a:lnTo>
                  <a:pt x="1195" y="1978"/>
                </a:lnTo>
                <a:lnTo>
                  <a:pt x="1194" y="1978"/>
                </a:lnTo>
                <a:lnTo>
                  <a:pt x="1193" y="1978"/>
                </a:lnTo>
                <a:lnTo>
                  <a:pt x="1192" y="1978"/>
                </a:lnTo>
                <a:lnTo>
                  <a:pt x="1191" y="1978"/>
                </a:lnTo>
                <a:lnTo>
                  <a:pt x="1191" y="1978"/>
                </a:lnTo>
                <a:lnTo>
                  <a:pt x="1190" y="1978"/>
                </a:lnTo>
                <a:lnTo>
                  <a:pt x="1189" y="1978"/>
                </a:lnTo>
                <a:lnTo>
                  <a:pt x="1189" y="1979"/>
                </a:lnTo>
                <a:lnTo>
                  <a:pt x="1189" y="1971"/>
                </a:lnTo>
                <a:lnTo>
                  <a:pt x="1182" y="1971"/>
                </a:lnTo>
                <a:close/>
                <a:moveTo>
                  <a:pt x="1355" y="1807"/>
                </a:moveTo>
                <a:lnTo>
                  <a:pt x="1356" y="1806"/>
                </a:lnTo>
                <a:lnTo>
                  <a:pt x="1357" y="1806"/>
                </a:lnTo>
                <a:lnTo>
                  <a:pt x="1357" y="1805"/>
                </a:lnTo>
                <a:lnTo>
                  <a:pt x="1358" y="1805"/>
                </a:lnTo>
                <a:lnTo>
                  <a:pt x="1360" y="1805"/>
                </a:lnTo>
                <a:lnTo>
                  <a:pt x="1371" y="1806"/>
                </a:lnTo>
                <a:lnTo>
                  <a:pt x="1371" y="1811"/>
                </a:lnTo>
                <a:lnTo>
                  <a:pt x="1374" y="1811"/>
                </a:lnTo>
                <a:lnTo>
                  <a:pt x="1374" y="1806"/>
                </a:lnTo>
                <a:lnTo>
                  <a:pt x="1435" y="1806"/>
                </a:lnTo>
                <a:lnTo>
                  <a:pt x="1479" y="1806"/>
                </a:lnTo>
                <a:lnTo>
                  <a:pt x="1479" y="1790"/>
                </a:lnTo>
                <a:lnTo>
                  <a:pt x="1494" y="1790"/>
                </a:lnTo>
                <a:lnTo>
                  <a:pt x="1494" y="1806"/>
                </a:lnTo>
                <a:lnTo>
                  <a:pt x="1554" y="1806"/>
                </a:lnTo>
                <a:lnTo>
                  <a:pt x="1554" y="1784"/>
                </a:lnTo>
                <a:lnTo>
                  <a:pt x="1547" y="1784"/>
                </a:lnTo>
                <a:lnTo>
                  <a:pt x="1547" y="1775"/>
                </a:lnTo>
                <a:lnTo>
                  <a:pt x="1541" y="1775"/>
                </a:lnTo>
                <a:lnTo>
                  <a:pt x="1541" y="1790"/>
                </a:lnTo>
                <a:lnTo>
                  <a:pt x="1532" y="1790"/>
                </a:lnTo>
                <a:lnTo>
                  <a:pt x="1524" y="1790"/>
                </a:lnTo>
                <a:lnTo>
                  <a:pt x="1524" y="1771"/>
                </a:lnTo>
                <a:lnTo>
                  <a:pt x="1526" y="1770"/>
                </a:lnTo>
                <a:lnTo>
                  <a:pt x="1527" y="1770"/>
                </a:lnTo>
                <a:lnTo>
                  <a:pt x="1528" y="1770"/>
                </a:lnTo>
                <a:lnTo>
                  <a:pt x="1529" y="1769"/>
                </a:lnTo>
                <a:lnTo>
                  <a:pt x="1530" y="1768"/>
                </a:lnTo>
                <a:lnTo>
                  <a:pt x="1531" y="1768"/>
                </a:lnTo>
                <a:lnTo>
                  <a:pt x="1531" y="1767"/>
                </a:lnTo>
                <a:lnTo>
                  <a:pt x="1532" y="1767"/>
                </a:lnTo>
                <a:lnTo>
                  <a:pt x="1532" y="1766"/>
                </a:lnTo>
                <a:lnTo>
                  <a:pt x="1532" y="1765"/>
                </a:lnTo>
                <a:lnTo>
                  <a:pt x="1533" y="1765"/>
                </a:lnTo>
                <a:lnTo>
                  <a:pt x="1533" y="1764"/>
                </a:lnTo>
                <a:lnTo>
                  <a:pt x="1537" y="1753"/>
                </a:lnTo>
                <a:lnTo>
                  <a:pt x="1537" y="1752"/>
                </a:lnTo>
                <a:lnTo>
                  <a:pt x="1538" y="1752"/>
                </a:lnTo>
                <a:lnTo>
                  <a:pt x="1538" y="1751"/>
                </a:lnTo>
                <a:lnTo>
                  <a:pt x="1539" y="1750"/>
                </a:lnTo>
                <a:lnTo>
                  <a:pt x="1540" y="1750"/>
                </a:lnTo>
                <a:lnTo>
                  <a:pt x="1545" y="1748"/>
                </a:lnTo>
                <a:lnTo>
                  <a:pt x="1547" y="1747"/>
                </a:lnTo>
                <a:lnTo>
                  <a:pt x="1549" y="1746"/>
                </a:lnTo>
                <a:lnTo>
                  <a:pt x="1550" y="1746"/>
                </a:lnTo>
                <a:lnTo>
                  <a:pt x="1553" y="1745"/>
                </a:lnTo>
                <a:lnTo>
                  <a:pt x="1553" y="1744"/>
                </a:lnTo>
                <a:lnTo>
                  <a:pt x="1554" y="1744"/>
                </a:lnTo>
                <a:lnTo>
                  <a:pt x="1554" y="1686"/>
                </a:lnTo>
                <a:lnTo>
                  <a:pt x="1524" y="1695"/>
                </a:lnTo>
                <a:lnTo>
                  <a:pt x="1524" y="1686"/>
                </a:lnTo>
                <a:lnTo>
                  <a:pt x="1525" y="1625"/>
                </a:lnTo>
                <a:lnTo>
                  <a:pt x="1502" y="1625"/>
                </a:lnTo>
                <a:lnTo>
                  <a:pt x="1501" y="1625"/>
                </a:lnTo>
                <a:lnTo>
                  <a:pt x="1500" y="1625"/>
                </a:lnTo>
                <a:lnTo>
                  <a:pt x="1499" y="1625"/>
                </a:lnTo>
                <a:lnTo>
                  <a:pt x="1499" y="1624"/>
                </a:lnTo>
                <a:lnTo>
                  <a:pt x="1498" y="1624"/>
                </a:lnTo>
                <a:lnTo>
                  <a:pt x="1497" y="1623"/>
                </a:lnTo>
                <a:lnTo>
                  <a:pt x="1496" y="1622"/>
                </a:lnTo>
                <a:lnTo>
                  <a:pt x="1496" y="1621"/>
                </a:lnTo>
                <a:lnTo>
                  <a:pt x="1495" y="1620"/>
                </a:lnTo>
                <a:lnTo>
                  <a:pt x="1495" y="1619"/>
                </a:lnTo>
                <a:lnTo>
                  <a:pt x="1495" y="1618"/>
                </a:lnTo>
                <a:lnTo>
                  <a:pt x="1494" y="1617"/>
                </a:lnTo>
                <a:lnTo>
                  <a:pt x="1494" y="1565"/>
                </a:lnTo>
                <a:lnTo>
                  <a:pt x="1460" y="1565"/>
                </a:lnTo>
                <a:lnTo>
                  <a:pt x="1459" y="1565"/>
                </a:lnTo>
                <a:lnTo>
                  <a:pt x="1458" y="1565"/>
                </a:lnTo>
                <a:lnTo>
                  <a:pt x="1457" y="1565"/>
                </a:lnTo>
                <a:lnTo>
                  <a:pt x="1456" y="1567"/>
                </a:lnTo>
                <a:lnTo>
                  <a:pt x="1455" y="1567"/>
                </a:lnTo>
                <a:lnTo>
                  <a:pt x="1454" y="1568"/>
                </a:lnTo>
                <a:lnTo>
                  <a:pt x="1453" y="1568"/>
                </a:lnTo>
                <a:lnTo>
                  <a:pt x="1452" y="1569"/>
                </a:lnTo>
                <a:lnTo>
                  <a:pt x="1435" y="1546"/>
                </a:lnTo>
                <a:lnTo>
                  <a:pt x="1435" y="1545"/>
                </a:lnTo>
                <a:lnTo>
                  <a:pt x="1434" y="1544"/>
                </a:lnTo>
                <a:lnTo>
                  <a:pt x="1433" y="1543"/>
                </a:lnTo>
                <a:lnTo>
                  <a:pt x="1423" y="1535"/>
                </a:lnTo>
                <a:lnTo>
                  <a:pt x="1424" y="1535"/>
                </a:lnTo>
                <a:lnTo>
                  <a:pt x="1429" y="1530"/>
                </a:lnTo>
                <a:lnTo>
                  <a:pt x="1430" y="1530"/>
                </a:lnTo>
                <a:lnTo>
                  <a:pt x="1431" y="1529"/>
                </a:lnTo>
                <a:lnTo>
                  <a:pt x="1432" y="1528"/>
                </a:lnTo>
                <a:lnTo>
                  <a:pt x="1433" y="1527"/>
                </a:lnTo>
                <a:lnTo>
                  <a:pt x="1434" y="1526"/>
                </a:lnTo>
                <a:lnTo>
                  <a:pt x="1434" y="1525"/>
                </a:lnTo>
                <a:lnTo>
                  <a:pt x="1435" y="1524"/>
                </a:lnTo>
                <a:lnTo>
                  <a:pt x="1435" y="1523"/>
                </a:lnTo>
                <a:lnTo>
                  <a:pt x="1435" y="1505"/>
                </a:lnTo>
                <a:lnTo>
                  <a:pt x="1435" y="1443"/>
                </a:lnTo>
                <a:lnTo>
                  <a:pt x="1435" y="1384"/>
                </a:lnTo>
                <a:lnTo>
                  <a:pt x="1465" y="1384"/>
                </a:lnTo>
                <a:lnTo>
                  <a:pt x="1465" y="1322"/>
                </a:lnTo>
                <a:lnTo>
                  <a:pt x="1494" y="1322"/>
                </a:lnTo>
                <a:lnTo>
                  <a:pt x="1556" y="1322"/>
                </a:lnTo>
                <a:lnTo>
                  <a:pt x="1615" y="1323"/>
                </a:lnTo>
                <a:lnTo>
                  <a:pt x="1676" y="1323"/>
                </a:lnTo>
                <a:lnTo>
                  <a:pt x="1676" y="1319"/>
                </a:lnTo>
                <a:lnTo>
                  <a:pt x="1670" y="1319"/>
                </a:lnTo>
                <a:lnTo>
                  <a:pt x="1668" y="1317"/>
                </a:lnTo>
                <a:lnTo>
                  <a:pt x="1667" y="1309"/>
                </a:lnTo>
                <a:lnTo>
                  <a:pt x="1651" y="1306"/>
                </a:lnTo>
                <a:lnTo>
                  <a:pt x="1643" y="1301"/>
                </a:lnTo>
                <a:lnTo>
                  <a:pt x="1637" y="1300"/>
                </a:lnTo>
                <a:lnTo>
                  <a:pt x="1634" y="1299"/>
                </a:lnTo>
                <a:lnTo>
                  <a:pt x="1629" y="1296"/>
                </a:lnTo>
                <a:lnTo>
                  <a:pt x="1625" y="1298"/>
                </a:lnTo>
                <a:lnTo>
                  <a:pt x="1624" y="1297"/>
                </a:lnTo>
                <a:lnTo>
                  <a:pt x="1620" y="1298"/>
                </a:lnTo>
                <a:lnTo>
                  <a:pt x="1615" y="1296"/>
                </a:lnTo>
                <a:lnTo>
                  <a:pt x="1614" y="1263"/>
                </a:lnTo>
                <a:lnTo>
                  <a:pt x="1614" y="1208"/>
                </a:lnTo>
                <a:lnTo>
                  <a:pt x="1675" y="1214"/>
                </a:lnTo>
                <a:lnTo>
                  <a:pt x="1735" y="1220"/>
                </a:lnTo>
                <a:lnTo>
                  <a:pt x="1737" y="1220"/>
                </a:lnTo>
                <a:lnTo>
                  <a:pt x="1740" y="1221"/>
                </a:lnTo>
                <a:lnTo>
                  <a:pt x="1742" y="1221"/>
                </a:lnTo>
                <a:lnTo>
                  <a:pt x="1745" y="1222"/>
                </a:lnTo>
                <a:lnTo>
                  <a:pt x="1748" y="1222"/>
                </a:lnTo>
                <a:lnTo>
                  <a:pt x="1750" y="1223"/>
                </a:lnTo>
                <a:lnTo>
                  <a:pt x="1753" y="1223"/>
                </a:lnTo>
                <a:lnTo>
                  <a:pt x="1755" y="1224"/>
                </a:lnTo>
                <a:lnTo>
                  <a:pt x="1758" y="1225"/>
                </a:lnTo>
                <a:lnTo>
                  <a:pt x="1760" y="1225"/>
                </a:lnTo>
                <a:lnTo>
                  <a:pt x="1762" y="1225"/>
                </a:lnTo>
                <a:lnTo>
                  <a:pt x="1765" y="1226"/>
                </a:lnTo>
                <a:lnTo>
                  <a:pt x="1765" y="1203"/>
                </a:lnTo>
                <a:lnTo>
                  <a:pt x="1795" y="1203"/>
                </a:lnTo>
                <a:lnTo>
                  <a:pt x="1795" y="1174"/>
                </a:lnTo>
                <a:lnTo>
                  <a:pt x="1852" y="1174"/>
                </a:lnTo>
                <a:lnTo>
                  <a:pt x="1911" y="1174"/>
                </a:lnTo>
                <a:lnTo>
                  <a:pt x="1972" y="1174"/>
                </a:lnTo>
                <a:lnTo>
                  <a:pt x="2031" y="1174"/>
                </a:lnTo>
                <a:lnTo>
                  <a:pt x="2092" y="1174"/>
                </a:lnTo>
                <a:lnTo>
                  <a:pt x="2092" y="1144"/>
                </a:lnTo>
                <a:lnTo>
                  <a:pt x="2151" y="1144"/>
                </a:lnTo>
                <a:lnTo>
                  <a:pt x="2151" y="1184"/>
                </a:lnTo>
                <a:lnTo>
                  <a:pt x="2200" y="1184"/>
                </a:lnTo>
                <a:lnTo>
                  <a:pt x="2200" y="1203"/>
                </a:lnTo>
                <a:lnTo>
                  <a:pt x="2211" y="1203"/>
                </a:lnTo>
                <a:lnTo>
                  <a:pt x="2270" y="1202"/>
                </a:lnTo>
                <a:lnTo>
                  <a:pt x="2331" y="1202"/>
                </a:lnTo>
                <a:lnTo>
                  <a:pt x="2390" y="1203"/>
                </a:lnTo>
                <a:lnTo>
                  <a:pt x="2390" y="1143"/>
                </a:lnTo>
                <a:lnTo>
                  <a:pt x="2390" y="1101"/>
                </a:lnTo>
                <a:lnTo>
                  <a:pt x="2390" y="1082"/>
                </a:lnTo>
                <a:lnTo>
                  <a:pt x="2391" y="1022"/>
                </a:lnTo>
                <a:lnTo>
                  <a:pt x="2391" y="962"/>
                </a:lnTo>
                <a:lnTo>
                  <a:pt x="2332" y="961"/>
                </a:lnTo>
                <a:lnTo>
                  <a:pt x="2271" y="961"/>
                </a:lnTo>
                <a:lnTo>
                  <a:pt x="2212" y="962"/>
                </a:lnTo>
                <a:lnTo>
                  <a:pt x="2212" y="902"/>
                </a:lnTo>
                <a:lnTo>
                  <a:pt x="2213" y="841"/>
                </a:lnTo>
                <a:lnTo>
                  <a:pt x="2213" y="781"/>
                </a:lnTo>
                <a:lnTo>
                  <a:pt x="2214" y="754"/>
                </a:lnTo>
                <a:lnTo>
                  <a:pt x="2827" y="759"/>
                </a:lnTo>
                <a:lnTo>
                  <a:pt x="2826" y="839"/>
                </a:lnTo>
                <a:lnTo>
                  <a:pt x="2895" y="840"/>
                </a:lnTo>
                <a:lnTo>
                  <a:pt x="2895" y="761"/>
                </a:lnTo>
                <a:lnTo>
                  <a:pt x="2992" y="762"/>
                </a:lnTo>
                <a:lnTo>
                  <a:pt x="3122" y="763"/>
                </a:lnTo>
                <a:lnTo>
                  <a:pt x="3122" y="725"/>
                </a:lnTo>
                <a:lnTo>
                  <a:pt x="3126" y="340"/>
                </a:lnTo>
                <a:lnTo>
                  <a:pt x="3214" y="341"/>
                </a:lnTo>
                <a:lnTo>
                  <a:pt x="3215" y="274"/>
                </a:lnTo>
                <a:lnTo>
                  <a:pt x="3249" y="274"/>
                </a:lnTo>
                <a:lnTo>
                  <a:pt x="3251" y="126"/>
                </a:lnTo>
                <a:lnTo>
                  <a:pt x="3231" y="126"/>
                </a:lnTo>
                <a:lnTo>
                  <a:pt x="3170" y="125"/>
                </a:lnTo>
                <a:lnTo>
                  <a:pt x="3111" y="124"/>
                </a:lnTo>
                <a:lnTo>
                  <a:pt x="3051" y="123"/>
                </a:lnTo>
                <a:lnTo>
                  <a:pt x="3051" y="63"/>
                </a:lnTo>
                <a:lnTo>
                  <a:pt x="2992" y="62"/>
                </a:lnTo>
                <a:lnTo>
                  <a:pt x="2931" y="62"/>
                </a:lnTo>
                <a:lnTo>
                  <a:pt x="2871" y="62"/>
                </a:lnTo>
                <a:lnTo>
                  <a:pt x="2811" y="61"/>
                </a:lnTo>
                <a:lnTo>
                  <a:pt x="2740" y="60"/>
                </a:lnTo>
                <a:lnTo>
                  <a:pt x="2741" y="1"/>
                </a:lnTo>
                <a:lnTo>
                  <a:pt x="2691" y="1"/>
                </a:lnTo>
                <a:lnTo>
                  <a:pt x="2662" y="0"/>
                </a:lnTo>
                <a:lnTo>
                  <a:pt x="2661" y="61"/>
                </a:lnTo>
                <a:lnTo>
                  <a:pt x="2591" y="61"/>
                </a:lnTo>
                <a:lnTo>
                  <a:pt x="2590" y="152"/>
                </a:lnTo>
                <a:lnTo>
                  <a:pt x="2418" y="150"/>
                </a:lnTo>
                <a:lnTo>
                  <a:pt x="2414" y="572"/>
                </a:lnTo>
                <a:lnTo>
                  <a:pt x="2215" y="571"/>
                </a:lnTo>
                <a:lnTo>
                  <a:pt x="2215" y="602"/>
                </a:lnTo>
                <a:lnTo>
                  <a:pt x="2213" y="602"/>
                </a:lnTo>
                <a:lnTo>
                  <a:pt x="2152" y="602"/>
                </a:lnTo>
                <a:lnTo>
                  <a:pt x="2093" y="602"/>
                </a:lnTo>
                <a:lnTo>
                  <a:pt x="2032" y="601"/>
                </a:lnTo>
                <a:lnTo>
                  <a:pt x="2033" y="662"/>
                </a:lnTo>
                <a:lnTo>
                  <a:pt x="2033" y="722"/>
                </a:lnTo>
                <a:lnTo>
                  <a:pt x="2032" y="781"/>
                </a:lnTo>
                <a:lnTo>
                  <a:pt x="2031" y="841"/>
                </a:lnTo>
                <a:lnTo>
                  <a:pt x="2032" y="902"/>
                </a:lnTo>
                <a:lnTo>
                  <a:pt x="2032" y="962"/>
                </a:lnTo>
                <a:lnTo>
                  <a:pt x="1973" y="962"/>
                </a:lnTo>
                <a:lnTo>
                  <a:pt x="1912" y="962"/>
                </a:lnTo>
                <a:lnTo>
                  <a:pt x="1853" y="962"/>
                </a:lnTo>
                <a:lnTo>
                  <a:pt x="1795" y="963"/>
                </a:lnTo>
                <a:lnTo>
                  <a:pt x="1735" y="962"/>
                </a:lnTo>
                <a:lnTo>
                  <a:pt x="1674" y="961"/>
                </a:lnTo>
                <a:lnTo>
                  <a:pt x="1613" y="961"/>
                </a:lnTo>
                <a:lnTo>
                  <a:pt x="1554" y="961"/>
                </a:lnTo>
                <a:lnTo>
                  <a:pt x="1553" y="961"/>
                </a:lnTo>
                <a:lnTo>
                  <a:pt x="1553" y="901"/>
                </a:lnTo>
                <a:lnTo>
                  <a:pt x="1552" y="841"/>
                </a:lnTo>
                <a:lnTo>
                  <a:pt x="1494" y="842"/>
                </a:lnTo>
                <a:lnTo>
                  <a:pt x="1437" y="842"/>
                </a:lnTo>
                <a:lnTo>
                  <a:pt x="1437" y="901"/>
                </a:lnTo>
                <a:lnTo>
                  <a:pt x="1437" y="961"/>
                </a:lnTo>
                <a:lnTo>
                  <a:pt x="1436" y="961"/>
                </a:lnTo>
                <a:lnTo>
                  <a:pt x="1374" y="961"/>
                </a:lnTo>
                <a:lnTo>
                  <a:pt x="1344" y="961"/>
                </a:lnTo>
                <a:lnTo>
                  <a:pt x="1344" y="947"/>
                </a:lnTo>
                <a:lnTo>
                  <a:pt x="1328" y="947"/>
                </a:lnTo>
                <a:lnTo>
                  <a:pt x="1328" y="961"/>
                </a:lnTo>
                <a:lnTo>
                  <a:pt x="1315" y="961"/>
                </a:lnTo>
                <a:lnTo>
                  <a:pt x="1315" y="1021"/>
                </a:lnTo>
                <a:lnTo>
                  <a:pt x="1315" y="1082"/>
                </a:lnTo>
                <a:lnTo>
                  <a:pt x="1255" y="1082"/>
                </a:lnTo>
                <a:lnTo>
                  <a:pt x="1196" y="1082"/>
                </a:lnTo>
                <a:lnTo>
                  <a:pt x="1165" y="1082"/>
                </a:lnTo>
                <a:lnTo>
                  <a:pt x="1165" y="1022"/>
                </a:lnTo>
                <a:lnTo>
                  <a:pt x="1135" y="1022"/>
                </a:lnTo>
                <a:lnTo>
                  <a:pt x="1080" y="1023"/>
                </a:lnTo>
                <a:lnTo>
                  <a:pt x="1080" y="993"/>
                </a:lnTo>
                <a:lnTo>
                  <a:pt x="1020" y="992"/>
                </a:lnTo>
                <a:lnTo>
                  <a:pt x="985" y="992"/>
                </a:lnTo>
                <a:lnTo>
                  <a:pt x="960" y="1017"/>
                </a:lnTo>
                <a:lnTo>
                  <a:pt x="955" y="1022"/>
                </a:lnTo>
                <a:lnTo>
                  <a:pt x="899" y="1022"/>
                </a:lnTo>
                <a:lnTo>
                  <a:pt x="899" y="1019"/>
                </a:lnTo>
                <a:lnTo>
                  <a:pt x="900" y="1019"/>
                </a:lnTo>
                <a:lnTo>
                  <a:pt x="900" y="1018"/>
                </a:lnTo>
                <a:lnTo>
                  <a:pt x="901" y="1017"/>
                </a:lnTo>
                <a:lnTo>
                  <a:pt x="902" y="1016"/>
                </a:lnTo>
                <a:lnTo>
                  <a:pt x="902" y="1015"/>
                </a:lnTo>
                <a:lnTo>
                  <a:pt x="905" y="1015"/>
                </a:lnTo>
                <a:lnTo>
                  <a:pt x="906" y="1009"/>
                </a:lnTo>
                <a:lnTo>
                  <a:pt x="907" y="1007"/>
                </a:lnTo>
                <a:lnTo>
                  <a:pt x="908" y="1004"/>
                </a:lnTo>
                <a:lnTo>
                  <a:pt x="902" y="1004"/>
                </a:lnTo>
                <a:lnTo>
                  <a:pt x="900" y="1004"/>
                </a:lnTo>
                <a:lnTo>
                  <a:pt x="900" y="983"/>
                </a:lnTo>
                <a:lnTo>
                  <a:pt x="900" y="962"/>
                </a:lnTo>
                <a:lnTo>
                  <a:pt x="882" y="962"/>
                </a:lnTo>
                <a:lnTo>
                  <a:pt x="882" y="971"/>
                </a:lnTo>
                <a:lnTo>
                  <a:pt x="881" y="980"/>
                </a:lnTo>
                <a:lnTo>
                  <a:pt x="885" y="980"/>
                </a:lnTo>
                <a:lnTo>
                  <a:pt x="885" y="983"/>
                </a:lnTo>
                <a:lnTo>
                  <a:pt x="863" y="983"/>
                </a:lnTo>
                <a:lnTo>
                  <a:pt x="863" y="997"/>
                </a:lnTo>
                <a:lnTo>
                  <a:pt x="872" y="997"/>
                </a:lnTo>
                <a:lnTo>
                  <a:pt x="872" y="1010"/>
                </a:lnTo>
                <a:lnTo>
                  <a:pt x="854" y="1010"/>
                </a:lnTo>
                <a:lnTo>
                  <a:pt x="854" y="1022"/>
                </a:lnTo>
                <a:lnTo>
                  <a:pt x="843" y="1022"/>
                </a:lnTo>
                <a:lnTo>
                  <a:pt x="843" y="1015"/>
                </a:lnTo>
                <a:lnTo>
                  <a:pt x="841" y="1015"/>
                </a:lnTo>
                <a:lnTo>
                  <a:pt x="841" y="1022"/>
                </a:lnTo>
                <a:lnTo>
                  <a:pt x="794" y="1022"/>
                </a:lnTo>
                <a:lnTo>
                  <a:pt x="794" y="1017"/>
                </a:lnTo>
                <a:lnTo>
                  <a:pt x="792" y="1017"/>
                </a:lnTo>
                <a:lnTo>
                  <a:pt x="792" y="1015"/>
                </a:lnTo>
                <a:lnTo>
                  <a:pt x="788" y="1015"/>
                </a:lnTo>
                <a:lnTo>
                  <a:pt x="788" y="1022"/>
                </a:lnTo>
                <a:lnTo>
                  <a:pt x="780" y="1022"/>
                </a:lnTo>
                <a:lnTo>
                  <a:pt x="763" y="1022"/>
                </a:lnTo>
                <a:lnTo>
                  <a:pt x="763" y="1018"/>
                </a:lnTo>
                <a:lnTo>
                  <a:pt x="761" y="1013"/>
                </a:lnTo>
                <a:lnTo>
                  <a:pt x="744" y="1013"/>
                </a:lnTo>
                <a:lnTo>
                  <a:pt x="744" y="1022"/>
                </a:lnTo>
                <a:lnTo>
                  <a:pt x="719" y="1022"/>
                </a:lnTo>
                <a:lnTo>
                  <a:pt x="660" y="1022"/>
                </a:lnTo>
                <a:lnTo>
                  <a:pt x="599" y="1022"/>
                </a:lnTo>
                <a:lnTo>
                  <a:pt x="570" y="1022"/>
                </a:lnTo>
                <a:lnTo>
                  <a:pt x="570" y="1006"/>
                </a:lnTo>
                <a:lnTo>
                  <a:pt x="569" y="1006"/>
                </a:lnTo>
                <a:lnTo>
                  <a:pt x="563" y="1004"/>
                </a:lnTo>
                <a:lnTo>
                  <a:pt x="566" y="995"/>
                </a:lnTo>
                <a:lnTo>
                  <a:pt x="561" y="994"/>
                </a:lnTo>
                <a:lnTo>
                  <a:pt x="561" y="996"/>
                </a:lnTo>
                <a:lnTo>
                  <a:pt x="561" y="997"/>
                </a:lnTo>
                <a:lnTo>
                  <a:pt x="560" y="997"/>
                </a:lnTo>
                <a:lnTo>
                  <a:pt x="560" y="998"/>
                </a:lnTo>
                <a:lnTo>
                  <a:pt x="559" y="999"/>
                </a:lnTo>
                <a:lnTo>
                  <a:pt x="557" y="1001"/>
                </a:lnTo>
                <a:lnTo>
                  <a:pt x="557" y="1002"/>
                </a:lnTo>
                <a:lnTo>
                  <a:pt x="556" y="1002"/>
                </a:lnTo>
                <a:lnTo>
                  <a:pt x="555" y="1003"/>
                </a:lnTo>
                <a:lnTo>
                  <a:pt x="554" y="1003"/>
                </a:lnTo>
                <a:lnTo>
                  <a:pt x="553" y="1003"/>
                </a:lnTo>
                <a:lnTo>
                  <a:pt x="552" y="1003"/>
                </a:lnTo>
                <a:lnTo>
                  <a:pt x="551" y="1003"/>
                </a:lnTo>
                <a:lnTo>
                  <a:pt x="551" y="1002"/>
                </a:lnTo>
                <a:lnTo>
                  <a:pt x="550" y="1002"/>
                </a:lnTo>
                <a:lnTo>
                  <a:pt x="550" y="1001"/>
                </a:lnTo>
                <a:lnTo>
                  <a:pt x="549" y="1000"/>
                </a:lnTo>
                <a:lnTo>
                  <a:pt x="548" y="999"/>
                </a:lnTo>
                <a:lnTo>
                  <a:pt x="548" y="998"/>
                </a:lnTo>
                <a:lnTo>
                  <a:pt x="547" y="998"/>
                </a:lnTo>
                <a:lnTo>
                  <a:pt x="546" y="997"/>
                </a:lnTo>
                <a:lnTo>
                  <a:pt x="545" y="997"/>
                </a:lnTo>
                <a:lnTo>
                  <a:pt x="544" y="997"/>
                </a:lnTo>
                <a:lnTo>
                  <a:pt x="543" y="997"/>
                </a:lnTo>
                <a:lnTo>
                  <a:pt x="542" y="997"/>
                </a:lnTo>
                <a:lnTo>
                  <a:pt x="540" y="998"/>
                </a:lnTo>
                <a:lnTo>
                  <a:pt x="540" y="1021"/>
                </a:lnTo>
                <a:lnTo>
                  <a:pt x="510" y="1021"/>
                </a:lnTo>
                <a:lnTo>
                  <a:pt x="510" y="1013"/>
                </a:lnTo>
                <a:lnTo>
                  <a:pt x="479" y="1013"/>
                </a:lnTo>
                <a:lnTo>
                  <a:pt x="479" y="1021"/>
                </a:lnTo>
                <a:lnTo>
                  <a:pt x="421" y="1021"/>
                </a:lnTo>
                <a:lnTo>
                  <a:pt x="361" y="1022"/>
                </a:lnTo>
                <a:lnTo>
                  <a:pt x="309" y="1022"/>
                </a:lnTo>
                <a:lnTo>
                  <a:pt x="308" y="1028"/>
                </a:lnTo>
                <a:lnTo>
                  <a:pt x="302" y="1028"/>
                </a:lnTo>
                <a:lnTo>
                  <a:pt x="302" y="1022"/>
                </a:lnTo>
                <a:lnTo>
                  <a:pt x="291" y="1022"/>
                </a:lnTo>
                <a:lnTo>
                  <a:pt x="291" y="1029"/>
                </a:lnTo>
                <a:lnTo>
                  <a:pt x="287" y="1029"/>
                </a:lnTo>
                <a:lnTo>
                  <a:pt x="287" y="1045"/>
                </a:lnTo>
                <a:lnTo>
                  <a:pt x="302" y="1045"/>
                </a:lnTo>
                <a:lnTo>
                  <a:pt x="302" y="1082"/>
                </a:lnTo>
                <a:lnTo>
                  <a:pt x="361" y="1082"/>
                </a:lnTo>
                <a:lnTo>
                  <a:pt x="361" y="1143"/>
                </a:lnTo>
                <a:lnTo>
                  <a:pt x="361" y="1202"/>
                </a:lnTo>
                <a:lnTo>
                  <a:pt x="361" y="1263"/>
                </a:lnTo>
                <a:lnTo>
                  <a:pt x="361" y="1322"/>
                </a:lnTo>
                <a:lnTo>
                  <a:pt x="361" y="1383"/>
                </a:lnTo>
                <a:lnTo>
                  <a:pt x="361" y="1442"/>
                </a:lnTo>
                <a:lnTo>
                  <a:pt x="361" y="1488"/>
                </a:lnTo>
                <a:lnTo>
                  <a:pt x="347" y="1488"/>
                </a:lnTo>
                <a:lnTo>
                  <a:pt x="347" y="1503"/>
                </a:lnTo>
                <a:lnTo>
                  <a:pt x="350" y="1503"/>
                </a:lnTo>
                <a:lnTo>
                  <a:pt x="350" y="1497"/>
                </a:lnTo>
                <a:lnTo>
                  <a:pt x="353" y="1497"/>
                </a:lnTo>
                <a:lnTo>
                  <a:pt x="353" y="1498"/>
                </a:lnTo>
                <a:lnTo>
                  <a:pt x="354" y="1498"/>
                </a:lnTo>
                <a:lnTo>
                  <a:pt x="354" y="1502"/>
                </a:lnTo>
                <a:lnTo>
                  <a:pt x="361" y="1502"/>
                </a:lnTo>
                <a:lnTo>
                  <a:pt x="361" y="1563"/>
                </a:lnTo>
                <a:lnTo>
                  <a:pt x="361" y="1622"/>
                </a:lnTo>
                <a:lnTo>
                  <a:pt x="361" y="1683"/>
                </a:lnTo>
                <a:lnTo>
                  <a:pt x="361" y="1743"/>
                </a:lnTo>
                <a:lnTo>
                  <a:pt x="361" y="1804"/>
                </a:lnTo>
                <a:lnTo>
                  <a:pt x="361" y="1863"/>
                </a:lnTo>
                <a:lnTo>
                  <a:pt x="361" y="1924"/>
                </a:lnTo>
                <a:lnTo>
                  <a:pt x="333" y="1924"/>
                </a:lnTo>
                <a:lnTo>
                  <a:pt x="333" y="1950"/>
                </a:lnTo>
                <a:lnTo>
                  <a:pt x="333" y="1954"/>
                </a:lnTo>
                <a:lnTo>
                  <a:pt x="323" y="1956"/>
                </a:lnTo>
                <a:lnTo>
                  <a:pt x="316" y="1959"/>
                </a:lnTo>
                <a:lnTo>
                  <a:pt x="312" y="1958"/>
                </a:lnTo>
                <a:lnTo>
                  <a:pt x="309" y="1956"/>
                </a:lnTo>
                <a:lnTo>
                  <a:pt x="305" y="1952"/>
                </a:lnTo>
                <a:lnTo>
                  <a:pt x="302" y="1948"/>
                </a:lnTo>
                <a:lnTo>
                  <a:pt x="303" y="1983"/>
                </a:lnTo>
                <a:lnTo>
                  <a:pt x="361" y="1983"/>
                </a:lnTo>
                <a:lnTo>
                  <a:pt x="361" y="2044"/>
                </a:lnTo>
                <a:lnTo>
                  <a:pt x="302" y="2044"/>
                </a:lnTo>
                <a:lnTo>
                  <a:pt x="242" y="2044"/>
                </a:lnTo>
                <a:lnTo>
                  <a:pt x="242" y="2030"/>
                </a:lnTo>
                <a:lnTo>
                  <a:pt x="238" y="2030"/>
                </a:lnTo>
                <a:lnTo>
                  <a:pt x="237" y="2027"/>
                </a:lnTo>
                <a:lnTo>
                  <a:pt x="236" y="2027"/>
                </a:lnTo>
                <a:lnTo>
                  <a:pt x="226" y="2024"/>
                </a:lnTo>
                <a:lnTo>
                  <a:pt x="223" y="2022"/>
                </a:lnTo>
                <a:lnTo>
                  <a:pt x="221" y="2025"/>
                </a:lnTo>
                <a:lnTo>
                  <a:pt x="217" y="2026"/>
                </a:lnTo>
                <a:lnTo>
                  <a:pt x="216" y="2031"/>
                </a:lnTo>
                <a:lnTo>
                  <a:pt x="212" y="2030"/>
                </a:lnTo>
                <a:lnTo>
                  <a:pt x="212" y="2033"/>
                </a:lnTo>
                <a:lnTo>
                  <a:pt x="203" y="2031"/>
                </a:lnTo>
                <a:lnTo>
                  <a:pt x="202" y="2031"/>
                </a:lnTo>
                <a:lnTo>
                  <a:pt x="201" y="2030"/>
                </a:lnTo>
                <a:lnTo>
                  <a:pt x="200" y="2030"/>
                </a:lnTo>
                <a:lnTo>
                  <a:pt x="199" y="2030"/>
                </a:lnTo>
                <a:lnTo>
                  <a:pt x="196" y="2030"/>
                </a:lnTo>
                <a:lnTo>
                  <a:pt x="196" y="2027"/>
                </a:lnTo>
                <a:lnTo>
                  <a:pt x="195" y="2027"/>
                </a:lnTo>
                <a:lnTo>
                  <a:pt x="193" y="2027"/>
                </a:lnTo>
                <a:lnTo>
                  <a:pt x="192" y="2027"/>
                </a:lnTo>
                <a:lnTo>
                  <a:pt x="190" y="2027"/>
                </a:lnTo>
                <a:lnTo>
                  <a:pt x="189" y="2027"/>
                </a:lnTo>
                <a:lnTo>
                  <a:pt x="188" y="2027"/>
                </a:lnTo>
                <a:lnTo>
                  <a:pt x="188" y="2026"/>
                </a:lnTo>
                <a:lnTo>
                  <a:pt x="186" y="2026"/>
                </a:lnTo>
                <a:lnTo>
                  <a:pt x="185" y="2025"/>
                </a:lnTo>
                <a:lnTo>
                  <a:pt x="184" y="2025"/>
                </a:lnTo>
                <a:lnTo>
                  <a:pt x="183" y="2024"/>
                </a:lnTo>
                <a:lnTo>
                  <a:pt x="183" y="2044"/>
                </a:lnTo>
                <a:lnTo>
                  <a:pt x="183" y="2091"/>
                </a:lnTo>
                <a:lnTo>
                  <a:pt x="196" y="2091"/>
                </a:lnTo>
                <a:lnTo>
                  <a:pt x="198" y="2095"/>
                </a:lnTo>
                <a:lnTo>
                  <a:pt x="203" y="2100"/>
                </a:lnTo>
                <a:lnTo>
                  <a:pt x="212" y="2109"/>
                </a:lnTo>
                <a:lnTo>
                  <a:pt x="212" y="2114"/>
                </a:lnTo>
                <a:lnTo>
                  <a:pt x="227" y="2111"/>
                </a:lnTo>
                <a:lnTo>
                  <a:pt x="242" y="2108"/>
                </a:lnTo>
                <a:lnTo>
                  <a:pt x="242" y="2112"/>
                </a:lnTo>
                <a:lnTo>
                  <a:pt x="255" y="2116"/>
                </a:lnTo>
                <a:lnTo>
                  <a:pt x="254" y="2125"/>
                </a:lnTo>
                <a:lnTo>
                  <a:pt x="254" y="2129"/>
                </a:lnTo>
                <a:lnTo>
                  <a:pt x="254" y="2134"/>
                </a:lnTo>
                <a:lnTo>
                  <a:pt x="272" y="2134"/>
                </a:lnTo>
                <a:lnTo>
                  <a:pt x="272" y="2164"/>
                </a:lnTo>
                <a:lnTo>
                  <a:pt x="270" y="2164"/>
                </a:lnTo>
                <a:lnTo>
                  <a:pt x="270" y="2170"/>
                </a:lnTo>
                <a:lnTo>
                  <a:pt x="267" y="2170"/>
                </a:lnTo>
                <a:lnTo>
                  <a:pt x="267" y="2173"/>
                </a:lnTo>
                <a:lnTo>
                  <a:pt x="266" y="2173"/>
                </a:lnTo>
                <a:lnTo>
                  <a:pt x="260" y="2179"/>
                </a:lnTo>
                <a:lnTo>
                  <a:pt x="260" y="2181"/>
                </a:lnTo>
                <a:lnTo>
                  <a:pt x="257" y="2187"/>
                </a:lnTo>
                <a:lnTo>
                  <a:pt x="255" y="2191"/>
                </a:lnTo>
                <a:lnTo>
                  <a:pt x="249" y="2191"/>
                </a:lnTo>
                <a:lnTo>
                  <a:pt x="249" y="2194"/>
                </a:lnTo>
                <a:lnTo>
                  <a:pt x="294" y="2194"/>
                </a:lnTo>
                <a:lnTo>
                  <a:pt x="294" y="2188"/>
                </a:lnTo>
                <a:lnTo>
                  <a:pt x="303" y="2188"/>
                </a:lnTo>
                <a:lnTo>
                  <a:pt x="303" y="2178"/>
                </a:lnTo>
                <a:lnTo>
                  <a:pt x="306" y="2178"/>
                </a:lnTo>
                <a:lnTo>
                  <a:pt x="306" y="2180"/>
                </a:lnTo>
                <a:lnTo>
                  <a:pt x="330" y="2180"/>
                </a:lnTo>
                <a:lnTo>
                  <a:pt x="330" y="2178"/>
                </a:lnTo>
                <a:lnTo>
                  <a:pt x="331" y="2178"/>
                </a:lnTo>
                <a:lnTo>
                  <a:pt x="332" y="2167"/>
                </a:lnTo>
                <a:lnTo>
                  <a:pt x="333" y="2167"/>
                </a:lnTo>
                <a:lnTo>
                  <a:pt x="337" y="2167"/>
                </a:lnTo>
                <a:lnTo>
                  <a:pt x="337" y="2174"/>
                </a:lnTo>
                <a:lnTo>
                  <a:pt x="349" y="2174"/>
                </a:lnTo>
                <a:lnTo>
                  <a:pt x="350" y="2174"/>
                </a:lnTo>
                <a:lnTo>
                  <a:pt x="350" y="2175"/>
                </a:lnTo>
                <a:lnTo>
                  <a:pt x="351" y="2175"/>
                </a:lnTo>
                <a:lnTo>
                  <a:pt x="351" y="2176"/>
                </a:lnTo>
                <a:lnTo>
                  <a:pt x="352" y="2176"/>
                </a:lnTo>
                <a:lnTo>
                  <a:pt x="352" y="2177"/>
                </a:lnTo>
                <a:lnTo>
                  <a:pt x="353" y="2177"/>
                </a:lnTo>
                <a:lnTo>
                  <a:pt x="354" y="2177"/>
                </a:lnTo>
                <a:lnTo>
                  <a:pt x="355" y="2177"/>
                </a:lnTo>
                <a:lnTo>
                  <a:pt x="355" y="2178"/>
                </a:lnTo>
                <a:lnTo>
                  <a:pt x="356" y="2178"/>
                </a:lnTo>
                <a:lnTo>
                  <a:pt x="358" y="2179"/>
                </a:lnTo>
                <a:lnTo>
                  <a:pt x="359" y="2180"/>
                </a:lnTo>
                <a:lnTo>
                  <a:pt x="346" y="2180"/>
                </a:lnTo>
                <a:lnTo>
                  <a:pt x="337" y="2180"/>
                </a:lnTo>
                <a:lnTo>
                  <a:pt x="337" y="2193"/>
                </a:lnTo>
                <a:lnTo>
                  <a:pt x="303" y="2193"/>
                </a:lnTo>
                <a:lnTo>
                  <a:pt x="303" y="2194"/>
                </a:lnTo>
                <a:lnTo>
                  <a:pt x="299" y="2194"/>
                </a:lnTo>
                <a:lnTo>
                  <a:pt x="298" y="2224"/>
                </a:lnTo>
                <a:lnTo>
                  <a:pt x="242" y="2224"/>
                </a:lnTo>
                <a:lnTo>
                  <a:pt x="241" y="2224"/>
                </a:lnTo>
                <a:lnTo>
                  <a:pt x="241" y="2225"/>
                </a:lnTo>
                <a:lnTo>
                  <a:pt x="241" y="2226"/>
                </a:lnTo>
                <a:lnTo>
                  <a:pt x="240" y="2227"/>
                </a:lnTo>
                <a:lnTo>
                  <a:pt x="240" y="2228"/>
                </a:lnTo>
                <a:lnTo>
                  <a:pt x="239" y="2229"/>
                </a:lnTo>
                <a:lnTo>
                  <a:pt x="238" y="2230"/>
                </a:lnTo>
                <a:lnTo>
                  <a:pt x="231" y="2234"/>
                </a:lnTo>
                <a:lnTo>
                  <a:pt x="230" y="2235"/>
                </a:lnTo>
                <a:lnTo>
                  <a:pt x="229" y="2235"/>
                </a:lnTo>
                <a:lnTo>
                  <a:pt x="229" y="2236"/>
                </a:lnTo>
                <a:lnTo>
                  <a:pt x="228" y="2236"/>
                </a:lnTo>
                <a:lnTo>
                  <a:pt x="228" y="2237"/>
                </a:lnTo>
                <a:lnTo>
                  <a:pt x="227" y="2238"/>
                </a:lnTo>
                <a:lnTo>
                  <a:pt x="226" y="2239"/>
                </a:lnTo>
                <a:lnTo>
                  <a:pt x="226" y="2240"/>
                </a:lnTo>
                <a:lnTo>
                  <a:pt x="218" y="2255"/>
                </a:lnTo>
                <a:lnTo>
                  <a:pt x="218" y="2256"/>
                </a:lnTo>
                <a:lnTo>
                  <a:pt x="217" y="2256"/>
                </a:lnTo>
                <a:lnTo>
                  <a:pt x="217" y="2257"/>
                </a:lnTo>
                <a:lnTo>
                  <a:pt x="217" y="2258"/>
                </a:lnTo>
                <a:lnTo>
                  <a:pt x="217" y="2259"/>
                </a:lnTo>
                <a:lnTo>
                  <a:pt x="217" y="2260"/>
                </a:lnTo>
                <a:lnTo>
                  <a:pt x="217" y="2261"/>
                </a:lnTo>
                <a:lnTo>
                  <a:pt x="217" y="2262"/>
                </a:lnTo>
                <a:lnTo>
                  <a:pt x="217" y="2263"/>
                </a:lnTo>
                <a:lnTo>
                  <a:pt x="216" y="2264"/>
                </a:lnTo>
                <a:lnTo>
                  <a:pt x="216" y="2265"/>
                </a:lnTo>
                <a:lnTo>
                  <a:pt x="216" y="2266"/>
                </a:lnTo>
                <a:lnTo>
                  <a:pt x="212" y="2275"/>
                </a:lnTo>
                <a:lnTo>
                  <a:pt x="212" y="2275"/>
                </a:lnTo>
                <a:lnTo>
                  <a:pt x="212" y="2276"/>
                </a:lnTo>
                <a:lnTo>
                  <a:pt x="212" y="2277"/>
                </a:lnTo>
                <a:lnTo>
                  <a:pt x="212" y="2278"/>
                </a:lnTo>
                <a:lnTo>
                  <a:pt x="212" y="2279"/>
                </a:lnTo>
                <a:lnTo>
                  <a:pt x="211" y="2280"/>
                </a:lnTo>
                <a:lnTo>
                  <a:pt x="211" y="2281"/>
                </a:lnTo>
                <a:lnTo>
                  <a:pt x="211" y="2285"/>
                </a:lnTo>
                <a:lnTo>
                  <a:pt x="234" y="2284"/>
                </a:lnTo>
                <a:lnTo>
                  <a:pt x="234" y="2301"/>
                </a:lnTo>
                <a:lnTo>
                  <a:pt x="228" y="2300"/>
                </a:lnTo>
                <a:lnTo>
                  <a:pt x="224" y="2301"/>
                </a:lnTo>
                <a:lnTo>
                  <a:pt x="224" y="2300"/>
                </a:lnTo>
                <a:lnTo>
                  <a:pt x="224" y="2301"/>
                </a:lnTo>
                <a:lnTo>
                  <a:pt x="221" y="2302"/>
                </a:lnTo>
                <a:lnTo>
                  <a:pt x="218" y="2302"/>
                </a:lnTo>
                <a:lnTo>
                  <a:pt x="212" y="2302"/>
                </a:lnTo>
                <a:lnTo>
                  <a:pt x="209" y="2303"/>
                </a:lnTo>
                <a:lnTo>
                  <a:pt x="206" y="2302"/>
                </a:lnTo>
                <a:lnTo>
                  <a:pt x="197" y="2300"/>
                </a:lnTo>
                <a:lnTo>
                  <a:pt x="195" y="2300"/>
                </a:lnTo>
                <a:lnTo>
                  <a:pt x="193" y="2300"/>
                </a:lnTo>
                <a:lnTo>
                  <a:pt x="191" y="2301"/>
                </a:lnTo>
                <a:lnTo>
                  <a:pt x="189" y="2304"/>
                </a:lnTo>
                <a:lnTo>
                  <a:pt x="188" y="2305"/>
                </a:lnTo>
                <a:lnTo>
                  <a:pt x="187" y="2305"/>
                </a:lnTo>
                <a:lnTo>
                  <a:pt x="184" y="2305"/>
                </a:lnTo>
                <a:lnTo>
                  <a:pt x="182" y="2304"/>
                </a:lnTo>
                <a:lnTo>
                  <a:pt x="183" y="2284"/>
                </a:lnTo>
                <a:lnTo>
                  <a:pt x="182" y="2284"/>
                </a:lnTo>
                <a:lnTo>
                  <a:pt x="120" y="2284"/>
                </a:lnTo>
                <a:lnTo>
                  <a:pt x="120" y="2314"/>
                </a:lnTo>
                <a:lnTo>
                  <a:pt x="61" y="2314"/>
                </a:lnTo>
                <a:lnTo>
                  <a:pt x="0" y="2314"/>
                </a:lnTo>
                <a:lnTo>
                  <a:pt x="0" y="2344"/>
                </a:lnTo>
                <a:lnTo>
                  <a:pt x="0" y="2380"/>
                </a:lnTo>
                <a:lnTo>
                  <a:pt x="16" y="2380"/>
                </a:lnTo>
                <a:lnTo>
                  <a:pt x="16" y="2404"/>
                </a:lnTo>
                <a:lnTo>
                  <a:pt x="60" y="2404"/>
                </a:lnTo>
                <a:lnTo>
                  <a:pt x="120" y="2404"/>
                </a:lnTo>
                <a:lnTo>
                  <a:pt x="120" y="2380"/>
                </a:lnTo>
                <a:lnTo>
                  <a:pt x="144" y="2380"/>
                </a:lnTo>
                <a:lnTo>
                  <a:pt x="144" y="2389"/>
                </a:lnTo>
                <a:lnTo>
                  <a:pt x="155" y="2389"/>
                </a:lnTo>
                <a:lnTo>
                  <a:pt x="155" y="2368"/>
                </a:lnTo>
                <a:lnTo>
                  <a:pt x="167" y="2368"/>
                </a:lnTo>
                <a:lnTo>
                  <a:pt x="167" y="2378"/>
                </a:lnTo>
                <a:lnTo>
                  <a:pt x="181" y="2378"/>
                </a:lnTo>
                <a:lnTo>
                  <a:pt x="181" y="2354"/>
                </a:lnTo>
                <a:lnTo>
                  <a:pt x="168" y="2354"/>
                </a:lnTo>
                <a:lnTo>
                  <a:pt x="168" y="2345"/>
                </a:lnTo>
                <a:lnTo>
                  <a:pt x="182" y="2345"/>
                </a:lnTo>
                <a:lnTo>
                  <a:pt x="186" y="2345"/>
                </a:lnTo>
                <a:lnTo>
                  <a:pt x="190" y="2361"/>
                </a:lnTo>
                <a:lnTo>
                  <a:pt x="215" y="2396"/>
                </a:lnTo>
                <a:lnTo>
                  <a:pt x="226" y="2404"/>
                </a:lnTo>
                <a:lnTo>
                  <a:pt x="216" y="2404"/>
                </a:lnTo>
                <a:lnTo>
                  <a:pt x="232" y="2412"/>
                </a:lnTo>
                <a:lnTo>
                  <a:pt x="283" y="2435"/>
                </a:lnTo>
                <a:lnTo>
                  <a:pt x="286" y="2439"/>
                </a:lnTo>
                <a:lnTo>
                  <a:pt x="286" y="2451"/>
                </a:lnTo>
                <a:lnTo>
                  <a:pt x="83" y="2452"/>
                </a:lnTo>
                <a:lnTo>
                  <a:pt x="83" y="2486"/>
                </a:lnTo>
                <a:lnTo>
                  <a:pt x="331" y="2485"/>
                </a:lnTo>
                <a:lnTo>
                  <a:pt x="331" y="2461"/>
                </a:lnTo>
                <a:lnTo>
                  <a:pt x="337" y="2444"/>
                </a:lnTo>
                <a:lnTo>
                  <a:pt x="341" y="2440"/>
                </a:lnTo>
                <a:lnTo>
                  <a:pt x="335" y="2435"/>
                </a:lnTo>
                <a:lnTo>
                  <a:pt x="336" y="2432"/>
                </a:lnTo>
                <a:lnTo>
                  <a:pt x="342" y="2429"/>
                </a:lnTo>
                <a:lnTo>
                  <a:pt x="348" y="2431"/>
                </a:lnTo>
                <a:lnTo>
                  <a:pt x="355" y="2433"/>
                </a:lnTo>
                <a:lnTo>
                  <a:pt x="359" y="2432"/>
                </a:lnTo>
                <a:lnTo>
                  <a:pt x="359" y="2403"/>
                </a:lnTo>
                <a:lnTo>
                  <a:pt x="345" y="2403"/>
                </a:lnTo>
                <a:lnTo>
                  <a:pt x="345" y="2389"/>
                </a:lnTo>
                <a:lnTo>
                  <a:pt x="360" y="2375"/>
                </a:lnTo>
                <a:lnTo>
                  <a:pt x="360" y="2362"/>
                </a:lnTo>
                <a:lnTo>
                  <a:pt x="337" y="2343"/>
                </a:lnTo>
                <a:lnTo>
                  <a:pt x="320" y="2317"/>
                </a:lnTo>
                <a:lnTo>
                  <a:pt x="325" y="2284"/>
                </a:lnTo>
                <a:lnTo>
                  <a:pt x="319" y="2284"/>
                </a:lnTo>
                <a:lnTo>
                  <a:pt x="320" y="2284"/>
                </a:lnTo>
                <a:lnTo>
                  <a:pt x="321" y="2284"/>
                </a:lnTo>
                <a:lnTo>
                  <a:pt x="322" y="2284"/>
                </a:lnTo>
                <a:lnTo>
                  <a:pt x="323" y="2284"/>
                </a:lnTo>
                <a:lnTo>
                  <a:pt x="324" y="2283"/>
                </a:lnTo>
                <a:lnTo>
                  <a:pt x="327" y="2282"/>
                </a:lnTo>
                <a:lnTo>
                  <a:pt x="326" y="2283"/>
                </a:lnTo>
                <a:lnTo>
                  <a:pt x="360" y="2283"/>
                </a:lnTo>
                <a:lnTo>
                  <a:pt x="361" y="2283"/>
                </a:lnTo>
                <a:lnTo>
                  <a:pt x="361" y="2343"/>
                </a:lnTo>
                <a:lnTo>
                  <a:pt x="420" y="2344"/>
                </a:lnTo>
                <a:lnTo>
                  <a:pt x="420" y="2372"/>
                </a:lnTo>
                <a:lnTo>
                  <a:pt x="421" y="2372"/>
                </a:lnTo>
                <a:lnTo>
                  <a:pt x="422" y="2373"/>
                </a:lnTo>
                <a:lnTo>
                  <a:pt x="423" y="2373"/>
                </a:lnTo>
                <a:lnTo>
                  <a:pt x="424" y="2373"/>
                </a:lnTo>
                <a:lnTo>
                  <a:pt x="425" y="2374"/>
                </a:lnTo>
                <a:lnTo>
                  <a:pt x="426" y="2374"/>
                </a:lnTo>
                <a:lnTo>
                  <a:pt x="427" y="2375"/>
                </a:lnTo>
                <a:lnTo>
                  <a:pt x="428" y="2375"/>
                </a:lnTo>
                <a:lnTo>
                  <a:pt x="429" y="2376"/>
                </a:lnTo>
                <a:lnTo>
                  <a:pt x="431" y="2372"/>
                </a:lnTo>
                <a:lnTo>
                  <a:pt x="435" y="2375"/>
                </a:lnTo>
                <a:lnTo>
                  <a:pt x="437" y="2372"/>
                </a:lnTo>
                <a:lnTo>
                  <a:pt x="440" y="2374"/>
                </a:lnTo>
                <a:lnTo>
                  <a:pt x="442" y="2372"/>
                </a:lnTo>
                <a:lnTo>
                  <a:pt x="444" y="2375"/>
                </a:lnTo>
                <a:lnTo>
                  <a:pt x="445" y="2374"/>
                </a:lnTo>
                <a:lnTo>
                  <a:pt x="445" y="2373"/>
                </a:lnTo>
                <a:lnTo>
                  <a:pt x="446" y="2372"/>
                </a:lnTo>
                <a:lnTo>
                  <a:pt x="447" y="2373"/>
                </a:lnTo>
                <a:lnTo>
                  <a:pt x="448" y="2373"/>
                </a:lnTo>
                <a:lnTo>
                  <a:pt x="449" y="2373"/>
                </a:lnTo>
                <a:lnTo>
                  <a:pt x="449" y="2374"/>
                </a:lnTo>
                <a:lnTo>
                  <a:pt x="450" y="2374"/>
                </a:lnTo>
                <a:lnTo>
                  <a:pt x="458" y="2382"/>
                </a:lnTo>
                <a:lnTo>
                  <a:pt x="459" y="2381"/>
                </a:lnTo>
                <a:lnTo>
                  <a:pt x="460" y="2380"/>
                </a:lnTo>
                <a:lnTo>
                  <a:pt x="461" y="2378"/>
                </a:lnTo>
                <a:lnTo>
                  <a:pt x="462" y="2377"/>
                </a:lnTo>
                <a:lnTo>
                  <a:pt x="466" y="2371"/>
                </a:lnTo>
                <a:lnTo>
                  <a:pt x="467" y="2372"/>
                </a:lnTo>
                <a:lnTo>
                  <a:pt x="468" y="2373"/>
                </a:lnTo>
                <a:lnTo>
                  <a:pt x="469" y="2373"/>
                </a:lnTo>
                <a:lnTo>
                  <a:pt x="470" y="2374"/>
                </a:lnTo>
                <a:lnTo>
                  <a:pt x="471" y="2374"/>
                </a:lnTo>
                <a:lnTo>
                  <a:pt x="472" y="2374"/>
                </a:lnTo>
                <a:lnTo>
                  <a:pt x="473" y="2374"/>
                </a:lnTo>
                <a:lnTo>
                  <a:pt x="478" y="2374"/>
                </a:lnTo>
                <a:lnTo>
                  <a:pt x="478" y="2371"/>
                </a:lnTo>
                <a:lnTo>
                  <a:pt x="487" y="2371"/>
                </a:lnTo>
                <a:lnTo>
                  <a:pt x="491" y="2371"/>
                </a:lnTo>
                <a:lnTo>
                  <a:pt x="494" y="2372"/>
                </a:lnTo>
                <a:lnTo>
                  <a:pt x="500" y="2373"/>
                </a:lnTo>
                <a:lnTo>
                  <a:pt x="503" y="2374"/>
                </a:lnTo>
                <a:lnTo>
                  <a:pt x="514" y="2374"/>
                </a:lnTo>
                <a:lnTo>
                  <a:pt x="517" y="2373"/>
                </a:lnTo>
                <a:lnTo>
                  <a:pt x="520" y="2372"/>
                </a:lnTo>
                <a:lnTo>
                  <a:pt x="523" y="2371"/>
                </a:lnTo>
                <a:lnTo>
                  <a:pt x="526" y="2369"/>
                </a:lnTo>
                <a:lnTo>
                  <a:pt x="529" y="2369"/>
                </a:lnTo>
                <a:lnTo>
                  <a:pt x="533" y="2368"/>
                </a:lnTo>
                <a:lnTo>
                  <a:pt x="537" y="2368"/>
                </a:lnTo>
                <a:lnTo>
                  <a:pt x="539" y="2368"/>
                </a:lnTo>
                <a:lnTo>
                  <a:pt x="539" y="2344"/>
                </a:lnTo>
                <a:lnTo>
                  <a:pt x="534" y="2344"/>
                </a:lnTo>
                <a:lnTo>
                  <a:pt x="533" y="2344"/>
                </a:lnTo>
                <a:lnTo>
                  <a:pt x="532" y="2344"/>
                </a:lnTo>
                <a:lnTo>
                  <a:pt x="531" y="2343"/>
                </a:lnTo>
                <a:lnTo>
                  <a:pt x="530" y="2343"/>
                </a:lnTo>
                <a:lnTo>
                  <a:pt x="529" y="2343"/>
                </a:lnTo>
                <a:lnTo>
                  <a:pt x="528" y="2343"/>
                </a:lnTo>
                <a:lnTo>
                  <a:pt x="527" y="2343"/>
                </a:lnTo>
                <a:lnTo>
                  <a:pt x="526" y="2343"/>
                </a:lnTo>
                <a:lnTo>
                  <a:pt x="518" y="2338"/>
                </a:lnTo>
                <a:lnTo>
                  <a:pt x="517" y="2338"/>
                </a:lnTo>
                <a:lnTo>
                  <a:pt x="517" y="2337"/>
                </a:lnTo>
                <a:lnTo>
                  <a:pt x="516" y="2337"/>
                </a:lnTo>
                <a:lnTo>
                  <a:pt x="512" y="2337"/>
                </a:lnTo>
                <a:lnTo>
                  <a:pt x="512" y="2336"/>
                </a:lnTo>
                <a:lnTo>
                  <a:pt x="512" y="2335"/>
                </a:lnTo>
                <a:lnTo>
                  <a:pt x="511" y="2335"/>
                </a:lnTo>
                <a:lnTo>
                  <a:pt x="511" y="2334"/>
                </a:lnTo>
                <a:lnTo>
                  <a:pt x="510" y="2333"/>
                </a:lnTo>
                <a:lnTo>
                  <a:pt x="510" y="2332"/>
                </a:lnTo>
                <a:lnTo>
                  <a:pt x="509" y="2331"/>
                </a:lnTo>
                <a:lnTo>
                  <a:pt x="509" y="2330"/>
                </a:lnTo>
                <a:lnTo>
                  <a:pt x="479" y="2330"/>
                </a:lnTo>
                <a:lnTo>
                  <a:pt x="479" y="2285"/>
                </a:lnTo>
                <a:lnTo>
                  <a:pt x="510" y="2285"/>
                </a:lnTo>
                <a:lnTo>
                  <a:pt x="510" y="2272"/>
                </a:lnTo>
                <a:lnTo>
                  <a:pt x="511" y="2272"/>
                </a:lnTo>
                <a:lnTo>
                  <a:pt x="511" y="2255"/>
                </a:lnTo>
                <a:lnTo>
                  <a:pt x="510" y="2255"/>
                </a:lnTo>
                <a:lnTo>
                  <a:pt x="510" y="2250"/>
                </a:lnTo>
                <a:lnTo>
                  <a:pt x="492" y="2250"/>
                </a:lnTo>
                <a:lnTo>
                  <a:pt x="492" y="2243"/>
                </a:lnTo>
                <a:lnTo>
                  <a:pt x="481" y="2242"/>
                </a:lnTo>
                <a:lnTo>
                  <a:pt x="481" y="2227"/>
                </a:lnTo>
                <a:lnTo>
                  <a:pt x="481" y="2225"/>
                </a:lnTo>
                <a:lnTo>
                  <a:pt x="479" y="2225"/>
                </a:lnTo>
                <a:lnTo>
                  <a:pt x="480" y="2164"/>
                </a:lnTo>
                <a:lnTo>
                  <a:pt x="496" y="2164"/>
                </a:lnTo>
                <a:lnTo>
                  <a:pt x="496" y="2138"/>
                </a:lnTo>
                <a:lnTo>
                  <a:pt x="495" y="2137"/>
                </a:lnTo>
                <a:lnTo>
                  <a:pt x="495" y="2136"/>
                </a:lnTo>
                <a:lnTo>
                  <a:pt x="494" y="2136"/>
                </a:lnTo>
                <a:lnTo>
                  <a:pt x="494" y="2135"/>
                </a:lnTo>
                <a:lnTo>
                  <a:pt x="493" y="2135"/>
                </a:lnTo>
                <a:lnTo>
                  <a:pt x="493" y="2134"/>
                </a:lnTo>
                <a:lnTo>
                  <a:pt x="492" y="2134"/>
                </a:lnTo>
                <a:lnTo>
                  <a:pt x="511" y="2134"/>
                </a:lnTo>
                <a:lnTo>
                  <a:pt x="539" y="2134"/>
                </a:lnTo>
                <a:lnTo>
                  <a:pt x="541" y="2134"/>
                </a:lnTo>
                <a:lnTo>
                  <a:pt x="555" y="2134"/>
                </a:lnTo>
                <a:lnTo>
                  <a:pt x="555" y="2103"/>
                </a:lnTo>
                <a:lnTo>
                  <a:pt x="599" y="2103"/>
                </a:lnTo>
                <a:lnTo>
                  <a:pt x="600" y="2044"/>
                </a:lnTo>
                <a:lnTo>
                  <a:pt x="600" y="1983"/>
                </a:lnTo>
                <a:lnTo>
                  <a:pt x="600" y="1954"/>
                </a:lnTo>
                <a:lnTo>
                  <a:pt x="646" y="1954"/>
                </a:lnTo>
                <a:lnTo>
                  <a:pt x="646" y="1969"/>
                </a:lnTo>
                <a:lnTo>
                  <a:pt x="660" y="1969"/>
                </a:lnTo>
                <a:lnTo>
                  <a:pt x="660" y="1983"/>
                </a:lnTo>
                <a:lnTo>
                  <a:pt x="660" y="2044"/>
                </a:lnTo>
                <a:lnTo>
                  <a:pt x="661" y="2044"/>
                </a:lnTo>
                <a:lnTo>
                  <a:pt x="659" y="2050"/>
                </a:lnTo>
                <a:lnTo>
                  <a:pt x="655" y="2060"/>
                </a:lnTo>
                <a:lnTo>
                  <a:pt x="655" y="2061"/>
                </a:lnTo>
                <a:lnTo>
                  <a:pt x="654" y="2062"/>
                </a:lnTo>
                <a:lnTo>
                  <a:pt x="654" y="2064"/>
                </a:lnTo>
                <a:lnTo>
                  <a:pt x="653" y="2066"/>
                </a:lnTo>
                <a:lnTo>
                  <a:pt x="652" y="2067"/>
                </a:lnTo>
                <a:lnTo>
                  <a:pt x="652" y="2069"/>
                </a:lnTo>
                <a:lnTo>
                  <a:pt x="651" y="2070"/>
                </a:lnTo>
                <a:lnTo>
                  <a:pt x="649" y="2074"/>
                </a:lnTo>
                <a:lnTo>
                  <a:pt x="648" y="2074"/>
                </a:lnTo>
                <a:lnTo>
                  <a:pt x="631" y="2102"/>
                </a:lnTo>
                <a:lnTo>
                  <a:pt x="660" y="2102"/>
                </a:lnTo>
                <a:lnTo>
                  <a:pt x="671" y="2103"/>
                </a:lnTo>
                <a:lnTo>
                  <a:pt x="671" y="2102"/>
                </a:lnTo>
                <a:lnTo>
                  <a:pt x="671" y="2101"/>
                </a:lnTo>
                <a:lnTo>
                  <a:pt x="671" y="2100"/>
                </a:lnTo>
                <a:lnTo>
                  <a:pt x="671" y="2100"/>
                </a:lnTo>
                <a:lnTo>
                  <a:pt x="670" y="2099"/>
                </a:lnTo>
                <a:lnTo>
                  <a:pt x="670" y="2098"/>
                </a:lnTo>
                <a:lnTo>
                  <a:pt x="670" y="2096"/>
                </a:lnTo>
                <a:lnTo>
                  <a:pt x="670" y="2095"/>
                </a:lnTo>
                <a:lnTo>
                  <a:pt x="670" y="2094"/>
                </a:lnTo>
                <a:lnTo>
                  <a:pt x="669" y="2093"/>
                </a:lnTo>
                <a:lnTo>
                  <a:pt x="669" y="2077"/>
                </a:lnTo>
                <a:lnTo>
                  <a:pt x="670" y="2077"/>
                </a:lnTo>
                <a:lnTo>
                  <a:pt x="671" y="2075"/>
                </a:lnTo>
                <a:lnTo>
                  <a:pt x="675" y="2060"/>
                </a:lnTo>
                <a:lnTo>
                  <a:pt x="675" y="2059"/>
                </a:lnTo>
                <a:lnTo>
                  <a:pt x="676" y="2058"/>
                </a:lnTo>
                <a:lnTo>
                  <a:pt x="676" y="2057"/>
                </a:lnTo>
                <a:lnTo>
                  <a:pt x="676" y="2056"/>
                </a:lnTo>
                <a:lnTo>
                  <a:pt x="677" y="2056"/>
                </a:lnTo>
                <a:lnTo>
                  <a:pt x="677" y="2055"/>
                </a:lnTo>
                <a:lnTo>
                  <a:pt x="678" y="2054"/>
                </a:lnTo>
                <a:lnTo>
                  <a:pt x="679" y="2053"/>
                </a:lnTo>
                <a:lnTo>
                  <a:pt x="680" y="2052"/>
                </a:lnTo>
                <a:lnTo>
                  <a:pt x="682" y="2051"/>
                </a:lnTo>
                <a:lnTo>
                  <a:pt x="683" y="2051"/>
                </a:lnTo>
                <a:lnTo>
                  <a:pt x="684" y="2051"/>
                </a:lnTo>
                <a:lnTo>
                  <a:pt x="699" y="2045"/>
                </a:lnTo>
                <a:lnTo>
                  <a:pt x="719" y="2045"/>
                </a:lnTo>
                <a:lnTo>
                  <a:pt x="780" y="2045"/>
                </a:lnTo>
                <a:lnTo>
                  <a:pt x="841" y="2044"/>
                </a:lnTo>
                <a:lnTo>
                  <a:pt x="869" y="2045"/>
                </a:lnTo>
                <a:lnTo>
                  <a:pt x="869" y="2059"/>
                </a:lnTo>
                <a:lnTo>
                  <a:pt x="885" y="2059"/>
                </a:lnTo>
                <a:lnTo>
                  <a:pt x="892" y="2059"/>
                </a:lnTo>
                <a:lnTo>
                  <a:pt x="899" y="2059"/>
                </a:lnTo>
                <a:lnTo>
                  <a:pt x="899" y="2103"/>
                </a:lnTo>
                <a:lnTo>
                  <a:pt x="936" y="2104"/>
                </a:lnTo>
                <a:lnTo>
                  <a:pt x="936" y="2095"/>
                </a:lnTo>
                <a:lnTo>
                  <a:pt x="960" y="2095"/>
                </a:lnTo>
                <a:lnTo>
                  <a:pt x="960" y="2104"/>
                </a:lnTo>
                <a:lnTo>
                  <a:pt x="960" y="2135"/>
                </a:lnTo>
                <a:lnTo>
                  <a:pt x="995" y="2135"/>
                </a:lnTo>
                <a:lnTo>
                  <a:pt x="996" y="2141"/>
                </a:lnTo>
                <a:lnTo>
                  <a:pt x="996" y="2142"/>
                </a:lnTo>
                <a:lnTo>
                  <a:pt x="991" y="2143"/>
                </a:lnTo>
                <a:lnTo>
                  <a:pt x="987" y="2165"/>
                </a:lnTo>
                <a:lnTo>
                  <a:pt x="1018" y="2165"/>
                </a:lnTo>
                <a:lnTo>
                  <a:pt x="1079" y="2165"/>
                </a:lnTo>
                <a:lnTo>
                  <a:pt x="1135" y="2165"/>
                </a:lnTo>
                <a:lnTo>
                  <a:pt x="1134" y="2225"/>
                </a:lnTo>
                <a:lnTo>
                  <a:pt x="1195" y="2225"/>
                </a:lnTo>
                <a:lnTo>
                  <a:pt x="1253" y="2284"/>
                </a:lnTo>
                <a:lnTo>
                  <a:pt x="1252" y="2345"/>
                </a:lnTo>
                <a:lnTo>
                  <a:pt x="1251" y="2405"/>
                </a:lnTo>
                <a:lnTo>
                  <a:pt x="1312" y="2405"/>
                </a:lnTo>
                <a:lnTo>
                  <a:pt x="1372" y="2405"/>
                </a:lnTo>
                <a:lnTo>
                  <a:pt x="1432" y="2404"/>
                </a:lnTo>
                <a:lnTo>
                  <a:pt x="1432" y="2345"/>
                </a:lnTo>
                <a:lnTo>
                  <a:pt x="1433" y="2285"/>
                </a:lnTo>
                <a:lnTo>
                  <a:pt x="1433" y="2282"/>
                </a:lnTo>
                <a:lnTo>
                  <a:pt x="1463" y="2263"/>
                </a:lnTo>
                <a:lnTo>
                  <a:pt x="1463" y="2225"/>
                </a:lnTo>
                <a:lnTo>
                  <a:pt x="1464" y="2165"/>
                </a:lnTo>
                <a:lnTo>
                  <a:pt x="1486" y="2165"/>
                </a:lnTo>
                <a:lnTo>
                  <a:pt x="1493" y="2176"/>
                </a:lnTo>
                <a:lnTo>
                  <a:pt x="1492" y="2225"/>
                </a:lnTo>
                <a:lnTo>
                  <a:pt x="1492" y="2232"/>
                </a:lnTo>
                <a:lnTo>
                  <a:pt x="1496" y="2231"/>
                </a:lnTo>
                <a:lnTo>
                  <a:pt x="1502" y="2228"/>
                </a:lnTo>
                <a:lnTo>
                  <a:pt x="1510" y="2225"/>
                </a:lnTo>
                <a:lnTo>
                  <a:pt x="1521" y="2222"/>
                </a:lnTo>
                <a:lnTo>
                  <a:pt x="1528" y="2222"/>
                </a:lnTo>
                <a:lnTo>
                  <a:pt x="1535" y="2218"/>
                </a:lnTo>
                <a:lnTo>
                  <a:pt x="1537" y="2217"/>
                </a:lnTo>
                <a:lnTo>
                  <a:pt x="1541" y="2216"/>
                </a:lnTo>
                <a:lnTo>
                  <a:pt x="1543" y="2212"/>
                </a:lnTo>
                <a:lnTo>
                  <a:pt x="1546" y="2210"/>
                </a:lnTo>
                <a:lnTo>
                  <a:pt x="1623" y="2152"/>
                </a:lnTo>
                <a:lnTo>
                  <a:pt x="1625" y="2151"/>
                </a:lnTo>
                <a:lnTo>
                  <a:pt x="1631" y="2149"/>
                </a:lnTo>
                <a:lnTo>
                  <a:pt x="1636" y="2146"/>
                </a:lnTo>
                <a:lnTo>
                  <a:pt x="1641" y="2143"/>
                </a:lnTo>
                <a:lnTo>
                  <a:pt x="1647" y="2141"/>
                </a:lnTo>
                <a:lnTo>
                  <a:pt x="1661" y="2138"/>
                </a:lnTo>
                <a:lnTo>
                  <a:pt x="1664" y="2136"/>
                </a:lnTo>
                <a:lnTo>
                  <a:pt x="1669" y="2134"/>
                </a:lnTo>
                <a:lnTo>
                  <a:pt x="1673" y="2132"/>
                </a:lnTo>
                <a:lnTo>
                  <a:pt x="1665" y="2132"/>
                </a:lnTo>
                <a:lnTo>
                  <a:pt x="1665" y="2126"/>
                </a:lnTo>
                <a:lnTo>
                  <a:pt x="1664" y="2126"/>
                </a:lnTo>
                <a:lnTo>
                  <a:pt x="1664" y="2116"/>
                </a:lnTo>
                <a:lnTo>
                  <a:pt x="1663" y="2116"/>
                </a:lnTo>
                <a:lnTo>
                  <a:pt x="1661" y="2116"/>
                </a:lnTo>
                <a:lnTo>
                  <a:pt x="1645" y="2113"/>
                </a:lnTo>
                <a:lnTo>
                  <a:pt x="1643" y="2112"/>
                </a:lnTo>
                <a:lnTo>
                  <a:pt x="1637" y="2110"/>
                </a:lnTo>
                <a:lnTo>
                  <a:pt x="1630" y="2107"/>
                </a:lnTo>
                <a:lnTo>
                  <a:pt x="1625" y="2105"/>
                </a:lnTo>
                <a:lnTo>
                  <a:pt x="1620" y="2105"/>
                </a:lnTo>
                <a:lnTo>
                  <a:pt x="1618" y="2103"/>
                </a:lnTo>
                <a:lnTo>
                  <a:pt x="1617" y="2104"/>
                </a:lnTo>
                <a:lnTo>
                  <a:pt x="1616" y="2104"/>
                </a:lnTo>
                <a:lnTo>
                  <a:pt x="1615" y="2104"/>
                </a:lnTo>
                <a:lnTo>
                  <a:pt x="1615" y="2105"/>
                </a:lnTo>
                <a:lnTo>
                  <a:pt x="1614" y="2105"/>
                </a:lnTo>
                <a:lnTo>
                  <a:pt x="1613" y="2105"/>
                </a:lnTo>
                <a:lnTo>
                  <a:pt x="1554" y="2105"/>
                </a:lnTo>
                <a:lnTo>
                  <a:pt x="1554" y="2076"/>
                </a:lnTo>
                <a:lnTo>
                  <a:pt x="1554" y="2046"/>
                </a:lnTo>
                <a:lnTo>
                  <a:pt x="1554" y="2017"/>
                </a:lnTo>
                <a:lnTo>
                  <a:pt x="1524" y="1984"/>
                </a:lnTo>
                <a:lnTo>
                  <a:pt x="1494" y="1984"/>
                </a:lnTo>
                <a:lnTo>
                  <a:pt x="1493" y="1984"/>
                </a:lnTo>
                <a:lnTo>
                  <a:pt x="1493" y="1985"/>
                </a:lnTo>
                <a:lnTo>
                  <a:pt x="1493" y="1986"/>
                </a:lnTo>
                <a:lnTo>
                  <a:pt x="1493" y="2008"/>
                </a:lnTo>
                <a:lnTo>
                  <a:pt x="1481" y="2008"/>
                </a:lnTo>
                <a:lnTo>
                  <a:pt x="1482" y="2010"/>
                </a:lnTo>
                <a:lnTo>
                  <a:pt x="1485" y="2013"/>
                </a:lnTo>
                <a:lnTo>
                  <a:pt x="1486" y="2013"/>
                </a:lnTo>
                <a:lnTo>
                  <a:pt x="1486" y="2014"/>
                </a:lnTo>
                <a:lnTo>
                  <a:pt x="1487" y="2015"/>
                </a:lnTo>
                <a:lnTo>
                  <a:pt x="1488" y="2016"/>
                </a:lnTo>
                <a:lnTo>
                  <a:pt x="1488" y="2017"/>
                </a:lnTo>
                <a:lnTo>
                  <a:pt x="1489" y="2018"/>
                </a:lnTo>
                <a:lnTo>
                  <a:pt x="1493" y="2034"/>
                </a:lnTo>
                <a:lnTo>
                  <a:pt x="1493" y="2035"/>
                </a:lnTo>
                <a:lnTo>
                  <a:pt x="1493" y="2036"/>
                </a:lnTo>
                <a:lnTo>
                  <a:pt x="1493" y="2038"/>
                </a:lnTo>
                <a:lnTo>
                  <a:pt x="1493" y="2046"/>
                </a:lnTo>
                <a:lnTo>
                  <a:pt x="1492" y="2059"/>
                </a:lnTo>
                <a:lnTo>
                  <a:pt x="1492" y="2066"/>
                </a:lnTo>
                <a:lnTo>
                  <a:pt x="1492" y="2067"/>
                </a:lnTo>
                <a:lnTo>
                  <a:pt x="1492" y="2068"/>
                </a:lnTo>
                <a:lnTo>
                  <a:pt x="1492" y="2069"/>
                </a:lnTo>
                <a:lnTo>
                  <a:pt x="1492" y="2070"/>
                </a:lnTo>
                <a:lnTo>
                  <a:pt x="1492" y="2071"/>
                </a:lnTo>
                <a:lnTo>
                  <a:pt x="1492" y="2072"/>
                </a:lnTo>
                <a:lnTo>
                  <a:pt x="1491" y="2073"/>
                </a:lnTo>
                <a:lnTo>
                  <a:pt x="1490" y="2074"/>
                </a:lnTo>
                <a:lnTo>
                  <a:pt x="1490" y="2075"/>
                </a:lnTo>
                <a:lnTo>
                  <a:pt x="1489" y="2076"/>
                </a:lnTo>
                <a:lnTo>
                  <a:pt x="1468" y="2076"/>
                </a:lnTo>
                <a:lnTo>
                  <a:pt x="1432" y="2046"/>
                </a:lnTo>
                <a:lnTo>
                  <a:pt x="1398" y="2045"/>
                </a:lnTo>
                <a:lnTo>
                  <a:pt x="1402" y="2053"/>
                </a:lnTo>
                <a:lnTo>
                  <a:pt x="1402" y="2054"/>
                </a:lnTo>
                <a:lnTo>
                  <a:pt x="1403" y="2054"/>
                </a:lnTo>
                <a:lnTo>
                  <a:pt x="1403" y="2055"/>
                </a:lnTo>
                <a:lnTo>
                  <a:pt x="1407" y="2059"/>
                </a:lnTo>
                <a:lnTo>
                  <a:pt x="1407" y="2060"/>
                </a:lnTo>
                <a:lnTo>
                  <a:pt x="1408" y="2060"/>
                </a:lnTo>
                <a:lnTo>
                  <a:pt x="1409" y="2060"/>
                </a:lnTo>
                <a:lnTo>
                  <a:pt x="1412" y="2061"/>
                </a:lnTo>
                <a:lnTo>
                  <a:pt x="1400" y="2071"/>
                </a:lnTo>
                <a:lnTo>
                  <a:pt x="1375" y="2045"/>
                </a:lnTo>
                <a:lnTo>
                  <a:pt x="1374" y="2045"/>
                </a:lnTo>
                <a:lnTo>
                  <a:pt x="1315" y="2045"/>
                </a:lnTo>
                <a:lnTo>
                  <a:pt x="1315" y="2015"/>
                </a:lnTo>
                <a:lnTo>
                  <a:pt x="1315" y="1984"/>
                </a:lnTo>
                <a:lnTo>
                  <a:pt x="1315" y="1969"/>
                </a:lnTo>
                <a:lnTo>
                  <a:pt x="1307" y="1959"/>
                </a:lnTo>
                <a:lnTo>
                  <a:pt x="1306" y="1958"/>
                </a:lnTo>
                <a:lnTo>
                  <a:pt x="1306" y="1957"/>
                </a:lnTo>
                <a:lnTo>
                  <a:pt x="1305" y="1957"/>
                </a:lnTo>
                <a:lnTo>
                  <a:pt x="1304" y="1956"/>
                </a:lnTo>
                <a:lnTo>
                  <a:pt x="1303" y="1955"/>
                </a:lnTo>
                <a:lnTo>
                  <a:pt x="1302" y="1955"/>
                </a:lnTo>
                <a:lnTo>
                  <a:pt x="1301" y="1955"/>
                </a:lnTo>
                <a:lnTo>
                  <a:pt x="1301" y="1954"/>
                </a:lnTo>
                <a:lnTo>
                  <a:pt x="1299" y="1954"/>
                </a:lnTo>
                <a:lnTo>
                  <a:pt x="1294" y="1953"/>
                </a:lnTo>
                <a:lnTo>
                  <a:pt x="1294" y="1944"/>
                </a:lnTo>
                <a:lnTo>
                  <a:pt x="1287" y="1944"/>
                </a:lnTo>
                <a:lnTo>
                  <a:pt x="1286" y="1944"/>
                </a:lnTo>
                <a:lnTo>
                  <a:pt x="1286" y="1940"/>
                </a:lnTo>
                <a:lnTo>
                  <a:pt x="1308" y="1940"/>
                </a:lnTo>
                <a:lnTo>
                  <a:pt x="1308" y="1926"/>
                </a:lnTo>
                <a:lnTo>
                  <a:pt x="1308" y="1910"/>
                </a:lnTo>
                <a:lnTo>
                  <a:pt x="1305" y="1910"/>
                </a:lnTo>
                <a:lnTo>
                  <a:pt x="1304" y="1895"/>
                </a:lnTo>
                <a:lnTo>
                  <a:pt x="1305" y="1895"/>
                </a:lnTo>
                <a:lnTo>
                  <a:pt x="1315" y="1903"/>
                </a:lnTo>
                <a:lnTo>
                  <a:pt x="1315" y="1926"/>
                </a:lnTo>
                <a:lnTo>
                  <a:pt x="1315" y="1954"/>
                </a:lnTo>
                <a:lnTo>
                  <a:pt x="1375" y="1955"/>
                </a:lnTo>
                <a:lnTo>
                  <a:pt x="1375" y="1926"/>
                </a:lnTo>
                <a:lnTo>
                  <a:pt x="1406" y="1926"/>
                </a:lnTo>
                <a:lnTo>
                  <a:pt x="1406" y="1896"/>
                </a:lnTo>
                <a:lnTo>
                  <a:pt x="1375" y="1896"/>
                </a:lnTo>
                <a:lnTo>
                  <a:pt x="1375" y="1865"/>
                </a:lnTo>
                <a:lnTo>
                  <a:pt x="1374" y="1835"/>
                </a:lnTo>
                <a:lnTo>
                  <a:pt x="1345" y="1834"/>
                </a:lnTo>
                <a:lnTo>
                  <a:pt x="1345" y="1848"/>
                </a:lnTo>
                <a:lnTo>
                  <a:pt x="1349" y="1854"/>
                </a:lnTo>
                <a:lnTo>
                  <a:pt x="1345" y="1854"/>
                </a:lnTo>
                <a:lnTo>
                  <a:pt x="1346" y="1865"/>
                </a:lnTo>
                <a:lnTo>
                  <a:pt x="1315" y="1864"/>
                </a:lnTo>
                <a:lnTo>
                  <a:pt x="1315" y="1834"/>
                </a:lnTo>
                <a:lnTo>
                  <a:pt x="1337" y="1835"/>
                </a:lnTo>
                <a:lnTo>
                  <a:pt x="1316" y="1805"/>
                </a:lnTo>
                <a:lnTo>
                  <a:pt x="1315" y="1789"/>
                </a:lnTo>
                <a:lnTo>
                  <a:pt x="1339" y="1801"/>
                </a:lnTo>
                <a:lnTo>
                  <a:pt x="1335" y="1806"/>
                </a:lnTo>
                <a:lnTo>
                  <a:pt x="1341" y="1812"/>
                </a:lnTo>
                <a:lnTo>
                  <a:pt x="1344" y="1815"/>
                </a:lnTo>
                <a:lnTo>
                  <a:pt x="1350" y="1810"/>
                </a:lnTo>
                <a:lnTo>
                  <a:pt x="1354" y="1808"/>
                </a:lnTo>
                <a:lnTo>
                  <a:pt x="1355" y="1807"/>
                </a:lnTo>
                <a:close/>
                <a:moveTo>
                  <a:pt x="1157" y="1790"/>
                </a:moveTo>
                <a:lnTo>
                  <a:pt x="1157" y="1805"/>
                </a:lnTo>
                <a:lnTo>
                  <a:pt x="1135" y="1806"/>
                </a:lnTo>
                <a:lnTo>
                  <a:pt x="1121" y="1806"/>
                </a:lnTo>
                <a:lnTo>
                  <a:pt x="1108" y="1806"/>
                </a:lnTo>
                <a:lnTo>
                  <a:pt x="1108" y="1795"/>
                </a:lnTo>
                <a:lnTo>
                  <a:pt x="1106" y="1795"/>
                </a:lnTo>
                <a:lnTo>
                  <a:pt x="1106" y="1806"/>
                </a:lnTo>
                <a:lnTo>
                  <a:pt x="1106" y="1806"/>
                </a:lnTo>
                <a:lnTo>
                  <a:pt x="1106" y="1820"/>
                </a:lnTo>
                <a:lnTo>
                  <a:pt x="1086" y="1820"/>
                </a:lnTo>
                <a:lnTo>
                  <a:pt x="1086" y="1817"/>
                </a:lnTo>
                <a:lnTo>
                  <a:pt x="1086" y="1815"/>
                </a:lnTo>
                <a:lnTo>
                  <a:pt x="1080" y="1815"/>
                </a:lnTo>
                <a:lnTo>
                  <a:pt x="1080" y="1820"/>
                </a:lnTo>
                <a:lnTo>
                  <a:pt x="1079" y="1820"/>
                </a:lnTo>
                <a:lnTo>
                  <a:pt x="1079" y="1806"/>
                </a:lnTo>
                <a:lnTo>
                  <a:pt x="1086" y="1806"/>
                </a:lnTo>
                <a:lnTo>
                  <a:pt x="1086" y="1805"/>
                </a:lnTo>
                <a:lnTo>
                  <a:pt x="1092" y="1805"/>
                </a:lnTo>
                <a:lnTo>
                  <a:pt x="1092" y="1794"/>
                </a:lnTo>
                <a:lnTo>
                  <a:pt x="1082" y="1794"/>
                </a:lnTo>
                <a:lnTo>
                  <a:pt x="1082" y="1796"/>
                </a:lnTo>
                <a:lnTo>
                  <a:pt x="1079" y="1796"/>
                </a:lnTo>
                <a:lnTo>
                  <a:pt x="1079" y="1745"/>
                </a:lnTo>
                <a:lnTo>
                  <a:pt x="1079" y="1686"/>
                </a:lnTo>
                <a:lnTo>
                  <a:pt x="1135" y="1686"/>
                </a:lnTo>
                <a:lnTo>
                  <a:pt x="1135" y="1701"/>
                </a:lnTo>
                <a:lnTo>
                  <a:pt x="1140" y="1703"/>
                </a:lnTo>
                <a:lnTo>
                  <a:pt x="1141" y="1704"/>
                </a:lnTo>
                <a:lnTo>
                  <a:pt x="1145" y="1705"/>
                </a:lnTo>
                <a:lnTo>
                  <a:pt x="1149" y="1706"/>
                </a:lnTo>
                <a:lnTo>
                  <a:pt x="1165" y="1710"/>
                </a:lnTo>
                <a:lnTo>
                  <a:pt x="1165" y="1711"/>
                </a:lnTo>
                <a:lnTo>
                  <a:pt x="1149" y="1707"/>
                </a:lnTo>
                <a:lnTo>
                  <a:pt x="1149" y="1724"/>
                </a:lnTo>
                <a:lnTo>
                  <a:pt x="1152" y="1724"/>
                </a:lnTo>
                <a:lnTo>
                  <a:pt x="1152" y="1720"/>
                </a:lnTo>
                <a:lnTo>
                  <a:pt x="1157" y="1720"/>
                </a:lnTo>
                <a:lnTo>
                  <a:pt x="1157" y="1721"/>
                </a:lnTo>
                <a:lnTo>
                  <a:pt x="1165" y="1721"/>
                </a:lnTo>
                <a:lnTo>
                  <a:pt x="1165" y="1745"/>
                </a:lnTo>
                <a:lnTo>
                  <a:pt x="1145" y="1744"/>
                </a:lnTo>
                <a:lnTo>
                  <a:pt x="1135" y="1744"/>
                </a:lnTo>
                <a:lnTo>
                  <a:pt x="1135" y="1750"/>
                </a:lnTo>
                <a:lnTo>
                  <a:pt x="1135" y="1759"/>
                </a:lnTo>
                <a:lnTo>
                  <a:pt x="1128" y="1759"/>
                </a:lnTo>
                <a:lnTo>
                  <a:pt x="1129" y="1747"/>
                </a:lnTo>
                <a:lnTo>
                  <a:pt x="1126" y="1745"/>
                </a:lnTo>
                <a:lnTo>
                  <a:pt x="1121" y="1745"/>
                </a:lnTo>
                <a:lnTo>
                  <a:pt x="1121" y="1759"/>
                </a:lnTo>
                <a:lnTo>
                  <a:pt x="1121" y="1765"/>
                </a:lnTo>
                <a:lnTo>
                  <a:pt x="1128" y="1765"/>
                </a:lnTo>
                <a:lnTo>
                  <a:pt x="1128" y="1774"/>
                </a:lnTo>
                <a:lnTo>
                  <a:pt x="1135" y="1774"/>
                </a:lnTo>
                <a:lnTo>
                  <a:pt x="1135" y="1775"/>
                </a:lnTo>
                <a:lnTo>
                  <a:pt x="1151" y="1774"/>
                </a:lnTo>
                <a:lnTo>
                  <a:pt x="1154" y="1774"/>
                </a:lnTo>
                <a:lnTo>
                  <a:pt x="1154" y="1790"/>
                </a:lnTo>
                <a:lnTo>
                  <a:pt x="1157" y="1790"/>
                </a:lnTo>
                <a:close/>
                <a:moveTo>
                  <a:pt x="1152" y="1759"/>
                </a:moveTo>
                <a:lnTo>
                  <a:pt x="1153" y="1760"/>
                </a:lnTo>
                <a:lnTo>
                  <a:pt x="1154" y="1763"/>
                </a:lnTo>
                <a:lnTo>
                  <a:pt x="1157" y="1766"/>
                </a:lnTo>
                <a:lnTo>
                  <a:pt x="1151" y="1766"/>
                </a:lnTo>
                <a:lnTo>
                  <a:pt x="1151" y="1759"/>
                </a:lnTo>
                <a:lnTo>
                  <a:pt x="1152" y="1759"/>
                </a:lnTo>
                <a:close/>
                <a:moveTo>
                  <a:pt x="1346" y="1896"/>
                </a:moveTo>
                <a:lnTo>
                  <a:pt x="1346" y="1914"/>
                </a:lnTo>
                <a:lnTo>
                  <a:pt x="1321" y="1896"/>
                </a:lnTo>
                <a:lnTo>
                  <a:pt x="1346" y="1896"/>
                </a:lnTo>
                <a:close/>
                <a:moveTo>
                  <a:pt x="1286" y="1926"/>
                </a:moveTo>
                <a:lnTo>
                  <a:pt x="1286" y="1940"/>
                </a:lnTo>
                <a:lnTo>
                  <a:pt x="1286" y="1943"/>
                </a:lnTo>
                <a:lnTo>
                  <a:pt x="1268" y="1943"/>
                </a:lnTo>
                <a:lnTo>
                  <a:pt x="1268" y="1926"/>
                </a:lnTo>
                <a:lnTo>
                  <a:pt x="1286" y="1926"/>
                </a:lnTo>
                <a:close/>
                <a:moveTo>
                  <a:pt x="293" y="2159"/>
                </a:moveTo>
                <a:lnTo>
                  <a:pt x="294" y="2164"/>
                </a:lnTo>
                <a:lnTo>
                  <a:pt x="287" y="2164"/>
                </a:lnTo>
                <a:lnTo>
                  <a:pt x="287" y="2159"/>
                </a:lnTo>
                <a:lnTo>
                  <a:pt x="293" y="2159"/>
                </a:lnTo>
                <a:close/>
                <a:moveTo>
                  <a:pt x="303" y="2167"/>
                </a:moveTo>
                <a:lnTo>
                  <a:pt x="303" y="2175"/>
                </a:lnTo>
                <a:lnTo>
                  <a:pt x="296" y="2175"/>
                </a:lnTo>
                <a:lnTo>
                  <a:pt x="296" y="2167"/>
                </a:lnTo>
                <a:lnTo>
                  <a:pt x="303" y="2167"/>
                </a:lnTo>
                <a:close/>
                <a:moveTo>
                  <a:pt x="186" y="2309"/>
                </a:moveTo>
                <a:lnTo>
                  <a:pt x="186" y="2315"/>
                </a:lnTo>
                <a:lnTo>
                  <a:pt x="182" y="2315"/>
                </a:lnTo>
                <a:lnTo>
                  <a:pt x="182" y="2309"/>
                </a:lnTo>
                <a:lnTo>
                  <a:pt x="186" y="2309"/>
                </a:lnTo>
                <a:close/>
                <a:moveTo>
                  <a:pt x="1174" y="1969"/>
                </a:moveTo>
                <a:lnTo>
                  <a:pt x="1177" y="1969"/>
                </a:lnTo>
                <a:lnTo>
                  <a:pt x="1177" y="1973"/>
                </a:lnTo>
                <a:lnTo>
                  <a:pt x="1178" y="1973"/>
                </a:lnTo>
                <a:lnTo>
                  <a:pt x="1180" y="1973"/>
                </a:lnTo>
                <a:lnTo>
                  <a:pt x="1180" y="1974"/>
                </a:lnTo>
                <a:lnTo>
                  <a:pt x="1182" y="1974"/>
                </a:lnTo>
                <a:lnTo>
                  <a:pt x="1182" y="1971"/>
                </a:lnTo>
                <a:lnTo>
                  <a:pt x="1189" y="1971"/>
                </a:lnTo>
                <a:lnTo>
                  <a:pt x="1189" y="1979"/>
                </a:lnTo>
                <a:lnTo>
                  <a:pt x="1190" y="1978"/>
                </a:lnTo>
                <a:lnTo>
                  <a:pt x="1191" y="1978"/>
                </a:lnTo>
                <a:lnTo>
                  <a:pt x="1192" y="1978"/>
                </a:lnTo>
                <a:lnTo>
                  <a:pt x="1193" y="1978"/>
                </a:lnTo>
                <a:lnTo>
                  <a:pt x="1194" y="1978"/>
                </a:lnTo>
                <a:lnTo>
                  <a:pt x="1195" y="1978"/>
                </a:lnTo>
                <a:lnTo>
                  <a:pt x="1196" y="1978"/>
                </a:lnTo>
                <a:lnTo>
                  <a:pt x="1196" y="1984"/>
                </a:lnTo>
                <a:lnTo>
                  <a:pt x="1203" y="1984"/>
                </a:lnTo>
                <a:lnTo>
                  <a:pt x="1203" y="1987"/>
                </a:lnTo>
                <a:lnTo>
                  <a:pt x="1206" y="1990"/>
                </a:lnTo>
                <a:lnTo>
                  <a:pt x="1207" y="1990"/>
                </a:lnTo>
                <a:lnTo>
                  <a:pt x="1207" y="1991"/>
                </a:lnTo>
                <a:lnTo>
                  <a:pt x="1208" y="1991"/>
                </a:lnTo>
                <a:lnTo>
                  <a:pt x="1209" y="1991"/>
                </a:lnTo>
                <a:lnTo>
                  <a:pt x="1210" y="1992"/>
                </a:lnTo>
                <a:lnTo>
                  <a:pt x="1211" y="1992"/>
                </a:lnTo>
                <a:lnTo>
                  <a:pt x="1212" y="1992"/>
                </a:lnTo>
                <a:lnTo>
                  <a:pt x="1213" y="1992"/>
                </a:lnTo>
                <a:lnTo>
                  <a:pt x="1214" y="1992"/>
                </a:lnTo>
                <a:lnTo>
                  <a:pt x="1215" y="1992"/>
                </a:lnTo>
                <a:lnTo>
                  <a:pt x="1215" y="1993"/>
                </a:lnTo>
                <a:lnTo>
                  <a:pt x="1226" y="2001"/>
                </a:lnTo>
                <a:lnTo>
                  <a:pt x="1226" y="2015"/>
                </a:lnTo>
                <a:lnTo>
                  <a:pt x="1226" y="2045"/>
                </a:lnTo>
                <a:lnTo>
                  <a:pt x="1233" y="2045"/>
                </a:lnTo>
                <a:lnTo>
                  <a:pt x="1233" y="2057"/>
                </a:lnTo>
                <a:lnTo>
                  <a:pt x="1236" y="2057"/>
                </a:lnTo>
                <a:lnTo>
                  <a:pt x="1236" y="2078"/>
                </a:lnTo>
                <a:lnTo>
                  <a:pt x="1238" y="2080"/>
                </a:lnTo>
                <a:lnTo>
                  <a:pt x="1242" y="2081"/>
                </a:lnTo>
                <a:lnTo>
                  <a:pt x="1254" y="2081"/>
                </a:lnTo>
                <a:lnTo>
                  <a:pt x="1254" y="2140"/>
                </a:lnTo>
                <a:lnTo>
                  <a:pt x="1240" y="2140"/>
                </a:lnTo>
                <a:lnTo>
                  <a:pt x="1237" y="2138"/>
                </a:lnTo>
                <a:lnTo>
                  <a:pt x="1237" y="2139"/>
                </a:lnTo>
                <a:lnTo>
                  <a:pt x="1236" y="2140"/>
                </a:lnTo>
                <a:lnTo>
                  <a:pt x="1236" y="2141"/>
                </a:lnTo>
                <a:lnTo>
                  <a:pt x="1232" y="2140"/>
                </a:lnTo>
                <a:lnTo>
                  <a:pt x="1235" y="2133"/>
                </a:lnTo>
                <a:lnTo>
                  <a:pt x="1236" y="2131"/>
                </a:lnTo>
                <a:lnTo>
                  <a:pt x="1239" y="2132"/>
                </a:lnTo>
                <a:lnTo>
                  <a:pt x="1239" y="2128"/>
                </a:lnTo>
                <a:lnTo>
                  <a:pt x="1236" y="2128"/>
                </a:lnTo>
                <a:lnTo>
                  <a:pt x="1235" y="2128"/>
                </a:lnTo>
                <a:lnTo>
                  <a:pt x="1235" y="2129"/>
                </a:lnTo>
                <a:lnTo>
                  <a:pt x="1234" y="2124"/>
                </a:lnTo>
                <a:lnTo>
                  <a:pt x="1236" y="2122"/>
                </a:lnTo>
                <a:lnTo>
                  <a:pt x="1236" y="2121"/>
                </a:lnTo>
                <a:lnTo>
                  <a:pt x="1230" y="2118"/>
                </a:lnTo>
                <a:lnTo>
                  <a:pt x="1230" y="2117"/>
                </a:lnTo>
                <a:lnTo>
                  <a:pt x="1224" y="2114"/>
                </a:lnTo>
                <a:lnTo>
                  <a:pt x="1224" y="2115"/>
                </a:lnTo>
                <a:lnTo>
                  <a:pt x="1222" y="2114"/>
                </a:lnTo>
                <a:lnTo>
                  <a:pt x="1219" y="2109"/>
                </a:lnTo>
                <a:lnTo>
                  <a:pt x="1217" y="2109"/>
                </a:lnTo>
                <a:lnTo>
                  <a:pt x="1217" y="2104"/>
                </a:lnTo>
                <a:lnTo>
                  <a:pt x="1203" y="2104"/>
                </a:lnTo>
                <a:lnTo>
                  <a:pt x="1199" y="2089"/>
                </a:lnTo>
                <a:lnTo>
                  <a:pt x="1200" y="2087"/>
                </a:lnTo>
                <a:lnTo>
                  <a:pt x="1201" y="2087"/>
                </a:lnTo>
                <a:lnTo>
                  <a:pt x="1201" y="2086"/>
                </a:lnTo>
                <a:lnTo>
                  <a:pt x="1201" y="2085"/>
                </a:lnTo>
                <a:lnTo>
                  <a:pt x="1201" y="2084"/>
                </a:lnTo>
                <a:lnTo>
                  <a:pt x="1201" y="2083"/>
                </a:lnTo>
                <a:lnTo>
                  <a:pt x="1200" y="2083"/>
                </a:lnTo>
                <a:lnTo>
                  <a:pt x="1197" y="2078"/>
                </a:lnTo>
                <a:lnTo>
                  <a:pt x="1197" y="2077"/>
                </a:lnTo>
                <a:lnTo>
                  <a:pt x="1197" y="2076"/>
                </a:lnTo>
                <a:lnTo>
                  <a:pt x="1196" y="2076"/>
                </a:lnTo>
                <a:lnTo>
                  <a:pt x="1196" y="2051"/>
                </a:lnTo>
                <a:lnTo>
                  <a:pt x="1206" y="2051"/>
                </a:lnTo>
                <a:lnTo>
                  <a:pt x="1208" y="2050"/>
                </a:lnTo>
                <a:lnTo>
                  <a:pt x="1203" y="2044"/>
                </a:lnTo>
                <a:lnTo>
                  <a:pt x="1207" y="2041"/>
                </a:lnTo>
                <a:lnTo>
                  <a:pt x="1206" y="2040"/>
                </a:lnTo>
                <a:lnTo>
                  <a:pt x="1202" y="2044"/>
                </a:lnTo>
                <a:lnTo>
                  <a:pt x="1202" y="2045"/>
                </a:lnTo>
                <a:lnTo>
                  <a:pt x="1193" y="2045"/>
                </a:lnTo>
                <a:lnTo>
                  <a:pt x="1193" y="2043"/>
                </a:lnTo>
                <a:lnTo>
                  <a:pt x="1192" y="2043"/>
                </a:lnTo>
                <a:lnTo>
                  <a:pt x="1185" y="2040"/>
                </a:lnTo>
                <a:lnTo>
                  <a:pt x="1183" y="2040"/>
                </a:lnTo>
                <a:lnTo>
                  <a:pt x="1182" y="2039"/>
                </a:lnTo>
                <a:lnTo>
                  <a:pt x="1181" y="2039"/>
                </a:lnTo>
                <a:lnTo>
                  <a:pt x="1180" y="2038"/>
                </a:lnTo>
                <a:lnTo>
                  <a:pt x="1179" y="2036"/>
                </a:lnTo>
                <a:lnTo>
                  <a:pt x="1179" y="2035"/>
                </a:lnTo>
                <a:lnTo>
                  <a:pt x="1178" y="2034"/>
                </a:lnTo>
                <a:lnTo>
                  <a:pt x="1179" y="2031"/>
                </a:lnTo>
                <a:lnTo>
                  <a:pt x="1179" y="2030"/>
                </a:lnTo>
                <a:lnTo>
                  <a:pt x="1178" y="2030"/>
                </a:lnTo>
                <a:lnTo>
                  <a:pt x="1177" y="2030"/>
                </a:lnTo>
                <a:lnTo>
                  <a:pt x="1176" y="2030"/>
                </a:lnTo>
                <a:lnTo>
                  <a:pt x="1170" y="2030"/>
                </a:lnTo>
                <a:lnTo>
                  <a:pt x="1146" y="1985"/>
                </a:lnTo>
                <a:lnTo>
                  <a:pt x="1151" y="1985"/>
                </a:lnTo>
                <a:lnTo>
                  <a:pt x="1161" y="1984"/>
                </a:lnTo>
                <a:lnTo>
                  <a:pt x="1161" y="1981"/>
                </a:lnTo>
                <a:lnTo>
                  <a:pt x="1174" y="1981"/>
                </a:lnTo>
                <a:lnTo>
                  <a:pt x="1174" y="1977"/>
                </a:lnTo>
                <a:lnTo>
                  <a:pt x="1174" y="1971"/>
                </a:lnTo>
                <a:lnTo>
                  <a:pt x="1174" y="1969"/>
                </a:lnTo>
                <a:close/>
                <a:moveTo>
                  <a:pt x="1136" y="2045"/>
                </a:moveTo>
                <a:lnTo>
                  <a:pt x="1136" y="2023"/>
                </a:lnTo>
                <a:lnTo>
                  <a:pt x="1136" y="2016"/>
                </a:lnTo>
                <a:lnTo>
                  <a:pt x="1135" y="2016"/>
                </a:lnTo>
                <a:lnTo>
                  <a:pt x="1135" y="2021"/>
                </a:lnTo>
                <a:lnTo>
                  <a:pt x="1127" y="2021"/>
                </a:lnTo>
                <a:lnTo>
                  <a:pt x="1127" y="2016"/>
                </a:lnTo>
                <a:lnTo>
                  <a:pt x="1122" y="2016"/>
                </a:lnTo>
                <a:lnTo>
                  <a:pt x="1122" y="1997"/>
                </a:lnTo>
                <a:lnTo>
                  <a:pt x="1136" y="1997"/>
                </a:lnTo>
                <a:lnTo>
                  <a:pt x="1136" y="2003"/>
                </a:lnTo>
                <a:lnTo>
                  <a:pt x="1141" y="2003"/>
                </a:lnTo>
                <a:lnTo>
                  <a:pt x="1141" y="2005"/>
                </a:lnTo>
                <a:lnTo>
                  <a:pt x="1149" y="2005"/>
                </a:lnTo>
                <a:lnTo>
                  <a:pt x="1164" y="2034"/>
                </a:lnTo>
                <a:lnTo>
                  <a:pt x="1158" y="2034"/>
                </a:lnTo>
                <a:lnTo>
                  <a:pt x="1158" y="2030"/>
                </a:lnTo>
                <a:lnTo>
                  <a:pt x="1151" y="2030"/>
                </a:lnTo>
                <a:lnTo>
                  <a:pt x="1151" y="2038"/>
                </a:lnTo>
                <a:lnTo>
                  <a:pt x="1144" y="2038"/>
                </a:lnTo>
                <a:lnTo>
                  <a:pt x="1144" y="2045"/>
                </a:lnTo>
                <a:lnTo>
                  <a:pt x="1136" y="2045"/>
                </a:lnTo>
                <a:close/>
                <a:moveTo>
                  <a:pt x="1314" y="2382"/>
                </a:moveTo>
                <a:lnTo>
                  <a:pt x="1317" y="2390"/>
                </a:lnTo>
                <a:lnTo>
                  <a:pt x="1320" y="2403"/>
                </a:lnTo>
                <a:lnTo>
                  <a:pt x="1319" y="2404"/>
                </a:lnTo>
                <a:lnTo>
                  <a:pt x="1313" y="2404"/>
                </a:lnTo>
                <a:lnTo>
                  <a:pt x="1313" y="2382"/>
                </a:lnTo>
                <a:lnTo>
                  <a:pt x="1314" y="2382"/>
                </a:lnTo>
                <a:close/>
                <a:moveTo>
                  <a:pt x="1320" y="2403"/>
                </a:moveTo>
                <a:lnTo>
                  <a:pt x="1317" y="2390"/>
                </a:lnTo>
                <a:lnTo>
                  <a:pt x="1314" y="2382"/>
                </a:lnTo>
                <a:lnTo>
                  <a:pt x="1313" y="2382"/>
                </a:lnTo>
                <a:lnTo>
                  <a:pt x="1313" y="2404"/>
                </a:lnTo>
                <a:lnTo>
                  <a:pt x="1319" y="2404"/>
                </a:lnTo>
                <a:lnTo>
                  <a:pt x="1320" y="2403"/>
                </a:lnTo>
                <a:close/>
                <a:moveTo>
                  <a:pt x="1149" y="1707"/>
                </a:moveTo>
                <a:lnTo>
                  <a:pt x="1165" y="1711"/>
                </a:lnTo>
                <a:lnTo>
                  <a:pt x="1165" y="1710"/>
                </a:lnTo>
                <a:lnTo>
                  <a:pt x="1149" y="1706"/>
                </a:lnTo>
                <a:lnTo>
                  <a:pt x="1145" y="1705"/>
                </a:lnTo>
                <a:lnTo>
                  <a:pt x="1141" y="1704"/>
                </a:lnTo>
                <a:lnTo>
                  <a:pt x="1140" y="1703"/>
                </a:lnTo>
                <a:lnTo>
                  <a:pt x="1135" y="1701"/>
                </a:lnTo>
                <a:lnTo>
                  <a:pt x="1135" y="1686"/>
                </a:lnTo>
                <a:lnTo>
                  <a:pt x="1079" y="1686"/>
                </a:lnTo>
                <a:lnTo>
                  <a:pt x="1079" y="1745"/>
                </a:lnTo>
                <a:lnTo>
                  <a:pt x="1079" y="1796"/>
                </a:lnTo>
                <a:lnTo>
                  <a:pt x="1082" y="1796"/>
                </a:lnTo>
                <a:lnTo>
                  <a:pt x="1082" y="1794"/>
                </a:lnTo>
                <a:lnTo>
                  <a:pt x="1092" y="1794"/>
                </a:lnTo>
                <a:lnTo>
                  <a:pt x="1092" y="1805"/>
                </a:lnTo>
                <a:lnTo>
                  <a:pt x="1086" y="1805"/>
                </a:lnTo>
                <a:lnTo>
                  <a:pt x="1086" y="1806"/>
                </a:lnTo>
                <a:lnTo>
                  <a:pt x="1079" y="1806"/>
                </a:lnTo>
                <a:lnTo>
                  <a:pt x="1079" y="1815"/>
                </a:lnTo>
                <a:lnTo>
                  <a:pt x="1079" y="1820"/>
                </a:lnTo>
                <a:lnTo>
                  <a:pt x="1080" y="1820"/>
                </a:lnTo>
                <a:lnTo>
                  <a:pt x="1080" y="1815"/>
                </a:lnTo>
                <a:lnTo>
                  <a:pt x="1086" y="1815"/>
                </a:lnTo>
                <a:lnTo>
                  <a:pt x="1086" y="1817"/>
                </a:lnTo>
                <a:lnTo>
                  <a:pt x="1086" y="1820"/>
                </a:lnTo>
                <a:lnTo>
                  <a:pt x="1106" y="1820"/>
                </a:lnTo>
                <a:lnTo>
                  <a:pt x="1106" y="1806"/>
                </a:lnTo>
                <a:lnTo>
                  <a:pt x="1106" y="1806"/>
                </a:lnTo>
                <a:lnTo>
                  <a:pt x="1106" y="1795"/>
                </a:lnTo>
                <a:lnTo>
                  <a:pt x="1108" y="1795"/>
                </a:lnTo>
                <a:lnTo>
                  <a:pt x="1108" y="1806"/>
                </a:lnTo>
                <a:lnTo>
                  <a:pt x="1121" y="1806"/>
                </a:lnTo>
                <a:lnTo>
                  <a:pt x="1135" y="1806"/>
                </a:lnTo>
                <a:lnTo>
                  <a:pt x="1157" y="1805"/>
                </a:lnTo>
                <a:lnTo>
                  <a:pt x="1157" y="1790"/>
                </a:lnTo>
                <a:lnTo>
                  <a:pt x="1154" y="1790"/>
                </a:lnTo>
                <a:lnTo>
                  <a:pt x="1154" y="1774"/>
                </a:lnTo>
                <a:lnTo>
                  <a:pt x="1151" y="1774"/>
                </a:lnTo>
                <a:lnTo>
                  <a:pt x="1135" y="1775"/>
                </a:lnTo>
                <a:lnTo>
                  <a:pt x="1135" y="1774"/>
                </a:lnTo>
                <a:lnTo>
                  <a:pt x="1128" y="1774"/>
                </a:lnTo>
                <a:lnTo>
                  <a:pt x="1128" y="1765"/>
                </a:lnTo>
                <a:lnTo>
                  <a:pt x="1121" y="1765"/>
                </a:lnTo>
                <a:lnTo>
                  <a:pt x="1121" y="1759"/>
                </a:lnTo>
                <a:lnTo>
                  <a:pt x="1121" y="1745"/>
                </a:lnTo>
                <a:lnTo>
                  <a:pt x="1126" y="1745"/>
                </a:lnTo>
                <a:lnTo>
                  <a:pt x="1129" y="1747"/>
                </a:lnTo>
                <a:lnTo>
                  <a:pt x="1128" y="1759"/>
                </a:lnTo>
                <a:lnTo>
                  <a:pt x="1135" y="1759"/>
                </a:lnTo>
                <a:lnTo>
                  <a:pt x="1135" y="1750"/>
                </a:lnTo>
                <a:lnTo>
                  <a:pt x="1135" y="1744"/>
                </a:lnTo>
                <a:lnTo>
                  <a:pt x="1145" y="1744"/>
                </a:lnTo>
                <a:lnTo>
                  <a:pt x="1165" y="1745"/>
                </a:lnTo>
                <a:lnTo>
                  <a:pt x="1165" y="1721"/>
                </a:lnTo>
                <a:lnTo>
                  <a:pt x="1157" y="1721"/>
                </a:lnTo>
                <a:lnTo>
                  <a:pt x="1157" y="1720"/>
                </a:lnTo>
                <a:lnTo>
                  <a:pt x="1152" y="1720"/>
                </a:lnTo>
                <a:lnTo>
                  <a:pt x="1152" y="1724"/>
                </a:lnTo>
                <a:lnTo>
                  <a:pt x="1149" y="1724"/>
                </a:lnTo>
                <a:lnTo>
                  <a:pt x="1149" y="1707"/>
                </a:lnTo>
                <a:close/>
                <a:moveTo>
                  <a:pt x="1135" y="1786"/>
                </a:moveTo>
                <a:lnTo>
                  <a:pt x="1135" y="1790"/>
                </a:lnTo>
                <a:lnTo>
                  <a:pt x="1131" y="1790"/>
                </a:lnTo>
                <a:lnTo>
                  <a:pt x="1128" y="1790"/>
                </a:lnTo>
                <a:lnTo>
                  <a:pt x="1121" y="1790"/>
                </a:lnTo>
                <a:lnTo>
                  <a:pt x="1121" y="1783"/>
                </a:lnTo>
                <a:lnTo>
                  <a:pt x="1121" y="1775"/>
                </a:lnTo>
                <a:lnTo>
                  <a:pt x="1128" y="1775"/>
                </a:lnTo>
                <a:lnTo>
                  <a:pt x="1135" y="1775"/>
                </a:lnTo>
                <a:lnTo>
                  <a:pt x="1135" y="1786"/>
                </a:lnTo>
                <a:close/>
                <a:moveTo>
                  <a:pt x="1122" y="1997"/>
                </a:moveTo>
                <a:lnTo>
                  <a:pt x="1122" y="2016"/>
                </a:lnTo>
                <a:lnTo>
                  <a:pt x="1127" y="2016"/>
                </a:lnTo>
                <a:lnTo>
                  <a:pt x="1127" y="2021"/>
                </a:lnTo>
                <a:lnTo>
                  <a:pt x="1135" y="2021"/>
                </a:lnTo>
                <a:lnTo>
                  <a:pt x="1135" y="2016"/>
                </a:lnTo>
                <a:lnTo>
                  <a:pt x="1136" y="2016"/>
                </a:lnTo>
                <a:lnTo>
                  <a:pt x="1136" y="2023"/>
                </a:lnTo>
                <a:lnTo>
                  <a:pt x="1136" y="2045"/>
                </a:lnTo>
                <a:lnTo>
                  <a:pt x="1144" y="2045"/>
                </a:lnTo>
                <a:lnTo>
                  <a:pt x="1144" y="2038"/>
                </a:lnTo>
                <a:lnTo>
                  <a:pt x="1151" y="2038"/>
                </a:lnTo>
                <a:lnTo>
                  <a:pt x="1151" y="2030"/>
                </a:lnTo>
                <a:lnTo>
                  <a:pt x="1158" y="2030"/>
                </a:lnTo>
                <a:lnTo>
                  <a:pt x="1158" y="2034"/>
                </a:lnTo>
                <a:lnTo>
                  <a:pt x="1164" y="2034"/>
                </a:lnTo>
                <a:lnTo>
                  <a:pt x="1149" y="2005"/>
                </a:lnTo>
                <a:lnTo>
                  <a:pt x="1141" y="2005"/>
                </a:lnTo>
                <a:lnTo>
                  <a:pt x="1141" y="2003"/>
                </a:lnTo>
                <a:lnTo>
                  <a:pt x="1136" y="2003"/>
                </a:lnTo>
                <a:lnTo>
                  <a:pt x="1136" y="1997"/>
                </a:lnTo>
                <a:lnTo>
                  <a:pt x="1122" y="1997"/>
                </a:lnTo>
                <a:close/>
                <a:moveTo>
                  <a:pt x="1154" y="1763"/>
                </a:moveTo>
                <a:lnTo>
                  <a:pt x="1153" y="1760"/>
                </a:lnTo>
                <a:lnTo>
                  <a:pt x="1152" y="1759"/>
                </a:lnTo>
                <a:lnTo>
                  <a:pt x="1151" y="1759"/>
                </a:lnTo>
                <a:lnTo>
                  <a:pt x="1151" y="1766"/>
                </a:lnTo>
                <a:lnTo>
                  <a:pt x="1157" y="1766"/>
                </a:lnTo>
                <a:lnTo>
                  <a:pt x="1154" y="1763"/>
                </a:lnTo>
                <a:close/>
                <a:moveTo>
                  <a:pt x="186" y="2309"/>
                </a:moveTo>
                <a:lnTo>
                  <a:pt x="182" y="2309"/>
                </a:lnTo>
                <a:lnTo>
                  <a:pt x="182" y="2315"/>
                </a:lnTo>
                <a:lnTo>
                  <a:pt x="186" y="2315"/>
                </a:lnTo>
                <a:lnTo>
                  <a:pt x="186" y="2309"/>
                </a:lnTo>
                <a:close/>
                <a:moveTo>
                  <a:pt x="1121" y="1790"/>
                </a:moveTo>
                <a:lnTo>
                  <a:pt x="1128" y="1790"/>
                </a:lnTo>
                <a:lnTo>
                  <a:pt x="1131" y="1790"/>
                </a:lnTo>
                <a:lnTo>
                  <a:pt x="1135" y="1790"/>
                </a:lnTo>
                <a:lnTo>
                  <a:pt x="1135" y="1786"/>
                </a:lnTo>
                <a:lnTo>
                  <a:pt x="1135" y="1775"/>
                </a:lnTo>
                <a:lnTo>
                  <a:pt x="1128" y="1775"/>
                </a:lnTo>
                <a:lnTo>
                  <a:pt x="1121" y="1775"/>
                </a:lnTo>
                <a:lnTo>
                  <a:pt x="1121" y="1783"/>
                </a:lnTo>
                <a:lnTo>
                  <a:pt x="1121" y="1790"/>
                </a:ln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Denver map of Community Network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72D1A8-016C-8CF7-B9C8-6C56E57F1E9C}"/>
              </a:ext>
            </a:extLst>
          </p:cNvPr>
          <p:cNvGrpSpPr/>
          <p:nvPr/>
        </p:nvGrpSpPr>
        <p:grpSpPr>
          <a:xfrm>
            <a:off x="1914426" y="1342027"/>
            <a:ext cx="4443413" cy="3279775"/>
            <a:chOff x="1531938" y="1549400"/>
            <a:chExt cx="4443413" cy="3279775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A03A2A54-19B4-2EFE-951D-D77B93434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938" y="3781425"/>
              <a:ext cx="1330325" cy="1047750"/>
            </a:xfrm>
            <a:custGeom>
              <a:avLst/>
              <a:gdLst>
                <a:gd name="T0" fmla="*/ 818 w 838"/>
                <a:gd name="T1" fmla="*/ 14 h 660"/>
                <a:gd name="T2" fmla="*/ 829 w 838"/>
                <a:gd name="T3" fmla="*/ 21 h 660"/>
                <a:gd name="T4" fmla="*/ 834 w 838"/>
                <a:gd name="T5" fmla="*/ 43 h 660"/>
                <a:gd name="T6" fmla="*/ 836 w 838"/>
                <a:gd name="T7" fmla="*/ 65 h 660"/>
                <a:gd name="T8" fmla="*/ 838 w 838"/>
                <a:gd name="T9" fmla="*/ 79 h 660"/>
                <a:gd name="T10" fmla="*/ 838 w 838"/>
                <a:gd name="T11" fmla="*/ 92 h 660"/>
                <a:gd name="T12" fmla="*/ 834 w 838"/>
                <a:gd name="T13" fmla="*/ 108 h 660"/>
                <a:gd name="T14" fmla="*/ 830 w 838"/>
                <a:gd name="T15" fmla="*/ 120 h 660"/>
                <a:gd name="T16" fmla="*/ 827 w 838"/>
                <a:gd name="T17" fmla="*/ 131 h 660"/>
                <a:gd name="T18" fmla="*/ 798 w 838"/>
                <a:gd name="T19" fmla="*/ 150 h 660"/>
                <a:gd name="T20" fmla="*/ 790 w 838"/>
                <a:gd name="T21" fmla="*/ 160 h 660"/>
                <a:gd name="T22" fmla="*/ 783 w 838"/>
                <a:gd name="T23" fmla="*/ 207 h 660"/>
                <a:gd name="T24" fmla="*/ 766 w 838"/>
                <a:gd name="T25" fmla="*/ 162 h 660"/>
                <a:gd name="T26" fmla="*/ 701 w 838"/>
                <a:gd name="T27" fmla="*/ 212 h 660"/>
                <a:gd name="T28" fmla="*/ 577 w 838"/>
                <a:gd name="T29" fmla="*/ 251 h 660"/>
                <a:gd name="T30" fmla="*/ 562 w 838"/>
                <a:gd name="T31" fmla="*/ 357 h 660"/>
                <a:gd name="T32" fmla="*/ 595 w 838"/>
                <a:gd name="T33" fmla="*/ 423 h 660"/>
                <a:gd name="T34" fmla="*/ 601 w 838"/>
                <a:gd name="T35" fmla="*/ 485 h 660"/>
                <a:gd name="T36" fmla="*/ 622 w 838"/>
                <a:gd name="T37" fmla="*/ 493 h 660"/>
                <a:gd name="T38" fmla="*/ 614 w 838"/>
                <a:gd name="T39" fmla="*/ 524 h 660"/>
                <a:gd name="T40" fmla="*/ 569 w 838"/>
                <a:gd name="T41" fmla="*/ 525 h 660"/>
                <a:gd name="T42" fmla="*/ 547 w 838"/>
                <a:gd name="T43" fmla="*/ 527 h 660"/>
                <a:gd name="T44" fmla="*/ 522 w 838"/>
                <a:gd name="T45" fmla="*/ 527 h 660"/>
                <a:gd name="T46" fmla="*/ 504 w 838"/>
                <a:gd name="T47" fmla="*/ 526 h 660"/>
                <a:gd name="T48" fmla="*/ 421 w 838"/>
                <a:gd name="T49" fmla="*/ 422 h 660"/>
                <a:gd name="T50" fmla="*/ 378 w 838"/>
                <a:gd name="T51" fmla="*/ 423 h 660"/>
                <a:gd name="T52" fmla="*/ 413 w 838"/>
                <a:gd name="T53" fmla="*/ 596 h 660"/>
                <a:gd name="T54" fmla="*/ 386 w 838"/>
                <a:gd name="T55" fmla="*/ 658 h 660"/>
                <a:gd name="T56" fmla="*/ 250 w 838"/>
                <a:gd name="T57" fmla="*/ 556 h 660"/>
                <a:gd name="T58" fmla="*/ 195 w 838"/>
                <a:gd name="T59" fmla="*/ 534 h 660"/>
                <a:gd name="T60" fmla="*/ 17 w 838"/>
                <a:gd name="T61" fmla="*/ 563 h 660"/>
                <a:gd name="T62" fmla="*/ 211 w 838"/>
                <a:gd name="T63" fmla="*/ 423 h 660"/>
                <a:gd name="T64" fmla="*/ 218 w 838"/>
                <a:gd name="T65" fmla="*/ 448 h 660"/>
                <a:gd name="T66" fmla="*/ 243 w 838"/>
                <a:gd name="T67" fmla="*/ 446 h 660"/>
                <a:gd name="T68" fmla="*/ 266 w 838"/>
                <a:gd name="T69" fmla="*/ 442 h 660"/>
                <a:gd name="T70" fmla="*/ 245 w 838"/>
                <a:gd name="T71" fmla="*/ 420 h 660"/>
                <a:gd name="T72" fmla="*/ 253 w 838"/>
                <a:gd name="T73" fmla="*/ 397 h 660"/>
                <a:gd name="T74" fmla="*/ 263 w 838"/>
                <a:gd name="T75" fmla="*/ 369 h 660"/>
                <a:gd name="T76" fmla="*/ 280 w 838"/>
                <a:gd name="T77" fmla="*/ 358 h 660"/>
                <a:gd name="T78" fmla="*/ 352 w 838"/>
                <a:gd name="T79" fmla="*/ 317 h 660"/>
                <a:gd name="T80" fmla="*/ 411 w 838"/>
                <a:gd name="T81" fmla="*/ 299 h 660"/>
                <a:gd name="T82" fmla="*/ 386 w 838"/>
                <a:gd name="T83" fmla="*/ 286 h 660"/>
                <a:gd name="T84" fmla="*/ 343 w 838"/>
                <a:gd name="T85" fmla="*/ 317 h 660"/>
                <a:gd name="T86" fmla="*/ 312 w 838"/>
                <a:gd name="T87" fmla="*/ 290 h 660"/>
                <a:gd name="T88" fmla="*/ 296 w 838"/>
                <a:gd name="T89" fmla="*/ 225 h 660"/>
                <a:gd name="T90" fmla="*/ 212 w 838"/>
                <a:gd name="T91" fmla="*/ 142 h 660"/>
                <a:gd name="T92" fmla="*/ 231 w 838"/>
                <a:gd name="T93" fmla="*/ 127 h 660"/>
                <a:gd name="T94" fmla="*/ 258 w 838"/>
                <a:gd name="T95" fmla="*/ 120 h 660"/>
                <a:gd name="T96" fmla="*/ 318 w 838"/>
                <a:gd name="T97" fmla="*/ 141 h 660"/>
                <a:gd name="T98" fmla="*/ 361 w 838"/>
                <a:gd name="T99" fmla="*/ 40 h 660"/>
                <a:gd name="T100" fmla="*/ 438 w 838"/>
                <a:gd name="T101" fmla="*/ 0 h 660"/>
                <a:gd name="T102" fmla="*/ 504 w 838"/>
                <a:gd name="T103" fmla="*/ 1 h 660"/>
                <a:gd name="T104" fmla="*/ 566 w 838"/>
                <a:gd name="T105" fmla="*/ 1 h 660"/>
                <a:gd name="T106" fmla="*/ 632 w 838"/>
                <a:gd name="T107" fmla="*/ 0 h 660"/>
                <a:gd name="T108" fmla="*/ 701 w 838"/>
                <a:gd name="T109" fmla="*/ 0 h 660"/>
                <a:gd name="T110" fmla="*/ 753 w 838"/>
                <a:gd name="T111" fmla="*/ 0 h 660"/>
                <a:gd name="T112" fmla="*/ 807 w 838"/>
                <a:gd name="T113" fmla="*/ 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8" h="660">
                  <a:moveTo>
                    <a:pt x="808" y="1"/>
                  </a:moveTo>
                  <a:lnTo>
                    <a:pt x="809" y="3"/>
                  </a:lnTo>
                  <a:lnTo>
                    <a:pt x="810" y="6"/>
                  </a:lnTo>
                  <a:lnTo>
                    <a:pt x="810" y="7"/>
                  </a:lnTo>
                  <a:lnTo>
                    <a:pt x="811" y="8"/>
                  </a:lnTo>
                  <a:lnTo>
                    <a:pt x="811" y="10"/>
                  </a:lnTo>
                  <a:lnTo>
                    <a:pt x="812" y="10"/>
                  </a:lnTo>
                  <a:lnTo>
                    <a:pt x="816" y="12"/>
                  </a:lnTo>
                  <a:lnTo>
                    <a:pt x="818" y="14"/>
                  </a:lnTo>
                  <a:lnTo>
                    <a:pt x="821" y="14"/>
                  </a:lnTo>
                  <a:lnTo>
                    <a:pt x="822" y="16"/>
                  </a:lnTo>
                  <a:lnTo>
                    <a:pt x="823" y="16"/>
                  </a:lnTo>
                  <a:lnTo>
                    <a:pt x="824" y="17"/>
                  </a:lnTo>
                  <a:lnTo>
                    <a:pt x="825" y="17"/>
                  </a:lnTo>
                  <a:lnTo>
                    <a:pt x="827" y="18"/>
                  </a:lnTo>
                  <a:lnTo>
                    <a:pt x="827" y="19"/>
                  </a:lnTo>
                  <a:lnTo>
                    <a:pt x="828" y="21"/>
                  </a:lnTo>
                  <a:lnTo>
                    <a:pt x="829" y="21"/>
                  </a:lnTo>
                  <a:lnTo>
                    <a:pt x="829" y="23"/>
                  </a:lnTo>
                  <a:lnTo>
                    <a:pt x="830" y="24"/>
                  </a:lnTo>
                  <a:lnTo>
                    <a:pt x="830" y="26"/>
                  </a:lnTo>
                  <a:lnTo>
                    <a:pt x="833" y="30"/>
                  </a:lnTo>
                  <a:lnTo>
                    <a:pt x="833" y="32"/>
                  </a:lnTo>
                  <a:lnTo>
                    <a:pt x="834" y="34"/>
                  </a:lnTo>
                  <a:lnTo>
                    <a:pt x="834" y="37"/>
                  </a:lnTo>
                  <a:lnTo>
                    <a:pt x="834" y="42"/>
                  </a:lnTo>
                  <a:lnTo>
                    <a:pt x="834" y="43"/>
                  </a:lnTo>
                  <a:lnTo>
                    <a:pt x="835" y="45"/>
                  </a:lnTo>
                  <a:lnTo>
                    <a:pt x="835" y="47"/>
                  </a:lnTo>
                  <a:lnTo>
                    <a:pt x="835" y="50"/>
                  </a:lnTo>
                  <a:lnTo>
                    <a:pt x="835" y="57"/>
                  </a:lnTo>
                  <a:lnTo>
                    <a:pt x="835" y="58"/>
                  </a:lnTo>
                  <a:lnTo>
                    <a:pt x="835" y="59"/>
                  </a:lnTo>
                  <a:lnTo>
                    <a:pt x="835" y="62"/>
                  </a:lnTo>
                  <a:lnTo>
                    <a:pt x="835" y="63"/>
                  </a:lnTo>
                  <a:lnTo>
                    <a:pt x="836" y="65"/>
                  </a:lnTo>
                  <a:lnTo>
                    <a:pt x="836" y="66"/>
                  </a:lnTo>
                  <a:lnTo>
                    <a:pt x="836" y="68"/>
                  </a:lnTo>
                  <a:lnTo>
                    <a:pt x="836" y="69"/>
                  </a:lnTo>
                  <a:lnTo>
                    <a:pt x="836" y="70"/>
                  </a:lnTo>
                  <a:lnTo>
                    <a:pt x="836" y="72"/>
                  </a:lnTo>
                  <a:lnTo>
                    <a:pt x="837" y="76"/>
                  </a:lnTo>
                  <a:lnTo>
                    <a:pt x="837" y="77"/>
                  </a:lnTo>
                  <a:lnTo>
                    <a:pt x="837" y="79"/>
                  </a:lnTo>
                  <a:lnTo>
                    <a:pt x="838" y="79"/>
                  </a:lnTo>
                  <a:lnTo>
                    <a:pt x="838" y="81"/>
                  </a:lnTo>
                  <a:lnTo>
                    <a:pt x="838" y="82"/>
                  </a:lnTo>
                  <a:lnTo>
                    <a:pt x="838" y="83"/>
                  </a:lnTo>
                  <a:lnTo>
                    <a:pt x="838" y="84"/>
                  </a:lnTo>
                  <a:lnTo>
                    <a:pt x="838" y="85"/>
                  </a:lnTo>
                  <a:lnTo>
                    <a:pt x="838" y="86"/>
                  </a:lnTo>
                  <a:lnTo>
                    <a:pt x="838" y="89"/>
                  </a:lnTo>
                  <a:lnTo>
                    <a:pt x="838" y="90"/>
                  </a:lnTo>
                  <a:lnTo>
                    <a:pt x="838" y="92"/>
                  </a:lnTo>
                  <a:lnTo>
                    <a:pt x="838" y="95"/>
                  </a:lnTo>
                  <a:lnTo>
                    <a:pt x="837" y="95"/>
                  </a:lnTo>
                  <a:lnTo>
                    <a:pt x="837" y="96"/>
                  </a:lnTo>
                  <a:lnTo>
                    <a:pt x="837" y="97"/>
                  </a:lnTo>
                  <a:lnTo>
                    <a:pt x="837" y="98"/>
                  </a:lnTo>
                  <a:lnTo>
                    <a:pt x="836" y="101"/>
                  </a:lnTo>
                  <a:lnTo>
                    <a:pt x="835" y="104"/>
                  </a:lnTo>
                  <a:lnTo>
                    <a:pt x="835" y="107"/>
                  </a:lnTo>
                  <a:lnTo>
                    <a:pt x="834" y="108"/>
                  </a:lnTo>
                  <a:lnTo>
                    <a:pt x="834" y="109"/>
                  </a:lnTo>
                  <a:lnTo>
                    <a:pt x="833" y="110"/>
                  </a:lnTo>
                  <a:lnTo>
                    <a:pt x="833" y="112"/>
                  </a:lnTo>
                  <a:lnTo>
                    <a:pt x="833" y="114"/>
                  </a:lnTo>
                  <a:lnTo>
                    <a:pt x="833" y="115"/>
                  </a:lnTo>
                  <a:lnTo>
                    <a:pt x="833" y="116"/>
                  </a:lnTo>
                  <a:lnTo>
                    <a:pt x="831" y="117"/>
                  </a:lnTo>
                  <a:lnTo>
                    <a:pt x="831" y="118"/>
                  </a:lnTo>
                  <a:lnTo>
                    <a:pt x="830" y="120"/>
                  </a:lnTo>
                  <a:lnTo>
                    <a:pt x="830" y="122"/>
                  </a:lnTo>
                  <a:lnTo>
                    <a:pt x="829" y="123"/>
                  </a:lnTo>
                  <a:lnTo>
                    <a:pt x="829" y="124"/>
                  </a:lnTo>
                  <a:lnTo>
                    <a:pt x="829" y="125"/>
                  </a:lnTo>
                  <a:lnTo>
                    <a:pt x="829" y="127"/>
                  </a:lnTo>
                  <a:lnTo>
                    <a:pt x="828" y="128"/>
                  </a:lnTo>
                  <a:lnTo>
                    <a:pt x="828" y="129"/>
                  </a:lnTo>
                  <a:lnTo>
                    <a:pt x="827" y="130"/>
                  </a:lnTo>
                  <a:lnTo>
                    <a:pt x="827" y="131"/>
                  </a:lnTo>
                  <a:lnTo>
                    <a:pt x="825" y="133"/>
                  </a:lnTo>
                  <a:lnTo>
                    <a:pt x="824" y="134"/>
                  </a:lnTo>
                  <a:lnTo>
                    <a:pt x="823" y="135"/>
                  </a:lnTo>
                  <a:lnTo>
                    <a:pt x="822" y="136"/>
                  </a:lnTo>
                  <a:lnTo>
                    <a:pt x="821" y="136"/>
                  </a:lnTo>
                  <a:lnTo>
                    <a:pt x="820" y="137"/>
                  </a:lnTo>
                  <a:lnTo>
                    <a:pt x="817" y="137"/>
                  </a:lnTo>
                  <a:lnTo>
                    <a:pt x="817" y="142"/>
                  </a:lnTo>
                  <a:lnTo>
                    <a:pt x="798" y="150"/>
                  </a:lnTo>
                  <a:lnTo>
                    <a:pt x="797" y="151"/>
                  </a:lnTo>
                  <a:lnTo>
                    <a:pt x="796" y="153"/>
                  </a:lnTo>
                  <a:lnTo>
                    <a:pt x="794" y="154"/>
                  </a:lnTo>
                  <a:lnTo>
                    <a:pt x="792" y="155"/>
                  </a:lnTo>
                  <a:lnTo>
                    <a:pt x="791" y="156"/>
                  </a:lnTo>
                  <a:lnTo>
                    <a:pt x="791" y="157"/>
                  </a:lnTo>
                  <a:lnTo>
                    <a:pt x="790" y="157"/>
                  </a:lnTo>
                  <a:lnTo>
                    <a:pt x="790" y="159"/>
                  </a:lnTo>
                  <a:lnTo>
                    <a:pt x="790" y="160"/>
                  </a:lnTo>
                  <a:lnTo>
                    <a:pt x="790" y="161"/>
                  </a:lnTo>
                  <a:lnTo>
                    <a:pt x="785" y="173"/>
                  </a:lnTo>
                  <a:lnTo>
                    <a:pt x="784" y="177"/>
                  </a:lnTo>
                  <a:lnTo>
                    <a:pt x="783" y="181"/>
                  </a:lnTo>
                  <a:lnTo>
                    <a:pt x="781" y="181"/>
                  </a:lnTo>
                  <a:lnTo>
                    <a:pt x="782" y="200"/>
                  </a:lnTo>
                  <a:lnTo>
                    <a:pt x="782" y="202"/>
                  </a:lnTo>
                  <a:lnTo>
                    <a:pt x="783" y="205"/>
                  </a:lnTo>
                  <a:lnTo>
                    <a:pt x="783" y="207"/>
                  </a:lnTo>
                  <a:lnTo>
                    <a:pt x="784" y="209"/>
                  </a:lnTo>
                  <a:lnTo>
                    <a:pt x="785" y="212"/>
                  </a:lnTo>
                  <a:lnTo>
                    <a:pt x="771" y="212"/>
                  </a:lnTo>
                  <a:lnTo>
                    <a:pt x="738" y="212"/>
                  </a:lnTo>
                  <a:lnTo>
                    <a:pt x="758" y="177"/>
                  </a:lnTo>
                  <a:lnTo>
                    <a:pt x="759" y="176"/>
                  </a:lnTo>
                  <a:lnTo>
                    <a:pt x="762" y="170"/>
                  </a:lnTo>
                  <a:lnTo>
                    <a:pt x="765" y="164"/>
                  </a:lnTo>
                  <a:lnTo>
                    <a:pt x="766" y="162"/>
                  </a:lnTo>
                  <a:lnTo>
                    <a:pt x="771" y="142"/>
                  </a:lnTo>
                  <a:lnTo>
                    <a:pt x="771" y="72"/>
                  </a:lnTo>
                  <a:lnTo>
                    <a:pt x="771" y="55"/>
                  </a:lnTo>
                  <a:lnTo>
                    <a:pt x="753" y="55"/>
                  </a:lnTo>
                  <a:lnTo>
                    <a:pt x="753" y="37"/>
                  </a:lnTo>
                  <a:lnTo>
                    <a:pt x="701" y="36"/>
                  </a:lnTo>
                  <a:lnTo>
                    <a:pt x="701" y="72"/>
                  </a:lnTo>
                  <a:lnTo>
                    <a:pt x="701" y="141"/>
                  </a:lnTo>
                  <a:lnTo>
                    <a:pt x="701" y="212"/>
                  </a:lnTo>
                  <a:lnTo>
                    <a:pt x="649" y="212"/>
                  </a:lnTo>
                  <a:lnTo>
                    <a:pt x="648" y="248"/>
                  </a:lnTo>
                  <a:lnTo>
                    <a:pt x="631" y="248"/>
                  </a:lnTo>
                  <a:lnTo>
                    <a:pt x="629" y="248"/>
                  </a:lnTo>
                  <a:lnTo>
                    <a:pt x="629" y="247"/>
                  </a:lnTo>
                  <a:lnTo>
                    <a:pt x="575" y="247"/>
                  </a:lnTo>
                  <a:lnTo>
                    <a:pt x="576" y="248"/>
                  </a:lnTo>
                  <a:lnTo>
                    <a:pt x="577" y="250"/>
                  </a:lnTo>
                  <a:lnTo>
                    <a:pt x="577" y="251"/>
                  </a:lnTo>
                  <a:lnTo>
                    <a:pt x="579" y="251"/>
                  </a:lnTo>
                  <a:lnTo>
                    <a:pt x="579" y="252"/>
                  </a:lnTo>
                  <a:lnTo>
                    <a:pt x="579" y="281"/>
                  </a:lnTo>
                  <a:lnTo>
                    <a:pt x="561" y="281"/>
                  </a:lnTo>
                  <a:lnTo>
                    <a:pt x="561" y="318"/>
                  </a:lnTo>
                  <a:lnTo>
                    <a:pt x="561" y="353"/>
                  </a:lnTo>
                  <a:lnTo>
                    <a:pt x="563" y="353"/>
                  </a:lnTo>
                  <a:lnTo>
                    <a:pt x="563" y="356"/>
                  </a:lnTo>
                  <a:lnTo>
                    <a:pt x="562" y="357"/>
                  </a:lnTo>
                  <a:lnTo>
                    <a:pt x="562" y="374"/>
                  </a:lnTo>
                  <a:lnTo>
                    <a:pt x="574" y="374"/>
                  </a:lnTo>
                  <a:lnTo>
                    <a:pt x="574" y="383"/>
                  </a:lnTo>
                  <a:lnTo>
                    <a:pt x="596" y="383"/>
                  </a:lnTo>
                  <a:lnTo>
                    <a:pt x="595" y="389"/>
                  </a:lnTo>
                  <a:lnTo>
                    <a:pt x="596" y="389"/>
                  </a:lnTo>
                  <a:lnTo>
                    <a:pt x="596" y="410"/>
                  </a:lnTo>
                  <a:lnTo>
                    <a:pt x="595" y="410"/>
                  </a:lnTo>
                  <a:lnTo>
                    <a:pt x="595" y="423"/>
                  </a:lnTo>
                  <a:lnTo>
                    <a:pt x="560" y="423"/>
                  </a:lnTo>
                  <a:lnTo>
                    <a:pt x="560" y="478"/>
                  </a:lnTo>
                  <a:lnTo>
                    <a:pt x="595" y="478"/>
                  </a:lnTo>
                  <a:lnTo>
                    <a:pt x="595" y="479"/>
                  </a:lnTo>
                  <a:lnTo>
                    <a:pt x="597" y="481"/>
                  </a:lnTo>
                  <a:lnTo>
                    <a:pt x="597" y="482"/>
                  </a:lnTo>
                  <a:lnTo>
                    <a:pt x="599" y="483"/>
                  </a:lnTo>
                  <a:lnTo>
                    <a:pt x="599" y="485"/>
                  </a:lnTo>
                  <a:lnTo>
                    <a:pt x="601" y="485"/>
                  </a:lnTo>
                  <a:lnTo>
                    <a:pt x="602" y="485"/>
                  </a:lnTo>
                  <a:lnTo>
                    <a:pt x="603" y="485"/>
                  </a:lnTo>
                  <a:lnTo>
                    <a:pt x="615" y="491"/>
                  </a:lnTo>
                  <a:lnTo>
                    <a:pt x="615" y="492"/>
                  </a:lnTo>
                  <a:lnTo>
                    <a:pt x="618" y="492"/>
                  </a:lnTo>
                  <a:lnTo>
                    <a:pt x="619" y="493"/>
                  </a:lnTo>
                  <a:lnTo>
                    <a:pt x="620" y="493"/>
                  </a:lnTo>
                  <a:lnTo>
                    <a:pt x="621" y="493"/>
                  </a:lnTo>
                  <a:lnTo>
                    <a:pt x="622" y="493"/>
                  </a:lnTo>
                  <a:lnTo>
                    <a:pt x="623" y="493"/>
                  </a:lnTo>
                  <a:lnTo>
                    <a:pt x="629" y="493"/>
                  </a:lnTo>
                  <a:lnTo>
                    <a:pt x="629" y="494"/>
                  </a:lnTo>
                  <a:lnTo>
                    <a:pt x="628" y="521"/>
                  </a:lnTo>
                  <a:lnTo>
                    <a:pt x="628" y="521"/>
                  </a:lnTo>
                  <a:lnTo>
                    <a:pt x="627" y="521"/>
                  </a:lnTo>
                  <a:lnTo>
                    <a:pt x="622" y="522"/>
                  </a:lnTo>
                  <a:lnTo>
                    <a:pt x="619" y="522"/>
                  </a:lnTo>
                  <a:lnTo>
                    <a:pt x="614" y="524"/>
                  </a:lnTo>
                  <a:lnTo>
                    <a:pt x="610" y="525"/>
                  </a:lnTo>
                  <a:lnTo>
                    <a:pt x="606" y="526"/>
                  </a:lnTo>
                  <a:lnTo>
                    <a:pt x="603" y="528"/>
                  </a:lnTo>
                  <a:lnTo>
                    <a:pt x="600" y="530"/>
                  </a:lnTo>
                  <a:lnTo>
                    <a:pt x="587" y="530"/>
                  </a:lnTo>
                  <a:lnTo>
                    <a:pt x="583" y="528"/>
                  </a:lnTo>
                  <a:lnTo>
                    <a:pt x="577" y="527"/>
                  </a:lnTo>
                  <a:lnTo>
                    <a:pt x="573" y="526"/>
                  </a:lnTo>
                  <a:lnTo>
                    <a:pt x="569" y="525"/>
                  </a:lnTo>
                  <a:lnTo>
                    <a:pt x="560" y="525"/>
                  </a:lnTo>
                  <a:lnTo>
                    <a:pt x="560" y="530"/>
                  </a:lnTo>
                  <a:lnTo>
                    <a:pt x="551" y="530"/>
                  </a:lnTo>
                  <a:lnTo>
                    <a:pt x="551" y="528"/>
                  </a:lnTo>
                  <a:lnTo>
                    <a:pt x="550" y="528"/>
                  </a:lnTo>
                  <a:lnTo>
                    <a:pt x="549" y="528"/>
                  </a:lnTo>
                  <a:lnTo>
                    <a:pt x="548" y="528"/>
                  </a:lnTo>
                  <a:lnTo>
                    <a:pt x="547" y="528"/>
                  </a:lnTo>
                  <a:lnTo>
                    <a:pt x="547" y="527"/>
                  </a:lnTo>
                  <a:lnTo>
                    <a:pt x="545" y="527"/>
                  </a:lnTo>
                  <a:lnTo>
                    <a:pt x="544" y="526"/>
                  </a:lnTo>
                  <a:lnTo>
                    <a:pt x="541" y="532"/>
                  </a:lnTo>
                  <a:lnTo>
                    <a:pt x="538" y="534"/>
                  </a:lnTo>
                  <a:lnTo>
                    <a:pt x="536" y="538"/>
                  </a:lnTo>
                  <a:lnTo>
                    <a:pt x="524" y="530"/>
                  </a:lnTo>
                  <a:lnTo>
                    <a:pt x="524" y="528"/>
                  </a:lnTo>
                  <a:lnTo>
                    <a:pt x="523" y="528"/>
                  </a:lnTo>
                  <a:lnTo>
                    <a:pt x="522" y="527"/>
                  </a:lnTo>
                  <a:lnTo>
                    <a:pt x="519" y="526"/>
                  </a:lnTo>
                  <a:lnTo>
                    <a:pt x="519" y="527"/>
                  </a:lnTo>
                  <a:lnTo>
                    <a:pt x="519" y="528"/>
                  </a:lnTo>
                  <a:lnTo>
                    <a:pt x="518" y="530"/>
                  </a:lnTo>
                  <a:lnTo>
                    <a:pt x="515" y="527"/>
                  </a:lnTo>
                  <a:lnTo>
                    <a:pt x="515" y="530"/>
                  </a:lnTo>
                  <a:lnTo>
                    <a:pt x="511" y="527"/>
                  </a:lnTo>
                  <a:lnTo>
                    <a:pt x="508" y="531"/>
                  </a:lnTo>
                  <a:lnTo>
                    <a:pt x="504" y="526"/>
                  </a:lnTo>
                  <a:lnTo>
                    <a:pt x="499" y="531"/>
                  </a:lnTo>
                  <a:lnTo>
                    <a:pt x="498" y="530"/>
                  </a:lnTo>
                  <a:lnTo>
                    <a:pt x="496" y="528"/>
                  </a:lnTo>
                  <a:lnTo>
                    <a:pt x="494" y="528"/>
                  </a:lnTo>
                  <a:lnTo>
                    <a:pt x="491" y="527"/>
                  </a:lnTo>
                  <a:lnTo>
                    <a:pt x="489" y="527"/>
                  </a:lnTo>
                  <a:lnTo>
                    <a:pt x="490" y="493"/>
                  </a:lnTo>
                  <a:lnTo>
                    <a:pt x="420" y="493"/>
                  </a:lnTo>
                  <a:lnTo>
                    <a:pt x="421" y="422"/>
                  </a:lnTo>
                  <a:lnTo>
                    <a:pt x="380" y="422"/>
                  </a:lnTo>
                  <a:lnTo>
                    <a:pt x="380" y="421"/>
                  </a:lnTo>
                  <a:lnTo>
                    <a:pt x="378" y="422"/>
                  </a:lnTo>
                  <a:lnTo>
                    <a:pt x="377" y="422"/>
                  </a:lnTo>
                  <a:lnTo>
                    <a:pt x="375" y="422"/>
                  </a:lnTo>
                  <a:lnTo>
                    <a:pt x="374" y="423"/>
                  </a:lnTo>
                  <a:lnTo>
                    <a:pt x="373" y="423"/>
                  </a:lnTo>
                  <a:lnTo>
                    <a:pt x="373" y="423"/>
                  </a:lnTo>
                  <a:lnTo>
                    <a:pt x="378" y="423"/>
                  </a:lnTo>
                  <a:lnTo>
                    <a:pt x="373" y="462"/>
                  </a:lnTo>
                  <a:lnTo>
                    <a:pt x="393" y="493"/>
                  </a:lnTo>
                  <a:lnTo>
                    <a:pt x="420" y="514"/>
                  </a:lnTo>
                  <a:lnTo>
                    <a:pt x="420" y="530"/>
                  </a:lnTo>
                  <a:lnTo>
                    <a:pt x="403" y="546"/>
                  </a:lnTo>
                  <a:lnTo>
                    <a:pt x="403" y="563"/>
                  </a:lnTo>
                  <a:lnTo>
                    <a:pt x="420" y="563"/>
                  </a:lnTo>
                  <a:lnTo>
                    <a:pt x="420" y="596"/>
                  </a:lnTo>
                  <a:lnTo>
                    <a:pt x="413" y="596"/>
                  </a:lnTo>
                  <a:lnTo>
                    <a:pt x="406" y="593"/>
                  </a:lnTo>
                  <a:lnTo>
                    <a:pt x="400" y="593"/>
                  </a:lnTo>
                  <a:lnTo>
                    <a:pt x="392" y="595"/>
                  </a:lnTo>
                  <a:lnTo>
                    <a:pt x="391" y="599"/>
                  </a:lnTo>
                  <a:lnTo>
                    <a:pt x="398" y="605"/>
                  </a:lnTo>
                  <a:lnTo>
                    <a:pt x="393" y="611"/>
                  </a:lnTo>
                  <a:lnTo>
                    <a:pt x="393" y="610"/>
                  </a:lnTo>
                  <a:lnTo>
                    <a:pt x="385" y="630"/>
                  </a:lnTo>
                  <a:lnTo>
                    <a:pt x="386" y="658"/>
                  </a:lnTo>
                  <a:lnTo>
                    <a:pt x="95" y="660"/>
                  </a:lnTo>
                  <a:lnTo>
                    <a:pt x="95" y="621"/>
                  </a:lnTo>
                  <a:lnTo>
                    <a:pt x="334" y="619"/>
                  </a:lnTo>
                  <a:lnTo>
                    <a:pt x="334" y="604"/>
                  </a:lnTo>
                  <a:lnTo>
                    <a:pt x="329" y="598"/>
                  </a:lnTo>
                  <a:lnTo>
                    <a:pt x="269" y="572"/>
                  </a:lnTo>
                  <a:lnTo>
                    <a:pt x="251" y="563"/>
                  </a:lnTo>
                  <a:lnTo>
                    <a:pt x="263" y="563"/>
                  </a:lnTo>
                  <a:lnTo>
                    <a:pt x="250" y="556"/>
                  </a:lnTo>
                  <a:lnTo>
                    <a:pt x="221" y="512"/>
                  </a:lnTo>
                  <a:lnTo>
                    <a:pt x="215" y="494"/>
                  </a:lnTo>
                  <a:lnTo>
                    <a:pt x="210" y="495"/>
                  </a:lnTo>
                  <a:lnTo>
                    <a:pt x="210" y="494"/>
                  </a:lnTo>
                  <a:lnTo>
                    <a:pt x="195" y="494"/>
                  </a:lnTo>
                  <a:lnTo>
                    <a:pt x="195" y="506"/>
                  </a:lnTo>
                  <a:lnTo>
                    <a:pt x="210" y="506"/>
                  </a:lnTo>
                  <a:lnTo>
                    <a:pt x="209" y="534"/>
                  </a:lnTo>
                  <a:lnTo>
                    <a:pt x="195" y="534"/>
                  </a:lnTo>
                  <a:lnTo>
                    <a:pt x="195" y="521"/>
                  </a:lnTo>
                  <a:lnTo>
                    <a:pt x="180" y="521"/>
                  </a:lnTo>
                  <a:lnTo>
                    <a:pt x="180" y="545"/>
                  </a:lnTo>
                  <a:lnTo>
                    <a:pt x="168" y="546"/>
                  </a:lnTo>
                  <a:lnTo>
                    <a:pt x="168" y="535"/>
                  </a:lnTo>
                  <a:lnTo>
                    <a:pt x="139" y="535"/>
                  </a:lnTo>
                  <a:lnTo>
                    <a:pt x="139" y="563"/>
                  </a:lnTo>
                  <a:lnTo>
                    <a:pt x="68" y="563"/>
                  </a:lnTo>
                  <a:lnTo>
                    <a:pt x="17" y="563"/>
                  </a:lnTo>
                  <a:lnTo>
                    <a:pt x="17" y="535"/>
                  </a:lnTo>
                  <a:lnTo>
                    <a:pt x="0" y="535"/>
                  </a:lnTo>
                  <a:lnTo>
                    <a:pt x="0" y="493"/>
                  </a:lnTo>
                  <a:lnTo>
                    <a:pt x="0" y="457"/>
                  </a:lnTo>
                  <a:lnTo>
                    <a:pt x="69" y="457"/>
                  </a:lnTo>
                  <a:lnTo>
                    <a:pt x="140" y="457"/>
                  </a:lnTo>
                  <a:lnTo>
                    <a:pt x="140" y="422"/>
                  </a:lnTo>
                  <a:lnTo>
                    <a:pt x="211" y="422"/>
                  </a:lnTo>
                  <a:lnTo>
                    <a:pt x="211" y="423"/>
                  </a:lnTo>
                  <a:lnTo>
                    <a:pt x="211" y="429"/>
                  </a:lnTo>
                  <a:lnTo>
                    <a:pt x="211" y="434"/>
                  </a:lnTo>
                  <a:lnTo>
                    <a:pt x="211" y="439"/>
                  </a:lnTo>
                  <a:lnTo>
                    <a:pt x="211" y="441"/>
                  </a:lnTo>
                  <a:lnTo>
                    <a:pt x="211" y="443"/>
                  </a:lnTo>
                  <a:lnTo>
                    <a:pt x="211" y="448"/>
                  </a:lnTo>
                  <a:lnTo>
                    <a:pt x="212" y="448"/>
                  </a:lnTo>
                  <a:lnTo>
                    <a:pt x="216" y="448"/>
                  </a:lnTo>
                  <a:lnTo>
                    <a:pt x="218" y="448"/>
                  </a:lnTo>
                  <a:lnTo>
                    <a:pt x="221" y="448"/>
                  </a:lnTo>
                  <a:lnTo>
                    <a:pt x="223" y="443"/>
                  </a:lnTo>
                  <a:lnTo>
                    <a:pt x="227" y="442"/>
                  </a:lnTo>
                  <a:lnTo>
                    <a:pt x="230" y="443"/>
                  </a:lnTo>
                  <a:lnTo>
                    <a:pt x="235" y="444"/>
                  </a:lnTo>
                  <a:lnTo>
                    <a:pt x="236" y="444"/>
                  </a:lnTo>
                  <a:lnTo>
                    <a:pt x="240" y="446"/>
                  </a:lnTo>
                  <a:lnTo>
                    <a:pt x="241" y="446"/>
                  </a:lnTo>
                  <a:lnTo>
                    <a:pt x="243" y="446"/>
                  </a:lnTo>
                  <a:lnTo>
                    <a:pt x="244" y="446"/>
                  </a:lnTo>
                  <a:lnTo>
                    <a:pt x="248" y="446"/>
                  </a:lnTo>
                  <a:lnTo>
                    <a:pt x="249" y="446"/>
                  </a:lnTo>
                  <a:lnTo>
                    <a:pt x="253" y="444"/>
                  </a:lnTo>
                  <a:lnTo>
                    <a:pt x="254" y="444"/>
                  </a:lnTo>
                  <a:lnTo>
                    <a:pt x="258" y="444"/>
                  </a:lnTo>
                  <a:lnTo>
                    <a:pt x="261" y="443"/>
                  </a:lnTo>
                  <a:lnTo>
                    <a:pt x="261" y="443"/>
                  </a:lnTo>
                  <a:lnTo>
                    <a:pt x="266" y="442"/>
                  </a:lnTo>
                  <a:lnTo>
                    <a:pt x="267" y="443"/>
                  </a:lnTo>
                  <a:lnTo>
                    <a:pt x="268" y="443"/>
                  </a:lnTo>
                  <a:lnTo>
                    <a:pt x="269" y="443"/>
                  </a:lnTo>
                  <a:lnTo>
                    <a:pt x="270" y="444"/>
                  </a:lnTo>
                  <a:lnTo>
                    <a:pt x="271" y="444"/>
                  </a:lnTo>
                  <a:lnTo>
                    <a:pt x="273" y="444"/>
                  </a:lnTo>
                  <a:lnTo>
                    <a:pt x="273" y="423"/>
                  </a:lnTo>
                  <a:lnTo>
                    <a:pt x="245" y="423"/>
                  </a:lnTo>
                  <a:lnTo>
                    <a:pt x="245" y="420"/>
                  </a:lnTo>
                  <a:lnTo>
                    <a:pt x="245" y="418"/>
                  </a:lnTo>
                  <a:lnTo>
                    <a:pt x="245" y="416"/>
                  </a:lnTo>
                  <a:lnTo>
                    <a:pt x="247" y="415"/>
                  </a:lnTo>
                  <a:lnTo>
                    <a:pt x="247" y="414"/>
                  </a:lnTo>
                  <a:lnTo>
                    <a:pt x="247" y="413"/>
                  </a:lnTo>
                  <a:lnTo>
                    <a:pt x="251" y="401"/>
                  </a:lnTo>
                  <a:lnTo>
                    <a:pt x="253" y="400"/>
                  </a:lnTo>
                  <a:lnTo>
                    <a:pt x="253" y="398"/>
                  </a:lnTo>
                  <a:lnTo>
                    <a:pt x="253" y="397"/>
                  </a:lnTo>
                  <a:lnTo>
                    <a:pt x="253" y="396"/>
                  </a:lnTo>
                  <a:lnTo>
                    <a:pt x="253" y="394"/>
                  </a:lnTo>
                  <a:lnTo>
                    <a:pt x="253" y="392"/>
                  </a:lnTo>
                  <a:lnTo>
                    <a:pt x="253" y="392"/>
                  </a:lnTo>
                  <a:lnTo>
                    <a:pt x="254" y="391"/>
                  </a:lnTo>
                  <a:lnTo>
                    <a:pt x="254" y="390"/>
                  </a:lnTo>
                  <a:lnTo>
                    <a:pt x="254" y="389"/>
                  </a:lnTo>
                  <a:lnTo>
                    <a:pt x="262" y="370"/>
                  </a:lnTo>
                  <a:lnTo>
                    <a:pt x="263" y="369"/>
                  </a:lnTo>
                  <a:lnTo>
                    <a:pt x="264" y="368"/>
                  </a:lnTo>
                  <a:lnTo>
                    <a:pt x="264" y="366"/>
                  </a:lnTo>
                  <a:lnTo>
                    <a:pt x="266" y="365"/>
                  </a:lnTo>
                  <a:lnTo>
                    <a:pt x="267" y="365"/>
                  </a:lnTo>
                  <a:lnTo>
                    <a:pt x="268" y="364"/>
                  </a:lnTo>
                  <a:lnTo>
                    <a:pt x="269" y="364"/>
                  </a:lnTo>
                  <a:lnTo>
                    <a:pt x="277" y="359"/>
                  </a:lnTo>
                  <a:lnTo>
                    <a:pt x="279" y="359"/>
                  </a:lnTo>
                  <a:lnTo>
                    <a:pt x="280" y="358"/>
                  </a:lnTo>
                  <a:lnTo>
                    <a:pt x="281" y="357"/>
                  </a:lnTo>
                  <a:lnTo>
                    <a:pt x="281" y="356"/>
                  </a:lnTo>
                  <a:lnTo>
                    <a:pt x="281" y="355"/>
                  </a:lnTo>
                  <a:lnTo>
                    <a:pt x="281" y="353"/>
                  </a:lnTo>
                  <a:lnTo>
                    <a:pt x="281" y="352"/>
                  </a:lnTo>
                  <a:lnTo>
                    <a:pt x="282" y="352"/>
                  </a:lnTo>
                  <a:lnTo>
                    <a:pt x="347" y="352"/>
                  </a:lnTo>
                  <a:lnTo>
                    <a:pt x="347" y="317"/>
                  </a:lnTo>
                  <a:lnTo>
                    <a:pt x="352" y="317"/>
                  </a:lnTo>
                  <a:lnTo>
                    <a:pt x="393" y="317"/>
                  </a:lnTo>
                  <a:lnTo>
                    <a:pt x="393" y="303"/>
                  </a:lnTo>
                  <a:lnTo>
                    <a:pt x="404" y="303"/>
                  </a:lnTo>
                  <a:lnTo>
                    <a:pt x="420" y="303"/>
                  </a:lnTo>
                  <a:lnTo>
                    <a:pt x="418" y="300"/>
                  </a:lnTo>
                  <a:lnTo>
                    <a:pt x="414" y="299"/>
                  </a:lnTo>
                  <a:lnTo>
                    <a:pt x="413" y="299"/>
                  </a:lnTo>
                  <a:lnTo>
                    <a:pt x="412" y="299"/>
                  </a:lnTo>
                  <a:lnTo>
                    <a:pt x="411" y="299"/>
                  </a:lnTo>
                  <a:lnTo>
                    <a:pt x="411" y="298"/>
                  </a:lnTo>
                  <a:lnTo>
                    <a:pt x="410" y="298"/>
                  </a:lnTo>
                  <a:lnTo>
                    <a:pt x="408" y="297"/>
                  </a:lnTo>
                  <a:lnTo>
                    <a:pt x="407" y="296"/>
                  </a:lnTo>
                  <a:lnTo>
                    <a:pt x="407" y="294"/>
                  </a:lnTo>
                  <a:lnTo>
                    <a:pt x="393" y="294"/>
                  </a:lnTo>
                  <a:lnTo>
                    <a:pt x="393" y="286"/>
                  </a:lnTo>
                  <a:lnTo>
                    <a:pt x="387" y="286"/>
                  </a:lnTo>
                  <a:lnTo>
                    <a:pt x="386" y="286"/>
                  </a:lnTo>
                  <a:lnTo>
                    <a:pt x="386" y="300"/>
                  </a:lnTo>
                  <a:lnTo>
                    <a:pt x="385" y="300"/>
                  </a:lnTo>
                  <a:lnTo>
                    <a:pt x="385" y="301"/>
                  </a:lnTo>
                  <a:lnTo>
                    <a:pt x="356" y="303"/>
                  </a:lnTo>
                  <a:lnTo>
                    <a:pt x="356" y="299"/>
                  </a:lnTo>
                  <a:lnTo>
                    <a:pt x="352" y="299"/>
                  </a:lnTo>
                  <a:lnTo>
                    <a:pt x="352" y="311"/>
                  </a:lnTo>
                  <a:lnTo>
                    <a:pt x="343" y="311"/>
                  </a:lnTo>
                  <a:lnTo>
                    <a:pt x="343" y="317"/>
                  </a:lnTo>
                  <a:lnTo>
                    <a:pt x="290" y="317"/>
                  </a:lnTo>
                  <a:lnTo>
                    <a:pt x="290" y="313"/>
                  </a:lnTo>
                  <a:lnTo>
                    <a:pt x="297" y="313"/>
                  </a:lnTo>
                  <a:lnTo>
                    <a:pt x="299" y="309"/>
                  </a:lnTo>
                  <a:lnTo>
                    <a:pt x="303" y="303"/>
                  </a:lnTo>
                  <a:lnTo>
                    <a:pt x="303" y="301"/>
                  </a:lnTo>
                  <a:lnTo>
                    <a:pt x="310" y="292"/>
                  </a:lnTo>
                  <a:lnTo>
                    <a:pt x="312" y="292"/>
                  </a:lnTo>
                  <a:lnTo>
                    <a:pt x="312" y="290"/>
                  </a:lnTo>
                  <a:lnTo>
                    <a:pt x="316" y="290"/>
                  </a:lnTo>
                  <a:lnTo>
                    <a:pt x="316" y="281"/>
                  </a:lnTo>
                  <a:lnTo>
                    <a:pt x="318" y="281"/>
                  </a:lnTo>
                  <a:lnTo>
                    <a:pt x="318" y="265"/>
                  </a:lnTo>
                  <a:lnTo>
                    <a:pt x="318" y="247"/>
                  </a:lnTo>
                  <a:lnTo>
                    <a:pt x="295" y="247"/>
                  </a:lnTo>
                  <a:lnTo>
                    <a:pt x="295" y="241"/>
                  </a:lnTo>
                  <a:lnTo>
                    <a:pt x="296" y="237"/>
                  </a:lnTo>
                  <a:lnTo>
                    <a:pt x="296" y="225"/>
                  </a:lnTo>
                  <a:lnTo>
                    <a:pt x="282" y="221"/>
                  </a:lnTo>
                  <a:lnTo>
                    <a:pt x="282" y="216"/>
                  </a:lnTo>
                  <a:lnTo>
                    <a:pt x="248" y="222"/>
                  </a:lnTo>
                  <a:lnTo>
                    <a:pt x="248" y="218"/>
                  </a:lnTo>
                  <a:lnTo>
                    <a:pt x="235" y="211"/>
                  </a:lnTo>
                  <a:lnTo>
                    <a:pt x="231" y="202"/>
                  </a:lnTo>
                  <a:lnTo>
                    <a:pt x="229" y="198"/>
                  </a:lnTo>
                  <a:lnTo>
                    <a:pt x="212" y="198"/>
                  </a:lnTo>
                  <a:lnTo>
                    <a:pt x="212" y="142"/>
                  </a:lnTo>
                  <a:lnTo>
                    <a:pt x="211" y="118"/>
                  </a:lnTo>
                  <a:lnTo>
                    <a:pt x="215" y="120"/>
                  </a:lnTo>
                  <a:lnTo>
                    <a:pt x="218" y="121"/>
                  </a:lnTo>
                  <a:lnTo>
                    <a:pt x="222" y="122"/>
                  </a:lnTo>
                  <a:lnTo>
                    <a:pt x="223" y="122"/>
                  </a:lnTo>
                  <a:lnTo>
                    <a:pt x="227" y="122"/>
                  </a:lnTo>
                  <a:lnTo>
                    <a:pt x="228" y="122"/>
                  </a:lnTo>
                  <a:lnTo>
                    <a:pt x="228" y="127"/>
                  </a:lnTo>
                  <a:lnTo>
                    <a:pt x="231" y="127"/>
                  </a:lnTo>
                  <a:lnTo>
                    <a:pt x="232" y="127"/>
                  </a:lnTo>
                  <a:lnTo>
                    <a:pt x="232" y="127"/>
                  </a:lnTo>
                  <a:lnTo>
                    <a:pt x="234" y="127"/>
                  </a:lnTo>
                  <a:lnTo>
                    <a:pt x="235" y="127"/>
                  </a:lnTo>
                  <a:lnTo>
                    <a:pt x="247" y="129"/>
                  </a:lnTo>
                  <a:lnTo>
                    <a:pt x="247" y="125"/>
                  </a:lnTo>
                  <a:lnTo>
                    <a:pt x="253" y="127"/>
                  </a:lnTo>
                  <a:lnTo>
                    <a:pt x="254" y="120"/>
                  </a:lnTo>
                  <a:lnTo>
                    <a:pt x="258" y="120"/>
                  </a:lnTo>
                  <a:lnTo>
                    <a:pt x="261" y="115"/>
                  </a:lnTo>
                  <a:lnTo>
                    <a:pt x="263" y="117"/>
                  </a:lnTo>
                  <a:lnTo>
                    <a:pt x="275" y="122"/>
                  </a:lnTo>
                  <a:lnTo>
                    <a:pt x="277" y="122"/>
                  </a:lnTo>
                  <a:lnTo>
                    <a:pt x="279" y="125"/>
                  </a:lnTo>
                  <a:lnTo>
                    <a:pt x="282" y="127"/>
                  </a:lnTo>
                  <a:lnTo>
                    <a:pt x="282" y="141"/>
                  </a:lnTo>
                  <a:lnTo>
                    <a:pt x="308" y="141"/>
                  </a:lnTo>
                  <a:lnTo>
                    <a:pt x="318" y="141"/>
                  </a:lnTo>
                  <a:lnTo>
                    <a:pt x="332" y="141"/>
                  </a:lnTo>
                  <a:lnTo>
                    <a:pt x="352" y="141"/>
                  </a:lnTo>
                  <a:lnTo>
                    <a:pt x="423" y="141"/>
                  </a:lnTo>
                  <a:lnTo>
                    <a:pt x="423" y="120"/>
                  </a:lnTo>
                  <a:lnTo>
                    <a:pt x="423" y="90"/>
                  </a:lnTo>
                  <a:lnTo>
                    <a:pt x="423" y="71"/>
                  </a:lnTo>
                  <a:lnTo>
                    <a:pt x="352" y="71"/>
                  </a:lnTo>
                  <a:lnTo>
                    <a:pt x="352" y="30"/>
                  </a:lnTo>
                  <a:lnTo>
                    <a:pt x="361" y="40"/>
                  </a:lnTo>
                  <a:lnTo>
                    <a:pt x="365" y="43"/>
                  </a:lnTo>
                  <a:lnTo>
                    <a:pt x="369" y="43"/>
                  </a:lnTo>
                  <a:lnTo>
                    <a:pt x="377" y="39"/>
                  </a:lnTo>
                  <a:lnTo>
                    <a:pt x="388" y="36"/>
                  </a:lnTo>
                  <a:lnTo>
                    <a:pt x="388" y="32"/>
                  </a:lnTo>
                  <a:lnTo>
                    <a:pt x="388" y="0"/>
                  </a:lnTo>
                  <a:lnTo>
                    <a:pt x="423" y="0"/>
                  </a:lnTo>
                  <a:lnTo>
                    <a:pt x="430" y="0"/>
                  </a:lnTo>
                  <a:lnTo>
                    <a:pt x="438" y="0"/>
                  </a:lnTo>
                  <a:lnTo>
                    <a:pt x="446" y="0"/>
                  </a:lnTo>
                  <a:lnTo>
                    <a:pt x="455" y="0"/>
                  </a:lnTo>
                  <a:lnTo>
                    <a:pt x="460" y="1"/>
                  </a:lnTo>
                  <a:lnTo>
                    <a:pt x="468" y="1"/>
                  </a:lnTo>
                  <a:lnTo>
                    <a:pt x="475" y="1"/>
                  </a:lnTo>
                  <a:lnTo>
                    <a:pt x="482" y="1"/>
                  </a:lnTo>
                  <a:lnTo>
                    <a:pt x="489" y="1"/>
                  </a:lnTo>
                  <a:lnTo>
                    <a:pt x="496" y="1"/>
                  </a:lnTo>
                  <a:lnTo>
                    <a:pt x="504" y="1"/>
                  </a:lnTo>
                  <a:lnTo>
                    <a:pt x="511" y="1"/>
                  </a:lnTo>
                  <a:lnTo>
                    <a:pt x="518" y="1"/>
                  </a:lnTo>
                  <a:lnTo>
                    <a:pt x="527" y="1"/>
                  </a:lnTo>
                  <a:lnTo>
                    <a:pt x="534" y="1"/>
                  </a:lnTo>
                  <a:lnTo>
                    <a:pt x="542" y="1"/>
                  </a:lnTo>
                  <a:lnTo>
                    <a:pt x="548" y="1"/>
                  </a:lnTo>
                  <a:lnTo>
                    <a:pt x="555" y="1"/>
                  </a:lnTo>
                  <a:lnTo>
                    <a:pt x="563" y="1"/>
                  </a:lnTo>
                  <a:lnTo>
                    <a:pt x="566" y="1"/>
                  </a:lnTo>
                  <a:lnTo>
                    <a:pt x="569" y="1"/>
                  </a:lnTo>
                  <a:lnTo>
                    <a:pt x="571" y="1"/>
                  </a:lnTo>
                  <a:lnTo>
                    <a:pt x="580" y="1"/>
                  </a:lnTo>
                  <a:lnTo>
                    <a:pt x="588" y="1"/>
                  </a:lnTo>
                  <a:lnTo>
                    <a:pt x="597" y="1"/>
                  </a:lnTo>
                  <a:lnTo>
                    <a:pt x="607" y="1"/>
                  </a:lnTo>
                  <a:lnTo>
                    <a:pt x="615" y="1"/>
                  </a:lnTo>
                  <a:lnTo>
                    <a:pt x="623" y="0"/>
                  </a:lnTo>
                  <a:lnTo>
                    <a:pt x="632" y="0"/>
                  </a:lnTo>
                  <a:lnTo>
                    <a:pt x="642" y="0"/>
                  </a:lnTo>
                  <a:lnTo>
                    <a:pt x="649" y="0"/>
                  </a:lnTo>
                  <a:lnTo>
                    <a:pt x="658" y="0"/>
                  </a:lnTo>
                  <a:lnTo>
                    <a:pt x="667" y="0"/>
                  </a:lnTo>
                  <a:lnTo>
                    <a:pt x="675" y="0"/>
                  </a:lnTo>
                  <a:lnTo>
                    <a:pt x="685" y="0"/>
                  </a:lnTo>
                  <a:lnTo>
                    <a:pt x="685" y="0"/>
                  </a:lnTo>
                  <a:lnTo>
                    <a:pt x="693" y="0"/>
                  </a:lnTo>
                  <a:lnTo>
                    <a:pt x="701" y="0"/>
                  </a:lnTo>
                  <a:lnTo>
                    <a:pt x="710" y="0"/>
                  </a:lnTo>
                  <a:lnTo>
                    <a:pt x="713" y="0"/>
                  </a:lnTo>
                  <a:lnTo>
                    <a:pt x="716" y="0"/>
                  </a:lnTo>
                  <a:lnTo>
                    <a:pt x="719" y="0"/>
                  </a:lnTo>
                  <a:lnTo>
                    <a:pt x="723" y="0"/>
                  </a:lnTo>
                  <a:lnTo>
                    <a:pt x="737" y="0"/>
                  </a:lnTo>
                  <a:lnTo>
                    <a:pt x="744" y="0"/>
                  </a:lnTo>
                  <a:lnTo>
                    <a:pt x="752" y="0"/>
                  </a:lnTo>
                  <a:lnTo>
                    <a:pt x="753" y="0"/>
                  </a:lnTo>
                  <a:lnTo>
                    <a:pt x="769" y="1"/>
                  </a:lnTo>
                  <a:lnTo>
                    <a:pt x="771" y="1"/>
                  </a:lnTo>
                  <a:lnTo>
                    <a:pt x="772" y="1"/>
                  </a:lnTo>
                  <a:lnTo>
                    <a:pt x="779" y="1"/>
                  </a:lnTo>
                  <a:lnTo>
                    <a:pt x="789" y="1"/>
                  </a:lnTo>
                  <a:lnTo>
                    <a:pt x="798" y="1"/>
                  </a:lnTo>
                  <a:lnTo>
                    <a:pt x="801" y="1"/>
                  </a:lnTo>
                  <a:lnTo>
                    <a:pt x="805" y="1"/>
                  </a:lnTo>
                  <a:lnTo>
                    <a:pt x="807" y="1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4789191F-C03E-EBAA-985C-E83EE4C62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150" y="1995488"/>
              <a:ext cx="690563" cy="557213"/>
            </a:xfrm>
            <a:custGeom>
              <a:avLst/>
              <a:gdLst>
                <a:gd name="T0" fmla="*/ 0 w 435"/>
                <a:gd name="T1" fmla="*/ 270 h 351"/>
                <a:gd name="T2" fmla="*/ 2 w 435"/>
                <a:gd name="T3" fmla="*/ 222 h 351"/>
                <a:gd name="T4" fmla="*/ 2 w 435"/>
                <a:gd name="T5" fmla="*/ 71 h 351"/>
                <a:gd name="T6" fmla="*/ 57 w 435"/>
                <a:gd name="T7" fmla="*/ 62 h 351"/>
                <a:gd name="T8" fmla="*/ 89 w 435"/>
                <a:gd name="T9" fmla="*/ 70 h 351"/>
                <a:gd name="T10" fmla="*/ 98 w 435"/>
                <a:gd name="T11" fmla="*/ 65 h 351"/>
                <a:gd name="T12" fmla="*/ 154 w 435"/>
                <a:gd name="T13" fmla="*/ 63 h 351"/>
                <a:gd name="T14" fmla="*/ 189 w 435"/>
                <a:gd name="T15" fmla="*/ 58 h 351"/>
                <a:gd name="T16" fmla="*/ 176 w 435"/>
                <a:gd name="T17" fmla="*/ 27 h 351"/>
                <a:gd name="T18" fmla="*/ 199 w 435"/>
                <a:gd name="T19" fmla="*/ 22 h 351"/>
                <a:gd name="T20" fmla="*/ 221 w 435"/>
                <a:gd name="T21" fmla="*/ 26 h 351"/>
                <a:gd name="T22" fmla="*/ 228 w 435"/>
                <a:gd name="T23" fmla="*/ 53 h 351"/>
                <a:gd name="T24" fmla="*/ 222 w 435"/>
                <a:gd name="T25" fmla="*/ 65 h 351"/>
                <a:gd name="T26" fmla="*/ 284 w 435"/>
                <a:gd name="T27" fmla="*/ 71 h 351"/>
                <a:gd name="T28" fmla="*/ 431 w 435"/>
                <a:gd name="T29" fmla="*/ 37 h 351"/>
                <a:gd name="T30" fmla="*/ 433 w 435"/>
                <a:gd name="T31" fmla="*/ 76 h 351"/>
                <a:gd name="T32" fmla="*/ 431 w 435"/>
                <a:gd name="T33" fmla="*/ 87 h 351"/>
                <a:gd name="T34" fmla="*/ 430 w 435"/>
                <a:gd name="T35" fmla="*/ 96 h 351"/>
                <a:gd name="T36" fmla="*/ 430 w 435"/>
                <a:gd name="T37" fmla="*/ 156 h 351"/>
                <a:gd name="T38" fmla="*/ 430 w 435"/>
                <a:gd name="T39" fmla="*/ 173 h 351"/>
                <a:gd name="T40" fmla="*/ 430 w 435"/>
                <a:gd name="T41" fmla="*/ 196 h 351"/>
                <a:gd name="T42" fmla="*/ 430 w 435"/>
                <a:gd name="T43" fmla="*/ 247 h 351"/>
                <a:gd name="T44" fmla="*/ 388 w 435"/>
                <a:gd name="T45" fmla="*/ 247 h 351"/>
                <a:gd name="T46" fmla="*/ 366 w 435"/>
                <a:gd name="T47" fmla="*/ 247 h 351"/>
                <a:gd name="T48" fmla="*/ 355 w 435"/>
                <a:gd name="T49" fmla="*/ 247 h 351"/>
                <a:gd name="T50" fmla="*/ 335 w 435"/>
                <a:gd name="T51" fmla="*/ 247 h 351"/>
                <a:gd name="T52" fmla="*/ 291 w 435"/>
                <a:gd name="T53" fmla="*/ 247 h 351"/>
                <a:gd name="T54" fmla="*/ 214 w 435"/>
                <a:gd name="T55" fmla="*/ 257 h 351"/>
                <a:gd name="T56" fmla="*/ 185 w 435"/>
                <a:gd name="T57" fmla="*/ 260 h 351"/>
                <a:gd name="T58" fmla="*/ 167 w 435"/>
                <a:gd name="T59" fmla="*/ 243 h 351"/>
                <a:gd name="T60" fmla="*/ 149 w 435"/>
                <a:gd name="T61" fmla="*/ 225 h 351"/>
                <a:gd name="T62" fmla="*/ 146 w 435"/>
                <a:gd name="T63" fmla="*/ 228 h 351"/>
                <a:gd name="T64" fmla="*/ 143 w 435"/>
                <a:gd name="T65" fmla="*/ 233 h 351"/>
                <a:gd name="T66" fmla="*/ 139 w 435"/>
                <a:gd name="T67" fmla="*/ 238 h 351"/>
                <a:gd name="T68" fmla="*/ 136 w 435"/>
                <a:gd name="T69" fmla="*/ 244 h 351"/>
                <a:gd name="T70" fmla="*/ 128 w 435"/>
                <a:gd name="T71" fmla="*/ 258 h 351"/>
                <a:gd name="T72" fmla="*/ 118 w 435"/>
                <a:gd name="T73" fmla="*/ 271 h 351"/>
                <a:gd name="T74" fmla="*/ 111 w 435"/>
                <a:gd name="T75" fmla="*/ 283 h 351"/>
                <a:gd name="T76" fmla="*/ 109 w 435"/>
                <a:gd name="T77" fmla="*/ 292 h 351"/>
                <a:gd name="T78" fmla="*/ 104 w 435"/>
                <a:gd name="T79" fmla="*/ 297 h 351"/>
                <a:gd name="T80" fmla="*/ 97 w 435"/>
                <a:gd name="T81" fmla="*/ 302 h 351"/>
                <a:gd name="T82" fmla="*/ 81 w 435"/>
                <a:gd name="T83" fmla="*/ 309 h 351"/>
                <a:gd name="T84" fmla="*/ 68 w 435"/>
                <a:gd name="T85" fmla="*/ 313 h 351"/>
                <a:gd name="T86" fmla="*/ 56 w 435"/>
                <a:gd name="T87" fmla="*/ 316 h 351"/>
                <a:gd name="T88" fmla="*/ 50 w 435"/>
                <a:gd name="T89" fmla="*/ 318 h 351"/>
                <a:gd name="T90" fmla="*/ 44 w 435"/>
                <a:gd name="T91" fmla="*/ 322 h 351"/>
                <a:gd name="T92" fmla="*/ 38 w 435"/>
                <a:gd name="T93" fmla="*/ 325 h 351"/>
                <a:gd name="T94" fmla="*/ 33 w 435"/>
                <a:gd name="T95" fmla="*/ 331 h 351"/>
                <a:gd name="T96" fmla="*/ 24 w 435"/>
                <a:gd name="T97" fmla="*/ 342 h 351"/>
                <a:gd name="T98" fmla="*/ 18 w 435"/>
                <a:gd name="T99" fmla="*/ 345 h 351"/>
                <a:gd name="T100" fmla="*/ 12 w 435"/>
                <a:gd name="T101" fmla="*/ 349 h 351"/>
                <a:gd name="T102" fmla="*/ 7 w 435"/>
                <a:gd name="T103" fmla="*/ 349 h 351"/>
                <a:gd name="T104" fmla="*/ 3 w 435"/>
                <a:gd name="T105" fmla="*/ 350 h 351"/>
                <a:gd name="T106" fmla="*/ 0 w 435"/>
                <a:gd name="T107" fmla="*/ 29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5" h="351">
                  <a:moveTo>
                    <a:pt x="0" y="293"/>
                  </a:moveTo>
                  <a:lnTo>
                    <a:pt x="0" y="284"/>
                  </a:lnTo>
                  <a:lnTo>
                    <a:pt x="0" y="282"/>
                  </a:lnTo>
                  <a:lnTo>
                    <a:pt x="0" y="270"/>
                  </a:lnTo>
                  <a:lnTo>
                    <a:pt x="0" y="259"/>
                  </a:lnTo>
                  <a:lnTo>
                    <a:pt x="0" y="246"/>
                  </a:lnTo>
                  <a:lnTo>
                    <a:pt x="2" y="23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194"/>
                  </a:lnTo>
                  <a:lnTo>
                    <a:pt x="2" y="153"/>
                  </a:lnTo>
                  <a:lnTo>
                    <a:pt x="2" y="71"/>
                  </a:lnTo>
                  <a:lnTo>
                    <a:pt x="10" y="71"/>
                  </a:lnTo>
                  <a:lnTo>
                    <a:pt x="38" y="71"/>
                  </a:lnTo>
                  <a:lnTo>
                    <a:pt x="38" y="62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1" y="71"/>
                  </a:lnTo>
                  <a:lnTo>
                    <a:pt x="81" y="71"/>
                  </a:lnTo>
                  <a:lnTo>
                    <a:pt x="89" y="70"/>
                  </a:lnTo>
                  <a:lnTo>
                    <a:pt x="89" y="63"/>
                  </a:lnTo>
                  <a:lnTo>
                    <a:pt x="94" y="63"/>
                  </a:lnTo>
                  <a:lnTo>
                    <a:pt x="94" y="65"/>
                  </a:lnTo>
                  <a:lnTo>
                    <a:pt x="98" y="65"/>
                  </a:lnTo>
                  <a:lnTo>
                    <a:pt x="98" y="70"/>
                  </a:lnTo>
                  <a:lnTo>
                    <a:pt x="150" y="70"/>
                  </a:lnTo>
                  <a:lnTo>
                    <a:pt x="150" y="63"/>
                  </a:lnTo>
                  <a:lnTo>
                    <a:pt x="154" y="63"/>
                  </a:lnTo>
                  <a:lnTo>
                    <a:pt x="154" y="70"/>
                  </a:lnTo>
                  <a:lnTo>
                    <a:pt x="167" y="70"/>
                  </a:lnTo>
                  <a:lnTo>
                    <a:pt x="167" y="58"/>
                  </a:lnTo>
                  <a:lnTo>
                    <a:pt x="189" y="58"/>
                  </a:lnTo>
                  <a:lnTo>
                    <a:pt x="189" y="50"/>
                  </a:lnTo>
                  <a:lnTo>
                    <a:pt x="189" y="40"/>
                  </a:lnTo>
                  <a:lnTo>
                    <a:pt x="176" y="40"/>
                  </a:lnTo>
                  <a:lnTo>
                    <a:pt x="176" y="27"/>
                  </a:lnTo>
                  <a:lnTo>
                    <a:pt x="176" y="26"/>
                  </a:lnTo>
                  <a:lnTo>
                    <a:pt x="202" y="26"/>
                  </a:lnTo>
                  <a:lnTo>
                    <a:pt x="202" y="22"/>
                  </a:lnTo>
                  <a:lnTo>
                    <a:pt x="199" y="22"/>
                  </a:lnTo>
                  <a:lnTo>
                    <a:pt x="199" y="0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21" y="26"/>
                  </a:lnTo>
                  <a:lnTo>
                    <a:pt x="221" y="50"/>
                  </a:lnTo>
                  <a:lnTo>
                    <a:pt x="224" y="50"/>
                  </a:lnTo>
                  <a:lnTo>
                    <a:pt x="229" y="50"/>
                  </a:lnTo>
                  <a:lnTo>
                    <a:pt x="228" y="53"/>
                  </a:lnTo>
                  <a:lnTo>
                    <a:pt x="227" y="56"/>
                  </a:lnTo>
                  <a:lnTo>
                    <a:pt x="226" y="64"/>
                  </a:lnTo>
                  <a:lnTo>
                    <a:pt x="224" y="64"/>
                  </a:lnTo>
                  <a:lnTo>
                    <a:pt x="222" y="65"/>
                  </a:lnTo>
                  <a:lnTo>
                    <a:pt x="221" y="66"/>
                  </a:lnTo>
                  <a:lnTo>
                    <a:pt x="221" y="66"/>
                  </a:lnTo>
                  <a:lnTo>
                    <a:pt x="221" y="70"/>
                  </a:lnTo>
                  <a:lnTo>
                    <a:pt x="284" y="71"/>
                  </a:lnTo>
                  <a:lnTo>
                    <a:pt x="291" y="65"/>
                  </a:lnTo>
                  <a:lnTo>
                    <a:pt x="320" y="37"/>
                  </a:lnTo>
                  <a:lnTo>
                    <a:pt x="362" y="37"/>
                  </a:lnTo>
                  <a:lnTo>
                    <a:pt x="431" y="37"/>
                  </a:lnTo>
                  <a:lnTo>
                    <a:pt x="431" y="71"/>
                  </a:lnTo>
                  <a:lnTo>
                    <a:pt x="435" y="71"/>
                  </a:lnTo>
                  <a:lnTo>
                    <a:pt x="434" y="74"/>
                  </a:lnTo>
                  <a:lnTo>
                    <a:pt x="433" y="76"/>
                  </a:lnTo>
                  <a:lnTo>
                    <a:pt x="433" y="79"/>
                  </a:lnTo>
                  <a:lnTo>
                    <a:pt x="433" y="82"/>
                  </a:lnTo>
                  <a:lnTo>
                    <a:pt x="431" y="84"/>
                  </a:lnTo>
                  <a:lnTo>
                    <a:pt x="431" y="87"/>
                  </a:lnTo>
                  <a:lnTo>
                    <a:pt x="431" y="90"/>
                  </a:lnTo>
                  <a:lnTo>
                    <a:pt x="430" y="92"/>
                  </a:lnTo>
                  <a:lnTo>
                    <a:pt x="430" y="95"/>
                  </a:lnTo>
                  <a:lnTo>
                    <a:pt x="430" y="96"/>
                  </a:lnTo>
                  <a:lnTo>
                    <a:pt x="430" y="101"/>
                  </a:lnTo>
                  <a:lnTo>
                    <a:pt x="430" y="108"/>
                  </a:lnTo>
                  <a:lnTo>
                    <a:pt x="431" y="142"/>
                  </a:lnTo>
                  <a:lnTo>
                    <a:pt x="430" y="156"/>
                  </a:lnTo>
                  <a:lnTo>
                    <a:pt x="430" y="163"/>
                  </a:lnTo>
                  <a:lnTo>
                    <a:pt x="430" y="165"/>
                  </a:lnTo>
                  <a:lnTo>
                    <a:pt x="430" y="168"/>
                  </a:lnTo>
                  <a:lnTo>
                    <a:pt x="430" y="173"/>
                  </a:lnTo>
                  <a:lnTo>
                    <a:pt x="430" y="179"/>
                  </a:lnTo>
                  <a:lnTo>
                    <a:pt x="430" y="180"/>
                  </a:lnTo>
                  <a:lnTo>
                    <a:pt x="430" y="187"/>
                  </a:lnTo>
                  <a:lnTo>
                    <a:pt x="430" y="196"/>
                  </a:lnTo>
                  <a:lnTo>
                    <a:pt x="430" y="202"/>
                  </a:lnTo>
                  <a:lnTo>
                    <a:pt x="430" y="226"/>
                  </a:lnTo>
                  <a:lnTo>
                    <a:pt x="430" y="238"/>
                  </a:lnTo>
                  <a:lnTo>
                    <a:pt x="430" y="247"/>
                  </a:lnTo>
                  <a:lnTo>
                    <a:pt x="428" y="247"/>
                  </a:lnTo>
                  <a:lnTo>
                    <a:pt x="422" y="247"/>
                  </a:lnTo>
                  <a:lnTo>
                    <a:pt x="414" y="247"/>
                  </a:lnTo>
                  <a:lnTo>
                    <a:pt x="388" y="247"/>
                  </a:lnTo>
                  <a:lnTo>
                    <a:pt x="383" y="247"/>
                  </a:lnTo>
                  <a:lnTo>
                    <a:pt x="379" y="247"/>
                  </a:lnTo>
                  <a:lnTo>
                    <a:pt x="370" y="247"/>
                  </a:lnTo>
                  <a:lnTo>
                    <a:pt x="366" y="247"/>
                  </a:lnTo>
                  <a:lnTo>
                    <a:pt x="365" y="247"/>
                  </a:lnTo>
                  <a:lnTo>
                    <a:pt x="362" y="247"/>
                  </a:lnTo>
                  <a:lnTo>
                    <a:pt x="358" y="247"/>
                  </a:lnTo>
                  <a:lnTo>
                    <a:pt x="355" y="247"/>
                  </a:lnTo>
                  <a:lnTo>
                    <a:pt x="346" y="247"/>
                  </a:lnTo>
                  <a:lnTo>
                    <a:pt x="342" y="247"/>
                  </a:lnTo>
                  <a:lnTo>
                    <a:pt x="337" y="247"/>
                  </a:lnTo>
                  <a:lnTo>
                    <a:pt x="335" y="247"/>
                  </a:lnTo>
                  <a:lnTo>
                    <a:pt x="330" y="247"/>
                  </a:lnTo>
                  <a:lnTo>
                    <a:pt x="306" y="247"/>
                  </a:lnTo>
                  <a:lnTo>
                    <a:pt x="299" y="247"/>
                  </a:lnTo>
                  <a:lnTo>
                    <a:pt x="291" y="247"/>
                  </a:lnTo>
                  <a:lnTo>
                    <a:pt x="251" y="247"/>
                  </a:lnTo>
                  <a:lnTo>
                    <a:pt x="242" y="247"/>
                  </a:lnTo>
                  <a:lnTo>
                    <a:pt x="222" y="247"/>
                  </a:lnTo>
                  <a:lnTo>
                    <a:pt x="214" y="257"/>
                  </a:lnTo>
                  <a:lnTo>
                    <a:pt x="196" y="272"/>
                  </a:lnTo>
                  <a:lnTo>
                    <a:pt x="193" y="269"/>
                  </a:lnTo>
                  <a:lnTo>
                    <a:pt x="190" y="265"/>
                  </a:lnTo>
                  <a:lnTo>
                    <a:pt x="185" y="260"/>
                  </a:lnTo>
                  <a:lnTo>
                    <a:pt x="177" y="253"/>
                  </a:lnTo>
                  <a:lnTo>
                    <a:pt x="174" y="250"/>
                  </a:lnTo>
                  <a:lnTo>
                    <a:pt x="170" y="246"/>
                  </a:lnTo>
                  <a:lnTo>
                    <a:pt x="167" y="243"/>
                  </a:lnTo>
                  <a:lnTo>
                    <a:pt x="165" y="239"/>
                  </a:lnTo>
                  <a:lnTo>
                    <a:pt x="159" y="234"/>
                  </a:lnTo>
                  <a:lnTo>
                    <a:pt x="152" y="227"/>
                  </a:lnTo>
                  <a:lnTo>
                    <a:pt x="149" y="225"/>
                  </a:lnTo>
                  <a:lnTo>
                    <a:pt x="149" y="224"/>
                  </a:lnTo>
                  <a:lnTo>
                    <a:pt x="148" y="226"/>
                  </a:lnTo>
                  <a:lnTo>
                    <a:pt x="147" y="227"/>
                  </a:lnTo>
                  <a:lnTo>
                    <a:pt x="146" y="228"/>
                  </a:lnTo>
                  <a:lnTo>
                    <a:pt x="146" y="230"/>
                  </a:lnTo>
                  <a:lnTo>
                    <a:pt x="144" y="231"/>
                  </a:lnTo>
                  <a:lnTo>
                    <a:pt x="143" y="232"/>
                  </a:lnTo>
                  <a:lnTo>
                    <a:pt x="143" y="233"/>
                  </a:lnTo>
                  <a:lnTo>
                    <a:pt x="142" y="234"/>
                  </a:lnTo>
                  <a:lnTo>
                    <a:pt x="141" y="235"/>
                  </a:lnTo>
                  <a:lnTo>
                    <a:pt x="140" y="237"/>
                  </a:lnTo>
                  <a:lnTo>
                    <a:pt x="139" y="238"/>
                  </a:lnTo>
                  <a:lnTo>
                    <a:pt x="139" y="239"/>
                  </a:lnTo>
                  <a:lnTo>
                    <a:pt x="137" y="240"/>
                  </a:lnTo>
                  <a:lnTo>
                    <a:pt x="136" y="241"/>
                  </a:lnTo>
                  <a:lnTo>
                    <a:pt x="136" y="244"/>
                  </a:lnTo>
                  <a:lnTo>
                    <a:pt x="135" y="247"/>
                  </a:lnTo>
                  <a:lnTo>
                    <a:pt x="134" y="248"/>
                  </a:lnTo>
                  <a:lnTo>
                    <a:pt x="129" y="256"/>
                  </a:lnTo>
                  <a:lnTo>
                    <a:pt x="128" y="258"/>
                  </a:lnTo>
                  <a:lnTo>
                    <a:pt x="126" y="263"/>
                  </a:lnTo>
                  <a:lnTo>
                    <a:pt x="124" y="264"/>
                  </a:lnTo>
                  <a:lnTo>
                    <a:pt x="121" y="269"/>
                  </a:lnTo>
                  <a:lnTo>
                    <a:pt x="118" y="271"/>
                  </a:lnTo>
                  <a:lnTo>
                    <a:pt x="115" y="276"/>
                  </a:lnTo>
                  <a:lnTo>
                    <a:pt x="113" y="280"/>
                  </a:lnTo>
                  <a:lnTo>
                    <a:pt x="113" y="282"/>
                  </a:lnTo>
                  <a:lnTo>
                    <a:pt x="111" y="283"/>
                  </a:lnTo>
                  <a:lnTo>
                    <a:pt x="111" y="284"/>
                  </a:lnTo>
                  <a:lnTo>
                    <a:pt x="110" y="286"/>
                  </a:lnTo>
                  <a:lnTo>
                    <a:pt x="109" y="290"/>
                  </a:lnTo>
                  <a:lnTo>
                    <a:pt x="109" y="292"/>
                  </a:lnTo>
                  <a:lnTo>
                    <a:pt x="108" y="293"/>
                  </a:lnTo>
                  <a:lnTo>
                    <a:pt x="107" y="295"/>
                  </a:lnTo>
                  <a:lnTo>
                    <a:pt x="105" y="296"/>
                  </a:lnTo>
                  <a:lnTo>
                    <a:pt x="104" y="297"/>
                  </a:lnTo>
                  <a:lnTo>
                    <a:pt x="104" y="298"/>
                  </a:lnTo>
                  <a:lnTo>
                    <a:pt x="103" y="299"/>
                  </a:lnTo>
                  <a:lnTo>
                    <a:pt x="102" y="299"/>
                  </a:lnTo>
                  <a:lnTo>
                    <a:pt x="97" y="302"/>
                  </a:lnTo>
                  <a:lnTo>
                    <a:pt x="96" y="303"/>
                  </a:lnTo>
                  <a:lnTo>
                    <a:pt x="88" y="306"/>
                  </a:lnTo>
                  <a:lnTo>
                    <a:pt x="81" y="309"/>
                  </a:lnTo>
                  <a:lnTo>
                    <a:pt x="81" y="309"/>
                  </a:lnTo>
                  <a:lnTo>
                    <a:pt x="72" y="312"/>
                  </a:lnTo>
                  <a:lnTo>
                    <a:pt x="71" y="312"/>
                  </a:lnTo>
                  <a:lnTo>
                    <a:pt x="69" y="313"/>
                  </a:lnTo>
                  <a:lnTo>
                    <a:pt x="68" y="313"/>
                  </a:lnTo>
                  <a:lnTo>
                    <a:pt x="66" y="313"/>
                  </a:lnTo>
                  <a:lnTo>
                    <a:pt x="65" y="315"/>
                  </a:lnTo>
                  <a:lnTo>
                    <a:pt x="57" y="316"/>
                  </a:lnTo>
                  <a:lnTo>
                    <a:pt x="56" y="316"/>
                  </a:lnTo>
                  <a:lnTo>
                    <a:pt x="55" y="316"/>
                  </a:lnTo>
                  <a:lnTo>
                    <a:pt x="52" y="317"/>
                  </a:lnTo>
                  <a:lnTo>
                    <a:pt x="51" y="318"/>
                  </a:lnTo>
                  <a:lnTo>
                    <a:pt x="50" y="318"/>
                  </a:lnTo>
                  <a:lnTo>
                    <a:pt x="48" y="319"/>
                  </a:lnTo>
                  <a:lnTo>
                    <a:pt x="46" y="319"/>
                  </a:lnTo>
                  <a:lnTo>
                    <a:pt x="45" y="321"/>
                  </a:lnTo>
                  <a:lnTo>
                    <a:pt x="44" y="322"/>
                  </a:lnTo>
                  <a:lnTo>
                    <a:pt x="42" y="322"/>
                  </a:lnTo>
                  <a:lnTo>
                    <a:pt x="40" y="323"/>
                  </a:lnTo>
                  <a:lnTo>
                    <a:pt x="39" y="324"/>
                  </a:lnTo>
                  <a:lnTo>
                    <a:pt x="38" y="325"/>
                  </a:lnTo>
                  <a:lnTo>
                    <a:pt x="37" y="326"/>
                  </a:lnTo>
                  <a:lnTo>
                    <a:pt x="36" y="329"/>
                  </a:lnTo>
                  <a:lnTo>
                    <a:pt x="33" y="330"/>
                  </a:lnTo>
                  <a:lnTo>
                    <a:pt x="33" y="331"/>
                  </a:lnTo>
                  <a:lnTo>
                    <a:pt x="32" y="332"/>
                  </a:lnTo>
                  <a:lnTo>
                    <a:pt x="31" y="334"/>
                  </a:lnTo>
                  <a:lnTo>
                    <a:pt x="27" y="337"/>
                  </a:lnTo>
                  <a:lnTo>
                    <a:pt x="24" y="342"/>
                  </a:lnTo>
                  <a:lnTo>
                    <a:pt x="23" y="343"/>
                  </a:lnTo>
                  <a:lnTo>
                    <a:pt x="22" y="343"/>
                  </a:lnTo>
                  <a:lnTo>
                    <a:pt x="20" y="344"/>
                  </a:lnTo>
                  <a:lnTo>
                    <a:pt x="18" y="345"/>
                  </a:lnTo>
                  <a:lnTo>
                    <a:pt x="17" y="347"/>
                  </a:lnTo>
                  <a:lnTo>
                    <a:pt x="14" y="348"/>
                  </a:lnTo>
                  <a:lnTo>
                    <a:pt x="13" y="348"/>
                  </a:lnTo>
                  <a:lnTo>
                    <a:pt x="12" y="349"/>
                  </a:lnTo>
                  <a:lnTo>
                    <a:pt x="11" y="349"/>
                  </a:lnTo>
                  <a:lnTo>
                    <a:pt x="10" y="349"/>
                  </a:lnTo>
                  <a:lnTo>
                    <a:pt x="9" y="349"/>
                  </a:lnTo>
                  <a:lnTo>
                    <a:pt x="7" y="349"/>
                  </a:lnTo>
                  <a:lnTo>
                    <a:pt x="6" y="349"/>
                  </a:lnTo>
                  <a:lnTo>
                    <a:pt x="5" y="350"/>
                  </a:lnTo>
                  <a:lnTo>
                    <a:pt x="4" y="350"/>
                  </a:lnTo>
                  <a:lnTo>
                    <a:pt x="3" y="350"/>
                  </a:lnTo>
                  <a:lnTo>
                    <a:pt x="2" y="351"/>
                  </a:lnTo>
                  <a:lnTo>
                    <a:pt x="0" y="351"/>
                  </a:lnTo>
                  <a:lnTo>
                    <a:pt x="0" y="304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BAC0577A-297A-6EDC-90CF-952C5A593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163" y="2055813"/>
              <a:ext cx="792163" cy="785813"/>
            </a:xfrm>
            <a:custGeom>
              <a:avLst/>
              <a:gdLst>
                <a:gd name="T0" fmla="*/ 196 w 499"/>
                <a:gd name="T1" fmla="*/ 489 h 495"/>
                <a:gd name="T2" fmla="*/ 156 w 499"/>
                <a:gd name="T3" fmla="*/ 489 h 495"/>
                <a:gd name="T4" fmla="*/ 130 w 499"/>
                <a:gd name="T5" fmla="*/ 489 h 495"/>
                <a:gd name="T6" fmla="*/ 110 w 499"/>
                <a:gd name="T7" fmla="*/ 489 h 495"/>
                <a:gd name="T8" fmla="*/ 89 w 499"/>
                <a:gd name="T9" fmla="*/ 455 h 495"/>
                <a:gd name="T10" fmla="*/ 89 w 499"/>
                <a:gd name="T11" fmla="*/ 271 h 495"/>
                <a:gd name="T12" fmla="*/ 89 w 499"/>
                <a:gd name="T13" fmla="*/ 103 h 495"/>
                <a:gd name="T14" fmla="*/ 5 w 499"/>
                <a:gd name="T15" fmla="*/ 40 h 495"/>
                <a:gd name="T16" fmla="*/ 27 w 499"/>
                <a:gd name="T17" fmla="*/ 32 h 495"/>
                <a:gd name="T18" fmla="*/ 227 w 499"/>
                <a:gd name="T19" fmla="*/ 24 h 495"/>
                <a:gd name="T20" fmla="*/ 297 w 499"/>
                <a:gd name="T21" fmla="*/ 4 h 495"/>
                <a:gd name="T22" fmla="*/ 302 w 499"/>
                <a:gd name="T23" fmla="*/ 4 h 495"/>
                <a:gd name="T24" fmla="*/ 307 w 499"/>
                <a:gd name="T25" fmla="*/ 7 h 495"/>
                <a:gd name="T26" fmla="*/ 313 w 499"/>
                <a:gd name="T27" fmla="*/ 10 h 495"/>
                <a:gd name="T28" fmla="*/ 318 w 499"/>
                <a:gd name="T29" fmla="*/ 8 h 495"/>
                <a:gd name="T30" fmla="*/ 321 w 499"/>
                <a:gd name="T31" fmla="*/ 1 h 495"/>
                <a:gd name="T32" fmla="*/ 331 w 499"/>
                <a:gd name="T33" fmla="*/ 14 h 495"/>
                <a:gd name="T34" fmla="*/ 436 w 499"/>
                <a:gd name="T35" fmla="*/ 32 h 495"/>
                <a:gd name="T36" fmla="*/ 497 w 499"/>
                <a:gd name="T37" fmla="*/ 173 h 495"/>
                <a:gd name="T38" fmla="*/ 497 w 499"/>
                <a:gd name="T39" fmla="*/ 232 h 495"/>
                <a:gd name="T40" fmla="*/ 496 w 499"/>
                <a:gd name="T41" fmla="*/ 313 h 495"/>
                <a:gd name="T42" fmla="*/ 491 w 499"/>
                <a:gd name="T43" fmla="*/ 317 h 495"/>
                <a:gd name="T44" fmla="*/ 484 w 499"/>
                <a:gd name="T45" fmla="*/ 320 h 495"/>
                <a:gd name="T46" fmla="*/ 475 w 499"/>
                <a:gd name="T47" fmla="*/ 324 h 495"/>
                <a:gd name="T48" fmla="*/ 469 w 499"/>
                <a:gd name="T49" fmla="*/ 326 h 495"/>
                <a:gd name="T50" fmla="*/ 464 w 499"/>
                <a:gd name="T51" fmla="*/ 329 h 495"/>
                <a:gd name="T52" fmla="*/ 458 w 499"/>
                <a:gd name="T53" fmla="*/ 333 h 495"/>
                <a:gd name="T54" fmla="*/ 454 w 499"/>
                <a:gd name="T55" fmla="*/ 338 h 495"/>
                <a:gd name="T56" fmla="*/ 450 w 499"/>
                <a:gd name="T57" fmla="*/ 344 h 495"/>
                <a:gd name="T58" fmla="*/ 442 w 499"/>
                <a:gd name="T59" fmla="*/ 353 h 495"/>
                <a:gd name="T60" fmla="*/ 441 w 499"/>
                <a:gd name="T61" fmla="*/ 359 h 495"/>
                <a:gd name="T62" fmla="*/ 437 w 499"/>
                <a:gd name="T63" fmla="*/ 365 h 495"/>
                <a:gd name="T64" fmla="*/ 435 w 499"/>
                <a:gd name="T65" fmla="*/ 370 h 495"/>
                <a:gd name="T66" fmla="*/ 423 w 499"/>
                <a:gd name="T67" fmla="*/ 385 h 495"/>
                <a:gd name="T68" fmla="*/ 416 w 499"/>
                <a:gd name="T69" fmla="*/ 390 h 495"/>
                <a:gd name="T70" fmla="*/ 410 w 499"/>
                <a:gd name="T71" fmla="*/ 397 h 495"/>
                <a:gd name="T72" fmla="*/ 406 w 499"/>
                <a:gd name="T73" fmla="*/ 401 h 495"/>
                <a:gd name="T74" fmla="*/ 399 w 499"/>
                <a:gd name="T75" fmla="*/ 409 h 495"/>
                <a:gd name="T76" fmla="*/ 391 w 499"/>
                <a:gd name="T77" fmla="*/ 418 h 495"/>
                <a:gd name="T78" fmla="*/ 385 w 499"/>
                <a:gd name="T79" fmla="*/ 423 h 495"/>
                <a:gd name="T80" fmla="*/ 376 w 499"/>
                <a:gd name="T81" fmla="*/ 428 h 495"/>
                <a:gd name="T82" fmla="*/ 372 w 499"/>
                <a:gd name="T83" fmla="*/ 434 h 495"/>
                <a:gd name="T84" fmla="*/ 370 w 499"/>
                <a:gd name="T85" fmla="*/ 447 h 495"/>
                <a:gd name="T86" fmla="*/ 369 w 499"/>
                <a:gd name="T87" fmla="*/ 463 h 495"/>
                <a:gd name="T88" fmla="*/ 369 w 499"/>
                <a:gd name="T89" fmla="*/ 477 h 495"/>
                <a:gd name="T90" fmla="*/ 366 w 499"/>
                <a:gd name="T91" fmla="*/ 487 h 495"/>
                <a:gd name="T92" fmla="*/ 359 w 499"/>
                <a:gd name="T93" fmla="*/ 489 h 495"/>
                <a:gd name="T94" fmla="*/ 350 w 499"/>
                <a:gd name="T95" fmla="*/ 472 h 495"/>
                <a:gd name="T96" fmla="*/ 332 w 499"/>
                <a:gd name="T97" fmla="*/ 466 h 495"/>
                <a:gd name="T98" fmla="*/ 308 w 499"/>
                <a:gd name="T99" fmla="*/ 459 h 495"/>
                <a:gd name="T100" fmla="*/ 278 w 499"/>
                <a:gd name="T101" fmla="*/ 467 h 495"/>
                <a:gd name="T102" fmla="*/ 256 w 499"/>
                <a:gd name="T103" fmla="*/ 467 h 495"/>
                <a:gd name="T104" fmla="*/ 227 w 499"/>
                <a:gd name="T105" fmla="*/ 466 h 495"/>
                <a:gd name="T106" fmla="*/ 217 w 499"/>
                <a:gd name="T107" fmla="*/ 489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9" h="495">
                  <a:moveTo>
                    <a:pt x="213" y="489"/>
                  </a:moveTo>
                  <a:lnTo>
                    <a:pt x="209" y="489"/>
                  </a:lnTo>
                  <a:lnTo>
                    <a:pt x="206" y="489"/>
                  </a:lnTo>
                  <a:lnTo>
                    <a:pt x="201" y="489"/>
                  </a:lnTo>
                  <a:lnTo>
                    <a:pt x="196" y="489"/>
                  </a:lnTo>
                  <a:lnTo>
                    <a:pt x="191" y="489"/>
                  </a:lnTo>
                  <a:lnTo>
                    <a:pt x="178" y="489"/>
                  </a:lnTo>
                  <a:lnTo>
                    <a:pt x="168" y="489"/>
                  </a:lnTo>
                  <a:lnTo>
                    <a:pt x="165" y="489"/>
                  </a:lnTo>
                  <a:lnTo>
                    <a:pt x="156" y="489"/>
                  </a:lnTo>
                  <a:lnTo>
                    <a:pt x="152" y="489"/>
                  </a:lnTo>
                  <a:lnTo>
                    <a:pt x="149" y="489"/>
                  </a:lnTo>
                  <a:lnTo>
                    <a:pt x="144" y="489"/>
                  </a:lnTo>
                  <a:lnTo>
                    <a:pt x="139" y="489"/>
                  </a:lnTo>
                  <a:lnTo>
                    <a:pt x="130" y="489"/>
                  </a:lnTo>
                  <a:lnTo>
                    <a:pt x="125" y="489"/>
                  </a:lnTo>
                  <a:lnTo>
                    <a:pt x="123" y="489"/>
                  </a:lnTo>
                  <a:lnTo>
                    <a:pt x="118" y="489"/>
                  </a:lnTo>
                  <a:lnTo>
                    <a:pt x="113" y="489"/>
                  </a:lnTo>
                  <a:lnTo>
                    <a:pt x="110" y="489"/>
                  </a:lnTo>
                  <a:lnTo>
                    <a:pt x="105" y="489"/>
                  </a:lnTo>
                  <a:lnTo>
                    <a:pt x="100" y="489"/>
                  </a:lnTo>
                  <a:lnTo>
                    <a:pt x="96" y="489"/>
                  </a:lnTo>
                  <a:lnTo>
                    <a:pt x="89" y="489"/>
                  </a:lnTo>
                  <a:lnTo>
                    <a:pt x="89" y="455"/>
                  </a:lnTo>
                  <a:lnTo>
                    <a:pt x="89" y="384"/>
                  </a:lnTo>
                  <a:lnTo>
                    <a:pt x="89" y="353"/>
                  </a:lnTo>
                  <a:lnTo>
                    <a:pt x="89" y="349"/>
                  </a:lnTo>
                  <a:lnTo>
                    <a:pt x="89" y="313"/>
                  </a:lnTo>
                  <a:lnTo>
                    <a:pt x="89" y="271"/>
                  </a:lnTo>
                  <a:lnTo>
                    <a:pt x="89" y="244"/>
                  </a:lnTo>
                  <a:lnTo>
                    <a:pt x="89" y="208"/>
                  </a:lnTo>
                  <a:lnTo>
                    <a:pt x="89" y="173"/>
                  </a:lnTo>
                  <a:lnTo>
                    <a:pt x="89" y="140"/>
                  </a:lnTo>
                  <a:lnTo>
                    <a:pt x="89" y="103"/>
                  </a:lnTo>
                  <a:lnTo>
                    <a:pt x="18" y="103"/>
                  </a:lnTo>
                  <a:lnTo>
                    <a:pt x="18" y="59"/>
                  </a:lnTo>
                  <a:lnTo>
                    <a:pt x="0" y="59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5" y="32"/>
                  </a:lnTo>
                  <a:lnTo>
                    <a:pt x="18" y="32"/>
                  </a:lnTo>
                  <a:lnTo>
                    <a:pt x="18" y="38"/>
                  </a:lnTo>
                  <a:lnTo>
                    <a:pt x="24" y="38"/>
                  </a:lnTo>
                  <a:lnTo>
                    <a:pt x="27" y="32"/>
                  </a:lnTo>
                  <a:lnTo>
                    <a:pt x="89" y="32"/>
                  </a:lnTo>
                  <a:lnTo>
                    <a:pt x="128" y="32"/>
                  </a:lnTo>
                  <a:lnTo>
                    <a:pt x="156" y="32"/>
                  </a:lnTo>
                  <a:lnTo>
                    <a:pt x="227" y="32"/>
                  </a:lnTo>
                  <a:lnTo>
                    <a:pt x="227" y="24"/>
                  </a:lnTo>
                  <a:lnTo>
                    <a:pt x="262" y="24"/>
                  </a:lnTo>
                  <a:lnTo>
                    <a:pt x="262" y="32"/>
                  </a:lnTo>
                  <a:lnTo>
                    <a:pt x="297" y="32"/>
                  </a:lnTo>
                  <a:lnTo>
                    <a:pt x="297" y="5"/>
                  </a:lnTo>
                  <a:lnTo>
                    <a:pt x="297" y="4"/>
                  </a:lnTo>
                  <a:lnTo>
                    <a:pt x="298" y="4"/>
                  </a:lnTo>
                  <a:lnTo>
                    <a:pt x="299" y="4"/>
                  </a:lnTo>
                  <a:lnTo>
                    <a:pt x="300" y="4"/>
                  </a:lnTo>
                  <a:lnTo>
                    <a:pt x="301" y="4"/>
                  </a:lnTo>
                  <a:lnTo>
                    <a:pt x="302" y="4"/>
                  </a:lnTo>
                  <a:lnTo>
                    <a:pt x="304" y="4"/>
                  </a:lnTo>
                  <a:lnTo>
                    <a:pt x="305" y="5"/>
                  </a:lnTo>
                  <a:lnTo>
                    <a:pt x="306" y="5"/>
                  </a:lnTo>
                  <a:lnTo>
                    <a:pt x="306" y="6"/>
                  </a:lnTo>
                  <a:lnTo>
                    <a:pt x="307" y="7"/>
                  </a:lnTo>
                  <a:lnTo>
                    <a:pt x="308" y="8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2" y="10"/>
                  </a:lnTo>
                  <a:lnTo>
                    <a:pt x="313" y="10"/>
                  </a:lnTo>
                  <a:lnTo>
                    <a:pt x="314" y="10"/>
                  </a:lnTo>
                  <a:lnTo>
                    <a:pt x="315" y="10"/>
                  </a:lnTo>
                  <a:lnTo>
                    <a:pt x="317" y="10"/>
                  </a:lnTo>
                  <a:lnTo>
                    <a:pt x="317" y="8"/>
                  </a:lnTo>
                  <a:lnTo>
                    <a:pt x="318" y="8"/>
                  </a:lnTo>
                  <a:lnTo>
                    <a:pt x="320" y="6"/>
                  </a:lnTo>
                  <a:lnTo>
                    <a:pt x="320" y="5"/>
                  </a:lnTo>
                  <a:lnTo>
                    <a:pt x="321" y="4"/>
                  </a:lnTo>
                  <a:lnTo>
                    <a:pt x="321" y="2"/>
                  </a:lnTo>
                  <a:lnTo>
                    <a:pt x="321" y="1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27" y="1"/>
                  </a:lnTo>
                  <a:lnTo>
                    <a:pt x="324" y="12"/>
                  </a:lnTo>
                  <a:lnTo>
                    <a:pt x="331" y="14"/>
                  </a:lnTo>
                  <a:lnTo>
                    <a:pt x="331" y="15"/>
                  </a:lnTo>
                  <a:lnTo>
                    <a:pt x="332" y="28"/>
                  </a:lnTo>
                  <a:lnTo>
                    <a:pt x="332" y="32"/>
                  </a:lnTo>
                  <a:lnTo>
                    <a:pt x="366" y="32"/>
                  </a:lnTo>
                  <a:lnTo>
                    <a:pt x="436" y="32"/>
                  </a:lnTo>
                  <a:lnTo>
                    <a:pt x="477" y="33"/>
                  </a:lnTo>
                  <a:lnTo>
                    <a:pt x="499" y="33"/>
                  </a:lnTo>
                  <a:lnTo>
                    <a:pt x="499" y="115"/>
                  </a:lnTo>
                  <a:lnTo>
                    <a:pt x="497" y="156"/>
                  </a:lnTo>
                  <a:lnTo>
                    <a:pt x="497" y="173"/>
                  </a:lnTo>
                  <a:lnTo>
                    <a:pt x="499" y="184"/>
                  </a:lnTo>
                  <a:lnTo>
                    <a:pt x="499" y="196"/>
                  </a:lnTo>
                  <a:lnTo>
                    <a:pt x="497" y="208"/>
                  </a:lnTo>
                  <a:lnTo>
                    <a:pt x="497" y="221"/>
                  </a:lnTo>
                  <a:lnTo>
                    <a:pt x="497" y="232"/>
                  </a:lnTo>
                  <a:lnTo>
                    <a:pt x="497" y="244"/>
                  </a:lnTo>
                  <a:lnTo>
                    <a:pt x="497" y="246"/>
                  </a:lnTo>
                  <a:lnTo>
                    <a:pt x="497" y="255"/>
                  </a:lnTo>
                  <a:lnTo>
                    <a:pt x="497" y="313"/>
                  </a:lnTo>
                  <a:lnTo>
                    <a:pt x="496" y="313"/>
                  </a:lnTo>
                  <a:lnTo>
                    <a:pt x="495" y="313"/>
                  </a:lnTo>
                  <a:lnTo>
                    <a:pt x="494" y="314"/>
                  </a:lnTo>
                  <a:lnTo>
                    <a:pt x="493" y="314"/>
                  </a:lnTo>
                  <a:lnTo>
                    <a:pt x="493" y="316"/>
                  </a:lnTo>
                  <a:lnTo>
                    <a:pt x="491" y="317"/>
                  </a:lnTo>
                  <a:lnTo>
                    <a:pt x="490" y="317"/>
                  </a:lnTo>
                  <a:lnTo>
                    <a:pt x="489" y="318"/>
                  </a:lnTo>
                  <a:lnTo>
                    <a:pt x="488" y="318"/>
                  </a:lnTo>
                  <a:lnTo>
                    <a:pt x="487" y="319"/>
                  </a:lnTo>
                  <a:lnTo>
                    <a:pt x="484" y="320"/>
                  </a:lnTo>
                  <a:lnTo>
                    <a:pt x="482" y="322"/>
                  </a:lnTo>
                  <a:lnTo>
                    <a:pt x="478" y="324"/>
                  </a:lnTo>
                  <a:lnTo>
                    <a:pt x="477" y="324"/>
                  </a:lnTo>
                  <a:lnTo>
                    <a:pt x="476" y="324"/>
                  </a:lnTo>
                  <a:lnTo>
                    <a:pt x="475" y="324"/>
                  </a:lnTo>
                  <a:lnTo>
                    <a:pt x="474" y="324"/>
                  </a:lnTo>
                  <a:lnTo>
                    <a:pt x="473" y="324"/>
                  </a:lnTo>
                  <a:lnTo>
                    <a:pt x="471" y="324"/>
                  </a:lnTo>
                  <a:lnTo>
                    <a:pt x="470" y="325"/>
                  </a:lnTo>
                  <a:lnTo>
                    <a:pt x="469" y="326"/>
                  </a:lnTo>
                  <a:lnTo>
                    <a:pt x="468" y="326"/>
                  </a:lnTo>
                  <a:lnTo>
                    <a:pt x="465" y="327"/>
                  </a:lnTo>
                  <a:lnTo>
                    <a:pt x="464" y="327"/>
                  </a:lnTo>
                  <a:lnTo>
                    <a:pt x="464" y="327"/>
                  </a:lnTo>
                  <a:lnTo>
                    <a:pt x="464" y="329"/>
                  </a:lnTo>
                  <a:lnTo>
                    <a:pt x="463" y="329"/>
                  </a:lnTo>
                  <a:lnTo>
                    <a:pt x="463" y="330"/>
                  </a:lnTo>
                  <a:lnTo>
                    <a:pt x="462" y="331"/>
                  </a:lnTo>
                  <a:lnTo>
                    <a:pt x="460" y="332"/>
                  </a:lnTo>
                  <a:lnTo>
                    <a:pt x="458" y="333"/>
                  </a:lnTo>
                  <a:lnTo>
                    <a:pt x="457" y="335"/>
                  </a:lnTo>
                  <a:lnTo>
                    <a:pt x="456" y="336"/>
                  </a:lnTo>
                  <a:lnTo>
                    <a:pt x="455" y="337"/>
                  </a:lnTo>
                  <a:lnTo>
                    <a:pt x="455" y="338"/>
                  </a:lnTo>
                  <a:lnTo>
                    <a:pt x="454" y="338"/>
                  </a:lnTo>
                  <a:lnTo>
                    <a:pt x="454" y="339"/>
                  </a:lnTo>
                  <a:lnTo>
                    <a:pt x="452" y="340"/>
                  </a:lnTo>
                  <a:lnTo>
                    <a:pt x="452" y="342"/>
                  </a:lnTo>
                  <a:lnTo>
                    <a:pt x="451" y="343"/>
                  </a:lnTo>
                  <a:lnTo>
                    <a:pt x="450" y="344"/>
                  </a:lnTo>
                  <a:lnTo>
                    <a:pt x="449" y="345"/>
                  </a:lnTo>
                  <a:lnTo>
                    <a:pt x="447" y="348"/>
                  </a:lnTo>
                  <a:lnTo>
                    <a:pt x="443" y="351"/>
                  </a:lnTo>
                  <a:lnTo>
                    <a:pt x="443" y="352"/>
                  </a:lnTo>
                  <a:lnTo>
                    <a:pt x="442" y="353"/>
                  </a:lnTo>
                  <a:lnTo>
                    <a:pt x="442" y="355"/>
                  </a:lnTo>
                  <a:lnTo>
                    <a:pt x="442" y="356"/>
                  </a:lnTo>
                  <a:lnTo>
                    <a:pt x="441" y="357"/>
                  </a:lnTo>
                  <a:lnTo>
                    <a:pt x="441" y="358"/>
                  </a:lnTo>
                  <a:lnTo>
                    <a:pt x="441" y="359"/>
                  </a:lnTo>
                  <a:lnTo>
                    <a:pt x="441" y="361"/>
                  </a:lnTo>
                  <a:lnTo>
                    <a:pt x="439" y="362"/>
                  </a:lnTo>
                  <a:lnTo>
                    <a:pt x="438" y="362"/>
                  </a:lnTo>
                  <a:lnTo>
                    <a:pt x="438" y="363"/>
                  </a:lnTo>
                  <a:lnTo>
                    <a:pt x="437" y="365"/>
                  </a:lnTo>
                  <a:lnTo>
                    <a:pt x="436" y="366"/>
                  </a:lnTo>
                  <a:lnTo>
                    <a:pt x="436" y="368"/>
                  </a:lnTo>
                  <a:lnTo>
                    <a:pt x="436" y="369"/>
                  </a:lnTo>
                  <a:lnTo>
                    <a:pt x="435" y="370"/>
                  </a:lnTo>
                  <a:lnTo>
                    <a:pt x="435" y="370"/>
                  </a:lnTo>
                  <a:lnTo>
                    <a:pt x="432" y="372"/>
                  </a:lnTo>
                  <a:lnTo>
                    <a:pt x="432" y="374"/>
                  </a:lnTo>
                  <a:lnTo>
                    <a:pt x="429" y="378"/>
                  </a:lnTo>
                  <a:lnTo>
                    <a:pt x="424" y="385"/>
                  </a:lnTo>
                  <a:lnTo>
                    <a:pt x="423" y="385"/>
                  </a:lnTo>
                  <a:lnTo>
                    <a:pt x="422" y="385"/>
                  </a:lnTo>
                  <a:lnTo>
                    <a:pt x="421" y="385"/>
                  </a:lnTo>
                  <a:lnTo>
                    <a:pt x="419" y="387"/>
                  </a:lnTo>
                  <a:lnTo>
                    <a:pt x="417" y="389"/>
                  </a:lnTo>
                  <a:lnTo>
                    <a:pt x="416" y="390"/>
                  </a:lnTo>
                  <a:lnTo>
                    <a:pt x="416" y="391"/>
                  </a:lnTo>
                  <a:lnTo>
                    <a:pt x="415" y="392"/>
                  </a:lnTo>
                  <a:lnTo>
                    <a:pt x="413" y="394"/>
                  </a:lnTo>
                  <a:lnTo>
                    <a:pt x="411" y="396"/>
                  </a:lnTo>
                  <a:lnTo>
                    <a:pt x="410" y="397"/>
                  </a:lnTo>
                  <a:lnTo>
                    <a:pt x="410" y="398"/>
                  </a:lnTo>
                  <a:lnTo>
                    <a:pt x="409" y="398"/>
                  </a:lnTo>
                  <a:lnTo>
                    <a:pt x="408" y="398"/>
                  </a:lnTo>
                  <a:lnTo>
                    <a:pt x="406" y="400"/>
                  </a:lnTo>
                  <a:lnTo>
                    <a:pt x="406" y="401"/>
                  </a:lnTo>
                  <a:lnTo>
                    <a:pt x="404" y="402"/>
                  </a:lnTo>
                  <a:lnTo>
                    <a:pt x="402" y="405"/>
                  </a:lnTo>
                  <a:lnTo>
                    <a:pt x="400" y="407"/>
                  </a:lnTo>
                  <a:lnTo>
                    <a:pt x="399" y="408"/>
                  </a:lnTo>
                  <a:lnTo>
                    <a:pt x="399" y="409"/>
                  </a:lnTo>
                  <a:lnTo>
                    <a:pt x="398" y="409"/>
                  </a:lnTo>
                  <a:lnTo>
                    <a:pt x="398" y="410"/>
                  </a:lnTo>
                  <a:lnTo>
                    <a:pt x="395" y="414"/>
                  </a:lnTo>
                  <a:lnTo>
                    <a:pt x="393" y="415"/>
                  </a:lnTo>
                  <a:lnTo>
                    <a:pt x="391" y="418"/>
                  </a:lnTo>
                  <a:lnTo>
                    <a:pt x="390" y="420"/>
                  </a:lnTo>
                  <a:lnTo>
                    <a:pt x="387" y="421"/>
                  </a:lnTo>
                  <a:lnTo>
                    <a:pt x="386" y="422"/>
                  </a:lnTo>
                  <a:lnTo>
                    <a:pt x="385" y="422"/>
                  </a:lnTo>
                  <a:lnTo>
                    <a:pt x="385" y="423"/>
                  </a:lnTo>
                  <a:lnTo>
                    <a:pt x="384" y="423"/>
                  </a:lnTo>
                  <a:lnTo>
                    <a:pt x="383" y="423"/>
                  </a:lnTo>
                  <a:lnTo>
                    <a:pt x="378" y="427"/>
                  </a:lnTo>
                  <a:lnTo>
                    <a:pt x="377" y="428"/>
                  </a:lnTo>
                  <a:lnTo>
                    <a:pt x="376" y="428"/>
                  </a:lnTo>
                  <a:lnTo>
                    <a:pt x="374" y="429"/>
                  </a:lnTo>
                  <a:lnTo>
                    <a:pt x="373" y="430"/>
                  </a:lnTo>
                  <a:lnTo>
                    <a:pt x="372" y="431"/>
                  </a:lnTo>
                  <a:lnTo>
                    <a:pt x="372" y="433"/>
                  </a:lnTo>
                  <a:lnTo>
                    <a:pt x="372" y="434"/>
                  </a:lnTo>
                  <a:lnTo>
                    <a:pt x="371" y="435"/>
                  </a:lnTo>
                  <a:lnTo>
                    <a:pt x="371" y="436"/>
                  </a:lnTo>
                  <a:lnTo>
                    <a:pt x="371" y="440"/>
                  </a:lnTo>
                  <a:lnTo>
                    <a:pt x="370" y="443"/>
                  </a:lnTo>
                  <a:lnTo>
                    <a:pt x="370" y="447"/>
                  </a:lnTo>
                  <a:lnTo>
                    <a:pt x="369" y="454"/>
                  </a:lnTo>
                  <a:lnTo>
                    <a:pt x="369" y="455"/>
                  </a:lnTo>
                  <a:lnTo>
                    <a:pt x="369" y="457"/>
                  </a:lnTo>
                  <a:lnTo>
                    <a:pt x="369" y="460"/>
                  </a:lnTo>
                  <a:lnTo>
                    <a:pt x="369" y="463"/>
                  </a:lnTo>
                  <a:lnTo>
                    <a:pt x="369" y="464"/>
                  </a:lnTo>
                  <a:lnTo>
                    <a:pt x="369" y="467"/>
                  </a:lnTo>
                  <a:lnTo>
                    <a:pt x="369" y="469"/>
                  </a:lnTo>
                  <a:lnTo>
                    <a:pt x="369" y="472"/>
                  </a:lnTo>
                  <a:lnTo>
                    <a:pt x="369" y="477"/>
                  </a:lnTo>
                  <a:lnTo>
                    <a:pt x="367" y="481"/>
                  </a:lnTo>
                  <a:lnTo>
                    <a:pt x="367" y="483"/>
                  </a:lnTo>
                  <a:lnTo>
                    <a:pt x="367" y="483"/>
                  </a:lnTo>
                  <a:lnTo>
                    <a:pt x="367" y="486"/>
                  </a:lnTo>
                  <a:lnTo>
                    <a:pt x="366" y="487"/>
                  </a:lnTo>
                  <a:lnTo>
                    <a:pt x="366" y="488"/>
                  </a:lnTo>
                  <a:lnTo>
                    <a:pt x="365" y="490"/>
                  </a:lnTo>
                  <a:lnTo>
                    <a:pt x="364" y="495"/>
                  </a:lnTo>
                  <a:lnTo>
                    <a:pt x="363" y="495"/>
                  </a:lnTo>
                  <a:lnTo>
                    <a:pt x="359" y="489"/>
                  </a:lnTo>
                  <a:lnTo>
                    <a:pt x="354" y="483"/>
                  </a:lnTo>
                  <a:lnTo>
                    <a:pt x="353" y="482"/>
                  </a:lnTo>
                  <a:lnTo>
                    <a:pt x="351" y="479"/>
                  </a:lnTo>
                  <a:lnTo>
                    <a:pt x="351" y="475"/>
                  </a:lnTo>
                  <a:lnTo>
                    <a:pt x="350" y="472"/>
                  </a:lnTo>
                  <a:lnTo>
                    <a:pt x="348" y="467"/>
                  </a:lnTo>
                  <a:lnTo>
                    <a:pt x="348" y="466"/>
                  </a:lnTo>
                  <a:lnTo>
                    <a:pt x="344" y="466"/>
                  </a:lnTo>
                  <a:lnTo>
                    <a:pt x="339" y="466"/>
                  </a:lnTo>
                  <a:lnTo>
                    <a:pt x="332" y="466"/>
                  </a:lnTo>
                  <a:lnTo>
                    <a:pt x="332" y="462"/>
                  </a:lnTo>
                  <a:lnTo>
                    <a:pt x="332" y="455"/>
                  </a:lnTo>
                  <a:lnTo>
                    <a:pt x="321" y="455"/>
                  </a:lnTo>
                  <a:lnTo>
                    <a:pt x="308" y="455"/>
                  </a:lnTo>
                  <a:lnTo>
                    <a:pt x="308" y="459"/>
                  </a:lnTo>
                  <a:lnTo>
                    <a:pt x="308" y="467"/>
                  </a:lnTo>
                  <a:lnTo>
                    <a:pt x="297" y="467"/>
                  </a:lnTo>
                  <a:lnTo>
                    <a:pt x="285" y="467"/>
                  </a:lnTo>
                  <a:lnTo>
                    <a:pt x="280" y="467"/>
                  </a:lnTo>
                  <a:lnTo>
                    <a:pt x="278" y="467"/>
                  </a:lnTo>
                  <a:lnTo>
                    <a:pt x="273" y="467"/>
                  </a:lnTo>
                  <a:lnTo>
                    <a:pt x="268" y="467"/>
                  </a:lnTo>
                  <a:lnTo>
                    <a:pt x="266" y="467"/>
                  </a:lnTo>
                  <a:lnTo>
                    <a:pt x="262" y="467"/>
                  </a:lnTo>
                  <a:lnTo>
                    <a:pt x="256" y="467"/>
                  </a:lnTo>
                  <a:lnTo>
                    <a:pt x="249" y="467"/>
                  </a:lnTo>
                  <a:lnTo>
                    <a:pt x="243" y="466"/>
                  </a:lnTo>
                  <a:lnTo>
                    <a:pt x="237" y="466"/>
                  </a:lnTo>
                  <a:lnTo>
                    <a:pt x="233" y="466"/>
                  </a:lnTo>
                  <a:lnTo>
                    <a:pt x="227" y="466"/>
                  </a:lnTo>
                  <a:lnTo>
                    <a:pt x="224" y="466"/>
                  </a:lnTo>
                  <a:lnTo>
                    <a:pt x="222" y="466"/>
                  </a:lnTo>
                  <a:lnTo>
                    <a:pt x="217" y="466"/>
                  </a:lnTo>
                  <a:lnTo>
                    <a:pt x="217" y="479"/>
                  </a:lnTo>
                  <a:lnTo>
                    <a:pt x="217" y="489"/>
                  </a:lnTo>
                  <a:lnTo>
                    <a:pt x="213" y="489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A83E96D4-EDBE-F10A-DAC4-CF3DB4CD0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8" y="2778125"/>
              <a:ext cx="750888" cy="1004888"/>
            </a:xfrm>
            <a:custGeom>
              <a:avLst/>
              <a:gdLst>
                <a:gd name="T0" fmla="*/ 281 w 473"/>
                <a:gd name="T1" fmla="*/ 83 h 633"/>
                <a:gd name="T2" fmla="*/ 281 w 473"/>
                <a:gd name="T3" fmla="*/ 92 h 633"/>
                <a:gd name="T4" fmla="*/ 287 w 473"/>
                <a:gd name="T5" fmla="*/ 113 h 633"/>
                <a:gd name="T6" fmla="*/ 288 w 473"/>
                <a:gd name="T7" fmla="*/ 150 h 633"/>
                <a:gd name="T8" fmla="*/ 290 w 473"/>
                <a:gd name="T9" fmla="*/ 177 h 633"/>
                <a:gd name="T10" fmla="*/ 297 w 473"/>
                <a:gd name="T11" fmla="*/ 193 h 633"/>
                <a:gd name="T12" fmla="*/ 299 w 473"/>
                <a:gd name="T13" fmla="*/ 206 h 633"/>
                <a:gd name="T14" fmla="*/ 296 w 473"/>
                <a:gd name="T15" fmla="*/ 220 h 633"/>
                <a:gd name="T16" fmla="*/ 300 w 473"/>
                <a:gd name="T17" fmla="*/ 227 h 633"/>
                <a:gd name="T18" fmla="*/ 310 w 473"/>
                <a:gd name="T19" fmla="*/ 236 h 633"/>
                <a:gd name="T20" fmla="*/ 322 w 473"/>
                <a:gd name="T21" fmla="*/ 245 h 633"/>
                <a:gd name="T22" fmla="*/ 342 w 473"/>
                <a:gd name="T23" fmla="*/ 253 h 633"/>
                <a:gd name="T24" fmla="*/ 362 w 473"/>
                <a:gd name="T25" fmla="*/ 278 h 633"/>
                <a:gd name="T26" fmla="*/ 368 w 473"/>
                <a:gd name="T27" fmla="*/ 285 h 633"/>
                <a:gd name="T28" fmla="*/ 390 w 473"/>
                <a:gd name="T29" fmla="*/ 301 h 633"/>
                <a:gd name="T30" fmla="*/ 399 w 473"/>
                <a:gd name="T31" fmla="*/ 313 h 633"/>
                <a:gd name="T32" fmla="*/ 405 w 473"/>
                <a:gd name="T33" fmla="*/ 331 h 633"/>
                <a:gd name="T34" fmla="*/ 413 w 473"/>
                <a:gd name="T35" fmla="*/ 350 h 633"/>
                <a:gd name="T36" fmla="*/ 418 w 473"/>
                <a:gd name="T37" fmla="*/ 364 h 633"/>
                <a:gd name="T38" fmla="*/ 424 w 473"/>
                <a:gd name="T39" fmla="*/ 384 h 633"/>
                <a:gd name="T40" fmla="*/ 430 w 473"/>
                <a:gd name="T41" fmla="*/ 398 h 633"/>
                <a:gd name="T42" fmla="*/ 432 w 473"/>
                <a:gd name="T43" fmla="*/ 408 h 633"/>
                <a:gd name="T44" fmla="*/ 437 w 473"/>
                <a:gd name="T45" fmla="*/ 416 h 633"/>
                <a:gd name="T46" fmla="*/ 450 w 473"/>
                <a:gd name="T47" fmla="*/ 431 h 633"/>
                <a:gd name="T48" fmla="*/ 462 w 473"/>
                <a:gd name="T49" fmla="*/ 451 h 633"/>
                <a:gd name="T50" fmla="*/ 470 w 473"/>
                <a:gd name="T51" fmla="*/ 464 h 633"/>
                <a:gd name="T52" fmla="*/ 472 w 473"/>
                <a:gd name="T53" fmla="*/ 471 h 633"/>
                <a:gd name="T54" fmla="*/ 472 w 473"/>
                <a:gd name="T55" fmla="*/ 486 h 633"/>
                <a:gd name="T56" fmla="*/ 471 w 473"/>
                <a:gd name="T57" fmla="*/ 496 h 633"/>
                <a:gd name="T58" fmla="*/ 467 w 473"/>
                <a:gd name="T59" fmla="*/ 507 h 633"/>
                <a:gd name="T60" fmla="*/ 463 w 473"/>
                <a:gd name="T61" fmla="*/ 523 h 633"/>
                <a:gd name="T62" fmla="*/ 453 w 473"/>
                <a:gd name="T63" fmla="*/ 539 h 633"/>
                <a:gd name="T64" fmla="*/ 436 w 473"/>
                <a:gd name="T65" fmla="*/ 547 h 633"/>
                <a:gd name="T66" fmla="*/ 424 w 473"/>
                <a:gd name="T67" fmla="*/ 555 h 633"/>
                <a:gd name="T68" fmla="*/ 418 w 473"/>
                <a:gd name="T69" fmla="*/ 562 h 633"/>
                <a:gd name="T70" fmla="*/ 416 w 473"/>
                <a:gd name="T71" fmla="*/ 572 h 633"/>
                <a:gd name="T72" fmla="*/ 413 w 473"/>
                <a:gd name="T73" fmla="*/ 583 h 633"/>
                <a:gd name="T74" fmla="*/ 411 w 473"/>
                <a:gd name="T75" fmla="*/ 593 h 633"/>
                <a:gd name="T76" fmla="*/ 404 w 473"/>
                <a:gd name="T77" fmla="*/ 629 h 633"/>
                <a:gd name="T78" fmla="*/ 368 w 473"/>
                <a:gd name="T79" fmla="*/ 633 h 633"/>
                <a:gd name="T80" fmla="*/ 319 w 473"/>
                <a:gd name="T81" fmla="*/ 632 h 633"/>
                <a:gd name="T82" fmla="*/ 271 w 473"/>
                <a:gd name="T83" fmla="*/ 632 h 633"/>
                <a:gd name="T84" fmla="*/ 211 w 473"/>
                <a:gd name="T85" fmla="*/ 633 h 633"/>
                <a:gd name="T86" fmla="*/ 151 w 473"/>
                <a:gd name="T87" fmla="*/ 633 h 633"/>
                <a:gd name="T88" fmla="*/ 100 w 473"/>
                <a:gd name="T89" fmla="*/ 633 h 633"/>
                <a:gd name="T90" fmla="*/ 51 w 473"/>
                <a:gd name="T91" fmla="*/ 632 h 633"/>
                <a:gd name="T92" fmla="*/ 19 w 473"/>
                <a:gd name="T93" fmla="*/ 493 h 633"/>
                <a:gd name="T94" fmla="*/ 19 w 473"/>
                <a:gd name="T95" fmla="*/ 210 h 633"/>
                <a:gd name="T96" fmla="*/ 4 w 473"/>
                <a:gd name="T97" fmla="*/ 141 h 633"/>
                <a:gd name="T98" fmla="*/ 19 w 473"/>
                <a:gd name="T99" fmla="*/ 70 h 633"/>
                <a:gd name="T100" fmla="*/ 48 w 473"/>
                <a:gd name="T101" fmla="*/ 34 h 633"/>
                <a:gd name="T102" fmla="*/ 82 w 473"/>
                <a:gd name="T103" fmla="*/ 34 h 633"/>
                <a:gd name="T104" fmla="*/ 131 w 473"/>
                <a:gd name="T105" fmla="*/ 34 h 633"/>
                <a:gd name="T106" fmla="*/ 152 w 473"/>
                <a:gd name="T107" fmla="*/ 11 h 633"/>
                <a:gd name="T108" fmla="*/ 186 w 473"/>
                <a:gd name="T109" fmla="*/ 12 h 633"/>
                <a:gd name="T110" fmla="*/ 215 w 473"/>
                <a:gd name="T111" fmla="*/ 12 h 633"/>
                <a:gd name="T112" fmla="*/ 262 w 473"/>
                <a:gd name="T113" fmla="*/ 7 h 633"/>
                <a:gd name="T114" fmla="*/ 281 w 473"/>
                <a:gd name="T115" fmla="*/ 20 h 633"/>
                <a:gd name="T116" fmla="*/ 293 w 473"/>
                <a:gd name="T117" fmla="*/ 43 h 633"/>
                <a:gd name="T118" fmla="*/ 284 w 473"/>
                <a:gd name="T119" fmla="*/ 67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" h="633">
                  <a:moveTo>
                    <a:pt x="284" y="69"/>
                  </a:moveTo>
                  <a:lnTo>
                    <a:pt x="284" y="70"/>
                  </a:lnTo>
                  <a:lnTo>
                    <a:pt x="284" y="71"/>
                  </a:lnTo>
                  <a:lnTo>
                    <a:pt x="283" y="73"/>
                  </a:lnTo>
                  <a:lnTo>
                    <a:pt x="281" y="80"/>
                  </a:lnTo>
                  <a:lnTo>
                    <a:pt x="281" y="82"/>
                  </a:lnTo>
                  <a:lnTo>
                    <a:pt x="281" y="83"/>
                  </a:lnTo>
                  <a:lnTo>
                    <a:pt x="281" y="84"/>
                  </a:lnTo>
                  <a:lnTo>
                    <a:pt x="281" y="84"/>
                  </a:lnTo>
                  <a:lnTo>
                    <a:pt x="281" y="85"/>
                  </a:lnTo>
                  <a:lnTo>
                    <a:pt x="281" y="87"/>
                  </a:lnTo>
                  <a:lnTo>
                    <a:pt x="281" y="90"/>
                  </a:lnTo>
                  <a:lnTo>
                    <a:pt x="281" y="91"/>
                  </a:lnTo>
                  <a:lnTo>
                    <a:pt x="281" y="92"/>
                  </a:lnTo>
                  <a:lnTo>
                    <a:pt x="281" y="95"/>
                  </a:lnTo>
                  <a:lnTo>
                    <a:pt x="281" y="96"/>
                  </a:lnTo>
                  <a:lnTo>
                    <a:pt x="281" y="98"/>
                  </a:lnTo>
                  <a:lnTo>
                    <a:pt x="282" y="103"/>
                  </a:lnTo>
                  <a:lnTo>
                    <a:pt x="284" y="108"/>
                  </a:lnTo>
                  <a:lnTo>
                    <a:pt x="286" y="112"/>
                  </a:lnTo>
                  <a:lnTo>
                    <a:pt x="287" y="113"/>
                  </a:lnTo>
                  <a:lnTo>
                    <a:pt x="287" y="116"/>
                  </a:lnTo>
                  <a:lnTo>
                    <a:pt x="288" y="118"/>
                  </a:lnTo>
                  <a:lnTo>
                    <a:pt x="288" y="124"/>
                  </a:lnTo>
                  <a:lnTo>
                    <a:pt x="288" y="134"/>
                  </a:lnTo>
                  <a:lnTo>
                    <a:pt x="288" y="138"/>
                  </a:lnTo>
                  <a:lnTo>
                    <a:pt x="288" y="142"/>
                  </a:lnTo>
                  <a:lnTo>
                    <a:pt x="288" y="150"/>
                  </a:lnTo>
                  <a:lnTo>
                    <a:pt x="288" y="158"/>
                  </a:lnTo>
                  <a:lnTo>
                    <a:pt x="288" y="164"/>
                  </a:lnTo>
                  <a:lnTo>
                    <a:pt x="288" y="171"/>
                  </a:lnTo>
                  <a:lnTo>
                    <a:pt x="288" y="173"/>
                  </a:lnTo>
                  <a:lnTo>
                    <a:pt x="289" y="174"/>
                  </a:lnTo>
                  <a:lnTo>
                    <a:pt x="289" y="176"/>
                  </a:lnTo>
                  <a:lnTo>
                    <a:pt x="290" y="177"/>
                  </a:lnTo>
                  <a:lnTo>
                    <a:pt x="290" y="178"/>
                  </a:lnTo>
                  <a:lnTo>
                    <a:pt x="291" y="181"/>
                  </a:lnTo>
                  <a:lnTo>
                    <a:pt x="293" y="182"/>
                  </a:lnTo>
                  <a:lnTo>
                    <a:pt x="295" y="186"/>
                  </a:lnTo>
                  <a:lnTo>
                    <a:pt x="296" y="188"/>
                  </a:lnTo>
                  <a:lnTo>
                    <a:pt x="297" y="190"/>
                  </a:lnTo>
                  <a:lnTo>
                    <a:pt x="297" y="193"/>
                  </a:lnTo>
                  <a:lnTo>
                    <a:pt x="299" y="195"/>
                  </a:lnTo>
                  <a:lnTo>
                    <a:pt x="299" y="196"/>
                  </a:lnTo>
                  <a:lnTo>
                    <a:pt x="299" y="199"/>
                  </a:lnTo>
                  <a:lnTo>
                    <a:pt x="299" y="199"/>
                  </a:lnTo>
                  <a:lnTo>
                    <a:pt x="299" y="200"/>
                  </a:lnTo>
                  <a:lnTo>
                    <a:pt x="299" y="203"/>
                  </a:lnTo>
                  <a:lnTo>
                    <a:pt x="299" y="206"/>
                  </a:lnTo>
                  <a:lnTo>
                    <a:pt x="297" y="209"/>
                  </a:lnTo>
                  <a:lnTo>
                    <a:pt x="297" y="210"/>
                  </a:lnTo>
                  <a:lnTo>
                    <a:pt x="297" y="212"/>
                  </a:lnTo>
                  <a:lnTo>
                    <a:pt x="297" y="214"/>
                  </a:lnTo>
                  <a:lnTo>
                    <a:pt x="297" y="217"/>
                  </a:lnTo>
                  <a:lnTo>
                    <a:pt x="297" y="219"/>
                  </a:lnTo>
                  <a:lnTo>
                    <a:pt x="296" y="220"/>
                  </a:lnTo>
                  <a:lnTo>
                    <a:pt x="296" y="222"/>
                  </a:lnTo>
                  <a:lnTo>
                    <a:pt x="297" y="222"/>
                  </a:lnTo>
                  <a:lnTo>
                    <a:pt x="297" y="223"/>
                  </a:lnTo>
                  <a:lnTo>
                    <a:pt x="297" y="225"/>
                  </a:lnTo>
                  <a:lnTo>
                    <a:pt x="299" y="225"/>
                  </a:lnTo>
                  <a:lnTo>
                    <a:pt x="299" y="226"/>
                  </a:lnTo>
                  <a:lnTo>
                    <a:pt x="300" y="227"/>
                  </a:lnTo>
                  <a:lnTo>
                    <a:pt x="300" y="228"/>
                  </a:lnTo>
                  <a:lnTo>
                    <a:pt x="301" y="228"/>
                  </a:lnTo>
                  <a:lnTo>
                    <a:pt x="302" y="229"/>
                  </a:lnTo>
                  <a:lnTo>
                    <a:pt x="307" y="232"/>
                  </a:lnTo>
                  <a:lnTo>
                    <a:pt x="308" y="233"/>
                  </a:lnTo>
                  <a:lnTo>
                    <a:pt x="309" y="235"/>
                  </a:lnTo>
                  <a:lnTo>
                    <a:pt x="310" y="236"/>
                  </a:lnTo>
                  <a:lnTo>
                    <a:pt x="316" y="240"/>
                  </a:lnTo>
                  <a:lnTo>
                    <a:pt x="317" y="241"/>
                  </a:lnTo>
                  <a:lnTo>
                    <a:pt x="319" y="242"/>
                  </a:lnTo>
                  <a:lnTo>
                    <a:pt x="319" y="243"/>
                  </a:lnTo>
                  <a:lnTo>
                    <a:pt x="320" y="243"/>
                  </a:lnTo>
                  <a:lnTo>
                    <a:pt x="321" y="245"/>
                  </a:lnTo>
                  <a:lnTo>
                    <a:pt x="322" y="245"/>
                  </a:lnTo>
                  <a:lnTo>
                    <a:pt x="323" y="245"/>
                  </a:lnTo>
                  <a:lnTo>
                    <a:pt x="325" y="246"/>
                  </a:lnTo>
                  <a:lnTo>
                    <a:pt x="334" y="248"/>
                  </a:lnTo>
                  <a:lnTo>
                    <a:pt x="338" y="249"/>
                  </a:lnTo>
                  <a:lnTo>
                    <a:pt x="339" y="251"/>
                  </a:lnTo>
                  <a:lnTo>
                    <a:pt x="340" y="252"/>
                  </a:lnTo>
                  <a:lnTo>
                    <a:pt x="342" y="253"/>
                  </a:lnTo>
                  <a:lnTo>
                    <a:pt x="345" y="255"/>
                  </a:lnTo>
                  <a:lnTo>
                    <a:pt x="346" y="256"/>
                  </a:lnTo>
                  <a:lnTo>
                    <a:pt x="349" y="259"/>
                  </a:lnTo>
                  <a:lnTo>
                    <a:pt x="352" y="262"/>
                  </a:lnTo>
                  <a:lnTo>
                    <a:pt x="355" y="267"/>
                  </a:lnTo>
                  <a:lnTo>
                    <a:pt x="362" y="277"/>
                  </a:lnTo>
                  <a:lnTo>
                    <a:pt x="362" y="278"/>
                  </a:lnTo>
                  <a:lnTo>
                    <a:pt x="365" y="280"/>
                  </a:lnTo>
                  <a:lnTo>
                    <a:pt x="366" y="281"/>
                  </a:lnTo>
                  <a:lnTo>
                    <a:pt x="366" y="282"/>
                  </a:lnTo>
                  <a:lnTo>
                    <a:pt x="366" y="282"/>
                  </a:lnTo>
                  <a:lnTo>
                    <a:pt x="367" y="284"/>
                  </a:lnTo>
                  <a:lnTo>
                    <a:pt x="367" y="285"/>
                  </a:lnTo>
                  <a:lnTo>
                    <a:pt x="368" y="285"/>
                  </a:lnTo>
                  <a:lnTo>
                    <a:pt x="372" y="286"/>
                  </a:lnTo>
                  <a:lnTo>
                    <a:pt x="373" y="288"/>
                  </a:lnTo>
                  <a:lnTo>
                    <a:pt x="377" y="291"/>
                  </a:lnTo>
                  <a:lnTo>
                    <a:pt x="381" y="294"/>
                  </a:lnTo>
                  <a:lnTo>
                    <a:pt x="385" y="297"/>
                  </a:lnTo>
                  <a:lnTo>
                    <a:pt x="387" y="299"/>
                  </a:lnTo>
                  <a:lnTo>
                    <a:pt x="390" y="301"/>
                  </a:lnTo>
                  <a:lnTo>
                    <a:pt x="391" y="303"/>
                  </a:lnTo>
                  <a:lnTo>
                    <a:pt x="393" y="304"/>
                  </a:lnTo>
                  <a:lnTo>
                    <a:pt x="394" y="307"/>
                  </a:lnTo>
                  <a:lnTo>
                    <a:pt x="395" y="308"/>
                  </a:lnTo>
                  <a:lnTo>
                    <a:pt x="395" y="310"/>
                  </a:lnTo>
                  <a:lnTo>
                    <a:pt x="397" y="311"/>
                  </a:lnTo>
                  <a:lnTo>
                    <a:pt x="399" y="313"/>
                  </a:lnTo>
                  <a:lnTo>
                    <a:pt x="400" y="314"/>
                  </a:lnTo>
                  <a:lnTo>
                    <a:pt x="401" y="317"/>
                  </a:lnTo>
                  <a:lnTo>
                    <a:pt x="401" y="318"/>
                  </a:lnTo>
                  <a:lnTo>
                    <a:pt x="403" y="320"/>
                  </a:lnTo>
                  <a:lnTo>
                    <a:pt x="404" y="325"/>
                  </a:lnTo>
                  <a:lnTo>
                    <a:pt x="404" y="326"/>
                  </a:lnTo>
                  <a:lnTo>
                    <a:pt x="405" y="331"/>
                  </a:lnTo>
                  <a:lnTo>
                    <a:pt x="407" y="334"/>
                  </a:lnTo>
                  <a:lnTo>
                    <a:pt x="408" y="337"/>
                  </a:lnTo>
                  <a:lnTo>
                    <a:pt x="411" y="343"/>
                  </a:lnTo>
                  <a:lnTo>
                    <a:pt x="411" y="345"/>
                  </a:lnTo>
                  <a:lnTo>
                    <a:pt x="412" y="347"/>
                  </a:lnTo>
                  <a:lnTo>
                    <a:pt x="412" y="349"/>
                  </a:lnTo>
                  <a:lnTo>
                    <a:pt x="413" y="350"/>
                  </a:lnTo>
                  <a:lnTo>
                    <a:pt x="414" y="352"/>
                  </a:lnTo>
                  <a:lnTo>
                    <a:pt x="416" y="355"/>
                  </a:lnTo>
                  <a:lnTo>
                    <a:pt x="416" y="356"/>
                  </a:lnTo>
                  <a:lnTo>
                    <a:pt x="416" y="358"/>
                  </a:lnTo>
                  <a:lnTo>
                    <a:pt x="417" y="359"/>
                  </a:lnTo>
                  <a:lnTo>
                    <a:pt x="417" y="363"/>
                  </a:lnTo>
                  <a:lnTo>
                    <a:pt x="418" y="364"/>
                  </a:lnTo>
                  <a:lnTo>
                    <a:pt x="418" y="365"/>
                  </a:lnTo>
                  <a:lnTo>
                    <a:pt x="420" y="370"/>
                  </a:lnTo>
                  <a:lnTo>
                    <a:pt x="421" y="372"/>
                  </a:lnTo>
                  <a:lnTo>
                    <a:pt x="423" y="373"/>
                  </a:lnTo>
                  <a:lnTo>
                    <a:pt x="423" y="376"/>
                  </a:lnTo>
                  <a:lnTo>
                    <a:pt x="424" y="382"/>
                  </a:lnTo>
                  <a:lnTo>
                    <a:pt x="424" y="384"/>
                  </a:lnTo>
                  <a:lnTo>
                    <a:pt x="425" y="385"/>
                  </a:lnTo>
                  <a:lnTo>
                    <a:pt x="425" y="386"/>
                  </a:lnTo>
                  <a:lnTo>
                    <a:pt x="425" y="388"/>
                  </a:lnTo>
                  <a:lnTo>
                    <a:pt x="425" y="389"/>
                  </a:lnTo>
                  <a:lnTo>
                    <a:pt x="426" y="391"/>
                  </a:lnTo>
                  <a:lnTo>
                    <a:pt x="429" y="397"/>
                  </a:lnTo>
                  <a:lnTo>
                    <a:pt x="430" y="398"/>
                  </a:lnTo>
                  <a:lnTo>
                    <a:pt x="430" y="399"/>
                  </a:lnTo>
                  <a:lnTo>
                    <a:pt x="431" y="402"/>
                  </a:lnTo>
                  <a:lnTo>
                    <a:pt x="431" y="403"/>
                  </a:lnTo>
                  <a:lnTo>
                    <a:pt x="431" y="404"/>
                  </a:lnTo>
                  <a:lnTo>
                    <a:pt x="431" y="405"/>
                  </a:lnTo>
                  <a:lnTo>
                    <a:pt x="432" y="407"/>
                  </a:lnTo>
                  <a:lnTo>
                    <a:pt x="432" y="408"/>
                  </a:lnTo>
                  <a:lnTo>
                    <a:pt x="433" y="409"/>
                  </a:lnTo>
                  <a:lnTo>
                    <a:pt x="433" y="410"/>
                  </a:lnTo>
                  <a:lnTo>
                    <a:pt x="434" y="411"/>
                  </a:lnTo>
                  <a:lnTo>
                    <a:pt x="434" y="412"/>
                  </a:lnTo>
                  <a:lnTo>
                    <a:pt x="434" y="414"/>
                  </a:lnTo>
                  <a:lnTo>
                    <a:pt x="436" y="415"/>
                  </a:lnTo>
                  <a:lnTo>
                    <a:pt x="437" y="416"/>
                  </a:lnTo>
                  <a:lnTo>
                    <a:pt x="437" y="418"/>
                  </a:lnTo>
                  <a:lnTo>
                    <a:pt x="438" y="418"/>
                  </a:lnTo>
                  <a:lnTo>
                    <a:pt x="438" y="420"/>
                  </a:lnTo>
                  <a:lnTo>
                    <a:pt x="439" y="421"/>
                  </a:lnTo>
                  <a:lnTo>
                    <a:pt x="441" y="423"/>
                  </a:lnTo>
                  <a:lnTo>
                    <a:pt x="444" y="425"/>
                  </a:lnTo>
                  <a:lnTo>
                    <a:pt x="450" y="431"/>
                  </a:lnTo>
                  <a:lnTo>
                    <a:pt x="451" y="435"/>
                  </a:lnTo>
                  <a:lnTo>
                    <a:pt x="453" y="437"/>
                  </a:lnTo>
                  <a:lnTo>
                    <a:pt x="453" y="438"/>
                  </a:lnTo>
                  <a:lnTo>
                    <a:pt x="454" y="440"/>
                  </a:lnTo>
                  <a:lnTo>
                    <a:pt x="457" y="443"/>
                  </a:lnTo>
                  <a:lnTo>
                    <a:pt x="458" y="447"/>
                  </a:lnTo>
                  <a:lnTo>
                    <a:pt x="462" y="451"/>
                  </a:lnTo>
                  <a:lnTo>
                    <a:pt x="464" y="455"/>
                  </a:lnTo>
                  <a:lnTo>
                    <a:pt x="465" y="455"/>
                  </a:lnTo>
                  <a:lnTo>
                    <a:pt x="465" y="456"/>
                  </a:lnTo>
                  <a:lnTo>
                    <a:pt x="466" y="457"/>
                  </a:lnTo>
                  <a:lnTo>
                    <a:pt x="467" y="460"/>
                  </a:lnTo>
                  <a:lnTo>
                    <a:pt x="469" y="462"/>
                  </a:lnTo>
                  <a:lnTo>
                    <a:pt x="470" y="464"/>
                  </a:lnTo>
                  <a:lnTo>
                    <a:pt x="470" y="466"/>
                  </a:lnTo>
                  <a:lnTo>
                    <a:pt x="470" y="467"/>
                  </a:lnTo>
                  <a:lnTo>
                    <a:pt x="471" y="467"/>
                  </a:lnTo>
                  <a:lnTo>
                    <a:pt x="471" y="468"/>
                  </a:lnTo>
                  <a:lnTo>
                    <a:pt x="472" y="469"/>
                  </a:lnTo>
                  <a:lnTo>
                    <a:pt x="472" y="470"/>
                  </a:lnTo>
                  <a:lnTo>
                    <a:pt x="472" y="471"/>
                  </a:lnTo>
                  <a:lnTo>
                    <a:pt x="472" y="475"/>
                  </a:lnTo>
                  <a:lnTo>
                    <a:pt x="472" y="476"/>
                  </a:lnTo>
                  <a:lnTo>
                    <a:pt x="473" y="479"/>
                  </a:lnTo>
                  <a:lnTo>
                    <a:pt x="472" y="481"/>
                  </a:lnTo>
                  <a:lnTo>
                    <a:pt x="472" y="483"/>
                  </a:lnTo>
                  <a:lnTo>
                    <a:pt x="472" y="484"/>
                  </a:lnTo>
                  <a:lnTo>
                    <a:pt x="472" y="486"/>
                  </a:lnTo>
                  <a:lnTo>
                    <a:pt x="472" y="488"/>
                  </a:lnTo>
                  <a:lnTo>
                    <a:pt x="472" y="489"/>
                  </a:lnTo>
                  <a:lnTo>
                    <a:pt x="472" y="490"/>
                  </a:lnTo>
                  <a:lnTo>
                    <a:pt x="472" y="492"/>
                  </a:lnTo>
                  <a:lnTo>
                    <a:pt x="472" y="493"/>
                  </a:lnTo>
                  <a:lnTo>
                    <a:pt x="472" y="495"/>
                  </a:lnTo>
                  <a:lnTo>
                    <a:pt x="471" y="496"/>
                  </a:lnTo>
                  <a:lnTo>
                    <a:pt x="471" y="497"/>
                  </a:lnTo>
                  <a:lnTo>
                    <a:pt x="470" y="500"/>
                  </a:lnTo>
                  <a:lnTo>
                    <a:pt x="470" y="501"/>
                  </a:lnTo>
                  <a:lnTo>
                    <a:pt x="469" y="503"/>
                  </a:lnTo>
                  <a:lnTo>
                    <a:pt x="469" y="506"/>
                  </a:lnTo>
                  <a:lnTo>
                    <a:pt x="467" y="506"/>
                  </a:lnTo>
                  <a:lnTo>
                    <a:pt x="467" y="507"/>
                  </a:lnTo>
                  <a:lnTo>
                    <a:pt x="467" y="510"/>
                  </a:lnTo>
                  <a:lnTo>
                    <a:pt x="466" y="512"/>
                  </a:lnTo>
                  <a:lnTo>
                    <a:pt x="466" y="512"/>
                  </a:lnTo>
                  <a:lnTo>
                    <a:pt x="466" y="513"/>
                  </a:lnTo>
                  <a:lnTo>
                    <a:pt x="465" y="516"/>
                  </a:lnTo>
                  <a:lnTo>
                    <a:pt x="465" y="519"/>
                  </a:lnTo>
                  <a:lnTo>
                    <a:pt x="463" y="523"/>
                  </a:lnTo>
                  <a:lnTo>
                    <a:pt x="462" y="527"/>
                  </a:lnTo>
                  <a:lnTo>
                    <a:pt x="460" y="529"/>
                  </a:lnTo>
                  <a:lnTo>
                    <a:pt x="459" y="532"/>
                  </a:lnTo>
                  <a:lnTo>
                    <a:pt x="458" y="533"/>
                  </a:lnTo>
                  <a:lnTo>
                    <a:pt x="456" y="536"/>
                  </a:lnTo>
                  <a:lnTo>
                    <a:pt x="454" y="538"/>
                  </a:lnTo>
                  <a:lnTo>
                    <a:pt x="453" y="539"/>
                  </a:lnTo>
                  <a:lnTo>
                    <a:pt x="452" y="540"/>
                  </a:lnTo>
                  <a:lnTo>
                    <a:pt x="450" y="541"/>
                  </a:lnTo>
                  <a:lnTo>
                    <a:pt x="446" y="542"/>
                  </a:lnTo>
                  <a:lnTo>
                    <a:pt x="444" y="544"/>
                  </a:lnTo>
                  <a:lnTo>
                    <a:pt x="441" y="545"/>
                  </a:lnTo>
                  <a:lnTo>
                    <a:pt x="438" y="547"/>
                  </a:lnTo>
                  <a:lnTo>
                    <a:pt x="436" y="547"/>
                  </a:lnTo>
                  <a:lnTo>
                    <a:pt x="433" y="548"/>
                  </a:lnTo>
                  <a:lnTo>
                    <a:pt x="432" y="549"/>
                  </a:lnTo>
                  <a:lnTo>
                    <a:pt x="430" y="551"/>
                  </a:lnTo>
                  <a:lnTo>
                    <a:pt x="429" y="552"/>
                  </a:lnTo>
                  <a:lnTo>
                    <a:pt x="427" y="553"/>
                  </a:lnTo>
                  <a:lnTo>
                    <a:pt x="426" y="553"/>
                  </a:lnTo>
                  <a:lnTo>
                    <a:pt x="424" y="555"/>
                  </a:lnTo>
                  <a:lnTo>
                    <a:pt x="423" y="557"/>
                  </a:lnTo>
                  <a:lnTo>
                    <a:pt x="421" y="558"/>
                  </a:lnTo>
                  <a:lnTo>
                    <a:pt x="420" y="559"/>
                  </a:lnTo>
                  <a:lnTo>
                    <a:pt x="420" y="560"/>
                  </a:lnTo>
                  <a:lnTo>
                    <a:pt x="419" y="560"/>
                  </a:lnTo>
                  <a:lnTo>
                    <a:pt x="419" y="561"/>
                  </a:lnTo>
                  <a:lnTo>
                    <a:pt x="418" y="562"/>
                  </a:lnTo>
                  <a:lnTo>
                    <a:pt x="418" y="564"/>
                  </a:lnTo>
                  <a:lnTo>
                    <a:pt x="418" y="565"/>
                  </a:lnTo>
                  <a:lnTo>
                    <a:pt x="417" y="566"/>
                  </a:lnTo>
                  <a:lnTo>
                    <a:pt x="417" y="568"/>
                  </a:lnTo>
                  <a:lnTo>
                    <a:pt x="417" y="570"/>
                  </a:lnTo>
                  <a:lnTo>
                    <a:pt x="417" y="571"/>
                  </a:lnTo>
                  <a:lnTo>
                    <a:pt x="416" y="572"/>
                  </a:lnTo>
                  <a:lnTo>
                    <a:pt x="416" y="573"/>
                  </a:lnTo>
                  <a:lnTo>
                    <a:pt x="414" y="575"/>
                  </a:lnTo>
                  <a:lnTo>
                    <a:pt x="414" y="577"/>
                  </a:lnTo>
                  <a:lnTo>
                    <a:pt x="414" y="578"/>
                  </a:lnTo>
                  <a:lnTo>
                    <a:pt x="414" y="579"/>
                  </a:lnTo>
                  <a:lnTo>
                    <a:pt x="414" y="580"/>
                  </a:lnTo>
                  <a:lnTo>
                    <a:pt x="413" y="583"/>
                  </a:lnTo>
                  <a:lnTo>
                    <a:pt x="413" y="584"/>
                  </a:lnTo>
                  <a:lnTo>
                    <a:pt x="413" y="585"/>
                  </a:lnTo>
                  <a:lnTo>
                    <a:pt x="412" y="586"/>
                  </a:lnTo>
                  <a:lnTo>
                    <a:pt x="412" y="587"/>
                  </a:lnTo>
                  <a:lnTo>
                    <a:pt x="412" y="590"/>
                  </a:lnTo>
                  <a:lnTo>
                    <a:pt x="412" y="592"/>
                  </a:lnTo>
                  <a:lnTo>
                    <a:pt x="411" y="593"/>
                  </a:lnTo>
                  <a:lnTo>
                    <a:pt x="411" y="594"/>
                  </a:lnTo>
                  <a:lnTo>
                    <a:pt x="408" y="607"/>
                  </a:lnTo>
                  <a:lnTo>
                    <a:pt x="405" y="620"/>
                  </a:lnTo>
                  <a:lnTo>
                    <a:pt x="405" y="622"/>
                  </a:lnTo>
                  <a:lnTo>
                    <a:pt x="404" y="624"/>
                  </a:lnTo>
                  <a:lnTo>
                    <a:pt x="404" y="626"/>
                  </a:lnTo>
                  <a:lnTo>
                    <a:pt x="404" y="629"/>
                  </a:lnTo>
                  <a:lnTo>
                    <a:pt x="404" y="632"/>
                  </a:lnTo>
                  <a:lnTo>
                    <a:pt x="404" y="633"/>
                  </a:lnTo>
                  <a:lnTo>
                    <a:pt x="401" y="633"/>
                  </a:lnTo>
                  <a:lnTo>
                    <a:pt x="397" y="633"/>
                  </a:lnTo>
                  <a:lnTo>
                    <a:pt x="385" y="633"/>
                  </a:lnTo>
                  <a:lnTo>
                    <a:pt x="375" y="633"/>
                  </a:lnTo>
                  <a:lnTo>
                    <a:pt x="368" y="633"/>
                  </a:lnTo>
                  <a:lnTo>
                    <a:pt x="367" y="633"/>
                  </a:lnTo>
                  <a:lnTo>
                    <a:pt x="365" y="633"/>
                  </a:lnTo>
                  <a:lnTo>
                    <a:pt x="349" y="632"/>
                  </a:lnTo>
                  <a:lnTo>
                    <a:pt x="348" y="632"/>
                  </a:lnTo>
                  <a:lnTo>
                    <a:pt x="340" y="632"/>
                  </a:lnTo>
                  <a:lnTo>
                    <a:pt x="333" y="632"/>
                  </a:lnTo>
                  <a:lnTo>
                    <a:pt x="319" y="632"/>
                  </a:lnTo>
                  <a:lnTo>
                    <a:pt x="315" y="632"/>
                  </a:lnTo>
                  <a:lnTo>
                    <a:pt x="312" y="632"/>
                  </a:lnTo>
                  <a:lnTo>
                    <a:pt x="306" y="632"/>
                  </a:lnTo>
                  <a:lnTo>
                    <a:pt x="297" y="632"/>
                  </a:lnTo>
                  <a:lnTo>
                    <a:pt x="289" y="632"/>
                  </a:lnTo>
                  <a:lnTo>
                    <a:pt x="281" y="632"/>
                  </a:lnTo>
                  <a:lnTo>
                    <a:pt x="271" y="632"/>
                  </a:lnTo>
                  <a:lnTo>
                    <a:pt x="263" y="632"/>
                  </a:lnTo>
                  <a:lnTo>
                    <a:pt x="254" y="632"/>
                  </a:lnTo>
                  <a:lnTo>
                    <a:pt x="245" y="632"/>
                  </a:lnTo>
                  <a:lnTo>
                    <a:pt x="238" y="632"/>
                  </a:lnTo>
                  <a:lnTo>
                    <a:pt x="228" y="632"/>
                  </a:lnTo>
                  <a:lnTo>
                    <a:pt x="219" y="632"/>
                  </a:lnTo>
                  <a:lnTo>
                    <a:pt x="211" y="633"/>
                  </a:lnTo>
                  <a:lnTo>
                    <a:pt x="203" y="633"/>
                  </a:lnTo>
                  <a:lnTo>
                    <a:pt x="193" y="633"/>
                  </a:lnTo>
                  <a:lnTo>
                    <a:pt x="184" y="633"/>
                  </a:lnTo>
                  <a:lnTo>
                    <a:pt x="176" y="633"/>
                  </a:lnTo>
                  <a:lnTo>
                    <a:pt x="167" y="633"/>
                  </a:lnTo>
                  <a:lnTo>
                    <a:pt x="159" y="633"/>
                  </a:lnTo>
                  <a:lnTo>
                    <a:pt x="151" y="633"/>
                  </a:lnTo>
                  <a:lnTo>
                    <a:pt x="144" y="633"/>
                  </a:lnTo>
                  <a:lnTo>
                    <a:pt x="138" y="633"/>
                  </a:lnTo>
                  <a:lnTo>
                    <a:pt x="130" y="633"/>
                  </a:lnTo>
                  <a:lnTo>
                    <a:pt x="123" y="633"/>
                  </a:lnTo>
                  <a:lnTo>
                    <a:pt x="114" y="633"/>
                  </a:lnTo>
                  <a:lnTo>
                    <a:pt x="107" y="633"/>
                  </a:lnTo>
                  <a:lnTo>
                    <a:pt x="100" y="633"/>
                  </a:lnTo>
                  <a:lnTo>
                    <a:pt x="92" y="633"/>
                  </a:lnTo>
                  <a:lnTo>
                    <a:pt x="85" y="633"/>
                  </a:lnTo>
                  <a:lnTo>
                    <a:pt x="78" y="633"/>
                  </a:lnTo>
                  <a:lnTo>
                    <a:pt x="71" y="633"/>
                  </a:lnTo>
                  <a:lnTo>
                    <a:pt x="64" y="633"/>
                  </a:lnTo>
                  <a:lnTo>
                    <a:pt x="56" y="633"/>
                  </a:lnTo>
                  <a:lnTo>
                    <a:pt x="51" y="632"/>
                  </a:lnTo>
                  <a:lnTo>
                    <a:pt x="42" y="632"/>
                  </a:lnTo>
                  <a:lnTo>
                    <a:pt x="34" y="632"/>
                  </a:lnTo>
                  <a:lnTo>
                    <a:pt x="26" y="632"/>
                  </a:lnTo>
                  <a:lnTo>
                    <a:pt x="19" y="632"/>
                  </a:lnTo>
                  <a:lnTo>
                    <a:pt x="19" y="630"/>
                  </a:lnTo>
                  <a:lnTo>
                    <a:pt x="19" y="562"/>
                  </a:lnTo>
                  <a:lnTo>
                    <a:pt x="19" y="493"/>
                  </a:lnTo>
                  <a:lnTo>
                    <a:pt x="19" y="492"/>
                  </a:lnTo>
                  <a:lnTo>
                    <a:pt x="19" y="422"/>
                  </a:lnTo>
                  <a:lnTo>
                    <a:pt x="17" y="351"/>
                  </a:lnTo>
                  <a:lnTo>
                    <a:pt x="17" y="349"/>
                  </a:lnTo>
                  <a:lnTo>
                    <a:pt x="17" y="281"/>
                  </a:lnTo>
                  <a:lnTo>
                    <a:pt x="17" y="230"/>
                  </a:lnTo>
                  <a:lnTo>
                    <a:pt x="19" y="210"/>
                  </a:lnTo>
                  <a:lnTo>
                    <a:pt x="19" y="141"/>
                  </a:lnTo>
                  <a:lnTo>
                    <a:pt x="14" y="141"/>
                  </a:lnTo>
                  <a:lnTo>
                    <a:pt x="9" y="141"/>
                  </a:lnTo>
                  <a:lnTo>
                    <a:pt x="9" y="135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41"/>
                  </a:lnTo>
                  <a:lnTo>
                    <a:pt x="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7" y="123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9" y="70"/>
                  </a:lnTo>
                  <a:lnTo>
                    <a:pt x="19" y="34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40" y="34"/>
                  </a:lnTo>
                  <a:lnTo>
                    <a:pt x="43" y="34"/>
                  </a:lnTo>
                  <a:lnTo>
                    <a:pt x="48" y="34"/>
                  </a:lnTo>
                  <a:lnTo>
                    <a:pt x="53" y="34"/>
                  </a:lnTo>
                  <a:lnTo>
                    <a:pt x="55" y="34"/>
                  </a:lnTo>
                  <a:lnTo>
                    <a:pt x="60" y="34"/>
                  </a:lnTo>
                  <a:lnTo>
                    <a:pt x="69" y="34"/>
                  </a:lnTo>
                  <a:lnTo>
                    <a:pt x="74" y="34"/>
                  </a:lnTo>
                  <a:lnTo>
                    <a:pt x="79" y="34"/>
                  </a:lnTo>
                  <a:lnTo>
                    <a:pt x="82" y="34"/>
                  </a:lnTo>
                  <a:lnTo>
                    <a:pt x="86" y="34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108" y="34"/>
                  </a:lnTo>
                  <a:lnTo>
                    <a:pt x="121" y="34"/>
                  </a:lnTo>
                  <a:lnTo>
                    <a:pt x="126" y="34"/>
                  </a:lnTo>
                  <a:lnTo>
                    <a:pt x="131" y="34"/>
                  </a:lnTo>
                  <a:lnTo>
                    <a:pt x="136" y="34"/>
                  </a:lnTo>
                  <a:lnTo>
                    <a:pt x="139" y="34"/>
                  </a:lnTo>
                  <a:lnTo>
                    <a:pt x="143" y="34"/>
                  </a:lnTo>
                  <a:lnTo>
                    <a:pt x="147" y="34"/>
                  </a:lnTo>
                  <a:lnTo>
                    <a:pt x="147" y="24"/>
                  </a:lnTo>
                  <a:lnTo>
                    <a:pt x="147" y="11"/>
                  </a:lnTo>
                  <a:lnTo>
                    <a:pt x="152" y="11"/>
                  </a:lnTo>
                  <a:lnTo>
                    <a:pt x="154" y="11"/>
                  </a:lnTo>
                  <a:lnTo>
                    <a:pt x="157" y="11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73" y="11"/>
                  </a:lnTo>
                  <a:lnTo>
                    <a:pt x="179" y="12"/>
                  </a:lnTo>
                  <a:lnTo>
                    <a:pt x="186" y="12"/>
                  </a:lnTo>
                  <a:lnTo>
                    <a:pt x="192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03" y="12"/>
                  </a:lnTo>
                  <a:lnTo>
                    <a:pt x="208" y="12"/>
                  </a:lnTo>
                  <a:lnTo>
                    <a:pt x="210" y="12"/>
                  </a:lnTo>
                  <a:lnTo>
                    <a:pt x="215" y="12"/>
                  </a:lnTo>
                  <a:lnTo>
                    <a:pt x="227" y="12"/>
                  </a:lnTo>
                  <a:lnTo>
                    <a:pt x="238" y="12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51" y="0"/>
                  </a:lnTo>
                  <a:lnTo>
                    <a:pt x="262" y="0"/>
                  </a:lnTo>
                  <a:lnTo>
                    <a:pt x="262" y="7"/>
                  </a:lnTo>
                  <a:lnTo>
                    <a:pt x="262" y="11"/>
                  </a:lnTo>
                  <a:lnTo>
                    <a:pt x="269" y="11"/>
                  </a:lnTo>
                  <a:lnTo>
                    <a:pt x="274" y="11"/>
                  </a:lnTo>
                  <a:lnTo>
                    <a:pt x="278" y="11"/>
                  </a:lnTo>
                  <a:lnTo>
                    <a:pt x="278" y="12"/>
                  </a:lnTo>
                  <a:lnTo>
                    <a:pt x="280" y="17"/>
                  </a:lnTo>
                  <a:lnTo>
                    <a:pt x="281" y="20"/>
                  </a:lnTo>
                  <a:lnTo>
                    <a:pt x="281" y="24"/>
                  </a:lnTo>
                  <a:lnTo>
                    <a:pt x="283" y="27"/>
                  </a:lnTo>
                  <a:lnTo>
                    <a:pt x="284" y="28"/>
                  </a:lnTo>
                  <a:lnTo>
                    <a:pt x="289" y="34"/>
                  </a:lnTo>
                  <a:lnTo>
                    <a:pt x="293" y="40"/>
                  </a:lnTo>
                  <a:lnTo>
                    <a:pt x="294" y="40"/>
                  </a:lnTo>
                  <a:lnTo>
                    <a:pt x="293" y="43"/>
                  </a:lnTo>
                  <a:lnTo>
                    <a:pt x="293" y="44"/>
                  </a:lnTo>
                  <a:lnTo>
                    <a:pt x="291" y="46"/>
                  </a:lnTo>
                  <a:lnTo>
                    <a:pt x="291" y="48"/>
                  </a:lnTo>
                  <a:lnTo>
                    <a:pt x="287" y="60"/>
                  </a:lnTo>
                  <a:lnTo>
                    <a:pt x="286" y="64"/>
                  </a:lnTo>
                  <a:lnTo>
                    <a:pt x="286" y="66"/>
                  </a:lnTo>
                  <a:lnTo>
                    <a:pt x="284" y="67"/>
                  </a:lnTo>
                  <a:lnTo>
                    <a:pt x="284" y="69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EEC0E40E-6415-F11A-01B8-D18D693E8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75" y="2778125"/>
              <a:ext cx="687388" cy="1228725"/>
            </a:xfrm>
            <a:custGeom>
              <a:avLst/>
              <a:gdLst>
                <a:gd name="T0" fmla="*/ 333 w 433"/>
                <a:gd name="T1" fmla="*/ 47 h 774"/>
                <a:gd name="T2" fmla="*/ 357 w 433"/>
                <a:gd name="T3" fmla="*/ 73 h 774"/>
                <a:gd name="T4" fmla="*/ 406 w 433"/>
                <a:gd name="T5" fmla="*/ 73 h 774"/>
                <a:gd name="T6" fmla="*/ 433 w 433"/>
                <a:gd name="T7" fmla="*/ 121 h 774"/>
                <a:gd name="T8" fmla="*/ 426 w 433"/>
                <a:gd name="T9" fmla="*/ 178 h 774"/>
                <a:gd name="T10" fmla="*/ 379 w 433"/>
                <a:gd name="T11" fmla="*/ 178 h 774"/>
                <a:gd name="T12" fmla="*/ 336 w 433"/>
                <a:gd name="T13" fmla="*/ 230 h 774"/>
                <a:gd name="T14" fmla="*/ 334 w 433"/>
                <a:gd name="T15" fmla="*/ 285 h 774"/>
                <a:gd name="T16" fmla="*/ 333 w 433"/>
                <a:gd name="T17" fmla="*/ 405 h 774"/>
                <a:gd name="T18" fmla="*/ 332 w 433"/>
                <a:gd name="T19" fmla="*/ 551 h 774"/>
                <a:gd name="T20" fmla="*/ 332 w 433"/>
                <a:gd name="T21" fmla="*/ 617 h 774"/>
                <a:gd name="T22" fmla="*/ 332 w 433"/>
                <a:gd name="T23" fmla="*/ 774 h 774"/>
                <a:gd name="T24" fmla="*/ 139 w 433"/>
                <a:gd name="T25" fmla="*/ 766 h 774"/>
                <a:gd name="T26" fmla="*/ 145 w 433"/>
                <a:gd name="T27" fmla="*/ 754 h 774"/>
                <a:gd name="T28" fmla="*/ 149 w 433"/>
                <a:gd name="T29" fmla="*/ 740 h 774"/>
                <a:gd name="T30" fmla="*/ 153 w 433"/>
                <a:gd name="T31" fmla="*/ 722 h 774"/>
                <a:gd name="T32" fmla="*/ 152 w 433"/>
                <a:gd name="T33" fmla="*/ 709 h 774"/>
                <a:gd name="T34" fmla="*/ 150 w 433"/>
                <a:gd name="T35" fmla="*/ 691 h 774"/>
                <a:gd name="T36" fmla="*/ 148 w 433"/>
                <a:gd name="T37" fmla="*/ 664 h 774"/>
                <a:gd name="T38" fmla="*/ 139 w 433"/>
                <a:gd name="T39" fmla="*/ 649 h 774"/>
                <a:gd name="T40" fmla="*/ 125 w 433"/>
                <a:gd name="T41" fmla="*/ 638 h 774"/>
                <a:gd name="T42" fmla="*/ 130 w 433"/>
                <a:gd name="T43" fmla="*/ 594 h 774"/>
                <a:gd name="T44" fmla="*/ 133 w 433"/>
                <a:gd name="T45" fmla="*/ 579 h 774"/>
                <a:gd name="T46" fmla="*/ 137 w 433"/>
                <a:gd name="T47" fmla="*/ 565 h 774"/>
                <a:gd name="T48" fmla="*/ 145 w 433"/>
                <a:gd name="T49" fmla="*/ 553 h 774"/>
                <a:gd name="T50" fmla="*/ 165 w 433"/>
                <a:gd name="T51" fmla="*/ 542 h 774"/>
                <a:gd name="T52" fmla="*/ 182 w 433"/>
                <a:gd name="T53" fmla="*/ 523 h 774"/>
                <a:gd name="T54" fmla="*/ 188 w 433"/>
                <a:gd name="T55" fmla="*/ 503 h 774"/>
                <a:gd name="T56" fmla="*/ 191 w 433"/>
                <a:gd name="T57" fmla="*/ 488 h 774"/>
                <a:gd name="T58" fmla="*/ 191 w 433"/>
                <a:gd name="T59" fmla="*/ 469 h 774"/>
                <a:gd name="T60" fmla="*/ 184 w 433"/>
                <a:gd name="T61" fmla="*/ 455 h 774"/>
                <a:gd name="T62" fmla="*/ 163 w 433"/>
                <a:gd name="T63" fmla="*/ 425 h 774"/>
                <a:gd name="T64" fmla="*/ 153 w 433"/>
                <a:gd name="T65" fmla="*/ 411 h 774"/>
                <a:gd name="T66" fmla="*/ 149 w 433"/>
                <a:gd name="T67" fmla="*/ 398 h 774"/>
                <a:gd name="T68" fmla="*/ 142 w 433"/>
                <a:gd name="T69" fmla="*/ 373 h 774"/>
                <a:gd name="T70" fmla="*/ 133 w 433"/>
                <a:gd name="T71" fmla="*/ 352 h 774"/>
                <a:gd name="T72" fmla="*/ 123 w 433"/>
                <a:gd name="T73" fmla="*/ 325 h 774"/>
                <a:gd name="T74" fmla="*/ 112 w 433"/>
                <a:gd name="T75" fmla="*/ 304 h 774"/>
                <a:gd name="T76" fmla="*/ 86 w 433"/>
                <a:gd name="T77" fmla="*/ 285 h 774"/>
                <a:gd name="T78" fmla="*/ 68 w 433"/>
                <a:gd name="T79" fmla="*/ 259 h 774"/>
                <a:gd name="T80" fmla="*/ 41 w 433"/>
                <a:gd name="T81" fmla="*/ 245 h 774"/>
                <a:gd name="T82" fmla="*/ 26 w 433"/>
                <a:gd name="T83" fmla="*/ 232 h 774"/>
                <a:gd name="T84" fmla="*/ 15 w 433"/>
                <a:gd name="T85" fmla="*/ 222 h 774"/>
                <a:gd name="T86" fmla="*/ 18 w 433"/>
                <a:gd name="T87" fmla="*/ 200 h 774"/>
                <a:gd name="T88" fmla="*/ 10 w 433"/>
                <a:gd name="T89" fmla="*/ 181 h 774"/>
                <a:gd name="T90" fmla="*/ 7 w 433"/>
                <a:gd name="T91" fmla="*/ 142 h 774"/>
                <a:gd name="T92" fmla="*/ 1 w 433"/>
                <a:gd name="T93" fmla="*/ 103 h 774"/>
                <a:gd name="T94" fmla="*/ 0 w 433"/>
                <a:gd name="T95" fmla="*/ 84 h 774"/>
                <a:gd name="T96" fmla="*/ 26 w 433"/>
                <a:gd name="T97" fmla="*/ 69 h 774"/>
                <a:gd name="T98" fmla="*/ 113 w 433"/>
                <a:gd name="T99" fmla="*/ 72 h 774"/>
                <a:gd name="T100" fmla="*/ 157 w 433"/>
                <a:gd name="T101" fmla="*/ 72 h 774"/>
                <a:gd name="T102" fmla="*/ 209 w 433"/>
                <a:gd name="T103" fmla="*/ 72 h 774"/>
                <a:gd name="T104" fmla="*/ 221 w 433"/>
                <a:gd name="T105" fmla="*/ 69 h 774"/>
                <a:gd name="T106" fmla="*/ 227 w 433"/>
                <a:gd name="T107" fmla="*/ 57 h 774"/>
                <a:gd name="T108" fmla="*/ 227 w 433"/>
                <a:gd name="T109" fmla="*/ 13 h 774"/>
                <a:gd name="T110" fmla="*/ 243 w 433"/>
                <a:gd name="T111" fmla="*/ 0 h 774"/>
                <a:gd name="T112" fmla="*/ 261 w 433"/>
                <a:gd name="T113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3" h="774">
                  <a:moveTo>
                    <a:pt x="296" y="0"/>
                  </a:moveTo>
                  <a:lnTo>
                    <a:pt x="301" y="5"/>
                  </a:lnTo>
                  <a:lnTo>
                    <a:pt x="306" y="9"/>
                  </a:lnTo>
                  <a:lnTo>
                    <a:pt x="309" y="13"/>
                  </a:lnTo>
                  <a:lnTo>
                    <a:pt x="311" y="17"/>
                  </a:lnTo>
                  <a:lnTo>
                    <a:pt x="321" y="27"/>
                  </a:lnTo>
                  <a:lnTo>
                    <a:pt x="328" y="32"/>
                  </a:lnTo>
                  <a:lnTo>
                    <a:pt x="333" y="37"/>
                  </a:lnTo>
                  <a:lnTo>
                    <a:pt x="333" y="41"/>
                  </a:lnTo>
                  <a:lnTo>
                    <a:pt x="333" y="47"/>
                  </a:lnTo>
                  <a:lnTo>
                    <a:pt x="333" y="57"/>
                  </a:lnTo>
                  <a:lnTo>
                    <a:pt x="332" y="73"/>
                  </a:lnTo>
                  <a:lnTo>
                    <a:pt x="335" y="73"/>
                  </a:lnTo>
                  <a:lnTo>
                    <a:pt x="338" y="73"/>
                  </a:lnTo>
                  <a:lnTo>
                    <a:pt x="341" y="73"/>
                  </a:lnTo>
                  <a:lnTo>
                    <a:pt x="344" y="73"/>
                  </a:lnTo>
                  <a:lnTo>
                    <a:pt x="347" y="73"/>
                  </a:lnTo>
                  <a:lnTo>
                    <a:pt x="352" y="73"/>
                  </a:lnTo>
                  <a:lnTo>
                    <a:pt x="355" y="73"/>
                  </a:lnTo>
                  <a:lnTo>
                    <a:pt x="357" y="73"/>
                  </a:lnTo>
                  <a:lnTo>
                    <a:pt x="360" y="73"/>
                  </a:lnTo>
                  <a:lnTo>
                    <a:pt x="368" y="73"/>
                  </a:lnTo>
                  <a:lnTo>
                    <a:pt x="373" y="73"/>
                  </a:lnTo>
                  <a:lnTo>
                    <a:pt x="378" y="73"/>
                  </a:lnTo>
                  <a:lnTo>
                    <a:pt x="383" y="73"/>
                  </a:lnTo>
                  <a:lnTo>
                    <a:pt x="387" y="73"/>
                  </a:lnTo>
                  <a:lnTo>
                    <a:pt x="392" y="73"/>
                  </a:lnTo>
                  <a:lnTo>
                    <a:pt x="396" y="73"/>
                  </a:lnTo>
                  <a:lnTo>
                    <a:pt x="400" y="73"/>
                  </a:lnTo>
                  <a:lnTo>
                    <a:pt x="406" y="73"/>
                  </a:lnTo>
                  <a:lnTo>
                    <a:pt x="411" y="73"/>
                  </a:lnTo>
                  <a:lnTo>
                    <a:pt x="416" y="73"/>
                  </a:lnTo>
                  <a:lnTo>
                    <a:pt x="420" y="73"/>
                  </a:lnTo>
                  <a:lnTo>
                    <a:pt x="424" y="73"/>
                  </a:lnTo>
                  <a:lnTo>
                    <a:pt x="429" y="73"/>
                  </a:lnTo>
                  <a:lnTo>
                    <a:pt x="433" y="73"/>
                  </a:lnTo>
                  <a:lnTo>
                    <a:pt x="433" y="76"/>
                  </a:lnTo>
                  <a:lnTo>
                    <a:pt x="433" y="89"/>
                  </a:lnTo>
                  <a:lnTo>
                    <a:pt x="433" y="104"/>
                  </a:lnTo>
                  <a:lnTo>
                    <a:pt x="433" y="121"/>
                  </a:lnTo>
                  <a:lnTo>
                    <a:pt x="433" y="137"/>
                  </a:lnTo>
                  <a:lnTo>
                    <a:pt x="433" y="148"/>
                  </a:lnTo>
                  <a:lnTo>
                    <a:pt x="433" y="151"/>
                  </a:lnTo>
                  <a:lnTo>
                    <a:pt x="433" y="156"/>
                  </a:lnTo>
                  <a:lnTo>
                    <a:pt x="433" y="160"/>
                  </a:lnTo>
                  <a:lnTo>
                    <a:pt x="432" y="162"/>
                  </a:lnTo>
                  <a:lnTo>
                    <a:pt x="431" y="164"/>
                  </a:lnTo>
                  <a:lnTo>
                    <a:pt x="430" y="165"/>
                  </a:lnTo>
                  <a:lnTo>
                    <a:pt x="430" y="178"/>
                  </a:lnTo>
                  <a:lnTo>
                    <a:pt x="426" y="178"/>
                  </a:lnTo>
                  <a:lnTo>
                    <a:pt x="423" y="178"/>
                  </a:lnTo>
                  <a:lnTo>
                    <a:pt x="418" y="178"/>
                  </a:lnTo>
                  <a:lnTo>
                    <a:pt x="413" y="178"/>
                  </a:lnTo>
                  <a:lnTo>
                    <a:pt x="409" y="178"/>
                  </a:lnTo>
                  <a:lnTo>
                    <a:pt x="405" y="178"/>
                  </a:lnTo>
                  <a:lnTo>
                    <a:pt x="400" y="178"/>
                  </a:lnTo>
                  <a:lnTo>
                    <a:pt x="396" y="178"/>
                  </a:lnTo>
                  <a:lnTo>
                    <a:pt x="388" y="178"/>
                  </a:lnTo>
                  <a:lnTo>
                    <a:pt x="383" y="178"/>
                  </a:lnTo>
                  <a:lnTo>
                    <a:pt x="379" y="178"/>
                  </a:lnTo>
                  <a:lnTo>
                    <a:pt x="374" y="178"/>
                  </a:lnTo>
                  <a:lnTo>
                    <a:pt x="370" y="178"/>
                  </a:lnTo>
                  <a:lnTo>
                    <a:pt x="366" y="178"/>
                  </a:lnTo>
                  <a:lnTo>
                    <a:pt x="361" y="178"/>
                  </a:lnTo>
                  <a:lnTo>
                    <a:pt x="353" y="178"/>
                  </a:lnTo>
                  <a:lnTo>
                    <a:pt x="344" y="178"/>
                  </a:lnTo>
                  <a:lnTo>
                    <a:pt x="336" y="178"/>
                  </a:lnTo>
                  <a:lnTo>
                    <a:pt x="336" y="197"/>
                  </a:lnTo>
                  <a:lnTo>
                    <a:pt x="336" y="213"/>
                  </a:lnTo>
                  <a:lnTo>
                    <a:pt x="336" y="230"/>
                  </a:lnTo>
                  <a:lnTo>
                    <a:pt x="336" y="248"/>
                  </a:lnTo>
                  <a:lnTo>
                    <a:pt x="336" y="265"/>
                  </a:lnTo>
                  <a:lnTo>
                    <a:pt x="336" y="266"/>
                  </a:lnTo>
                  <a:lnTo>
                    <a:pt x="335" y="267"/>
                  </a:lnTo>
                  <a:lnTo>
                    <a:pt x="334" y="269"/>
                  </a:lnTo>
                  <a:lnTo>
                    <a:pt x="334" y="271"/>
                  </a:lnTo>
                  <a:lnTo>
                    <a:pt x="333" y="273"/>
                  </a:lnTo>
                  <a:lnTo>
                    <a:pt x="333" y="280"/>
                  </a:lnTo>
                  <a:lnTo>
                    <a:pt x="334" y="284"/>
                  </a:lnTo>
                  <a:lnTo>
                    <a:pt x="334" y="285"/>
                  </a:lnTo>
                  <a:lnTo>
                    <a:pt x="334" y="286"/>
                  </a:lnTo>
                  <a:lnTo>
                    <a:pt x="334" y="301"/>
                  </a:lnTo>
                  <a:lnTo>
                    <a:pt x="334" y="318"/>
                  </a:lnTo>
                  <a:lnTo>
                    <a:pt x="333" y="318"/>
                  </a:lnTo>
                  <a:lnTo>
                    <a:pt x="333" y="337"/>
                  </a:lnTo>
                  <a:lnTo>
                    <a:pt x="333" y="349"/>
                  </a:lnTo>
                  <a:lnTo>
                    <a:pt x="333" y="353"/>
                  </a:lnTo>
                  <a:lnTo>
                    <a:pt x="333" y="370"/>
                  </a:lnTo>
                  <a:lnTo>
                    <a:pt x="333" y="389"/>
                  </a:lnTo>
                  <a:lnTo>
                    <a:pt x="333" y="405"/>
                  </a:lnTo>
                  <a:lnTo>
                    <a:pt x="333" y="424"/>
                  </a:lnTo>
                  <a:lnTo>
                    <a:pt x="333" y="441"/>
                  </a:lnTo>
                  <a:lnTo>
                    <a:pt x="333" y="458"/>
                  </a:lnTo>
                  <a:lnTo>
                    <a:pt x="332" y="476"/>
                  </a:lnTo>
                  <a:lnTo>
                    <a:pt x="333" y="477"/>
                  </a:lnTo>
                  <a:lnTo>
                    <a:pt x="333" y="494"/>
                  </a:lnTo>
                  <a:lnTo>
                    <a:pt x="332" y="512"/>
                  </a:lnTo>
                  <a:lnTo>
                    <a:pt x="332" y="529"/>
                  </a:lnTo>
                  <a:lnTo>
                    <a:pt x="332" y="547"/>
                  </a:lnTo>
                  <a:lnTo>
                    <a:pt x="332" y="551"/>
                  </a:lnTo>
                  <a:lnTo>
                    <a:pt x="332" y="553"/>
                  </a:lnTo>
                  <a:lnTo>
                    <a:pt x="332" y="558"/>
                  </a:lnTo>
                  <a:lnTo>
                    <a:pt x="332" y="560"/>
                  </a:lnTo>
                  <a:lnTo>
                    <a:pt x="332" y="561"/>
                  </a:lnTo>
                  <a:lnTo>
                    <a:pt x="332" y="565"/>
                  </a:lnTo>
                  <a:lnTo>
                    <a:pt x="332" y="568"/>
                  </a:lnTo>
                  <a:lnTo>
                    <a:pt x="332" y="570"/>
                  </a:lnTo>
                  <a:lnTo>
                    <a:pt x="332" y="581"/>
                  </a:lnTo>
                  <a:lnTo>
                    <a:pt x="332" y="599"/>
                  </a:lnTo>
                  <a:lnTo>
                    <a:pt x="332" y="617"/>
                  </a:lnTo>
                  <a:lnTo>
                    <a:pt x="332" y="633"/>
                  </a:lnTo>
                  <a:lnTo>
                    <a:pt x="332" y="635"/>
                  </a:lnTo>
                  <a:lnTo>
                    <a:pt x="332" y="652"/>
                  </a:lnTo>
                  <a:lnTo>
                    <a:pt x="332" y="670"/>
                  </a:lnTo>
                  <a:lnTo>
                    <a:pt x="332" y="687"/>
                  </a:lnTo>
                  <a:lnTo>
                    <a:pt x="332" y="705"/>
                  </a:lnTo>
                  <a:lnTo>
                    <a:pt x="332" y="722"/>
                  </a:lnTo>
                  <a:lnTo>
                    <a:pt x="332" y="740"/>
                  </a:lnTo>
                  <a:lnTo>
                    <a:pt x="332" y="757"/>
                  </a:lnTo>
                  <a:lnTo>
                    <a:pt x="332" y="774"/>
                  </a:lnTo>
                  <a:lnTo>
                    <a:pt x="296" y="774"/>
                  </a:lnTo>
                  <a:lnTo>
                    <a:pt x="227" y="774"/>
                  </a:lnTo>
                  <a:lnTo>
                    <a:pt x="156" y="774"/>
                  </a:lnTo>
                  <a:lnTo>
                    <a:pt x="132" y="774"/>
                  </a:lnTo>
                  <a:lnTo>
                    <a:pt x="132" y="769"/>
                  </a:lnTo>
                  <a:lnTo>
                    <a:pt x="135" y="769"/>
                  </a:lnTo>
                  <a:lnTo>
                    <a:pt x="136" y="768"/>
                  </a:lnTo>
                  <a:lnTo>
                    <a:pt x="137" y="768"/>
                  </a:lnTo>
                  <a:lnTo>
                    <a:pt x="138" y="767"/>
                  </a:lnTo>
                  <a:lnTo>
                    <a:pt x="139" y="766"/>
                  </a:lnTo>
                  <a:lnTo>
                    <a:pt x="140" y="765"/>
                  </a:lnTo>
                  <a:lnTo>
                    <a:pt x="142" y="763"/>
                  </a:lnTo>
                  <a:lnTo>
                    <a:pt x="142" y="762"/>
                  </a:lnTo>
                  <a:lnTo>
                    <a:pt x="143" y="761"/>
                  </a:lnTo>
                  <a:lnTo>
                    <a:pt x="143" y="760"/>
                  </a:lnTo>
                  <a:lnTo>
                    <a:pt x="144" y="759"/>
                  </a:lnTo>
                  <a:lnTo>
                    <a:pt x="144" y="757"/>
                  </a:lnTo>
                  <a:lnTo>
                    <a:pt x="144" y="756"/>
                  </a:lnTo>
                  <a:lnTo>
                    <a:pt x="144" y="755"/>
                  </a:lnTo>
                  <a:lnTo>
                    <a:pt x="145" y="754"/>
                  </a:lnTo>
                  <a:lnTo>
                    <a:pt x="145" y="752"/>
                  </a:lnTo>
                  <a:lnTo>
                    <a:pt x="146" y="750"/>
                  </a:lnTo>
                  <a:lnTo>
                    <a:pt x="146" y="749"/>
                  </a:lnTo>
                  <a:lnTo>
                    <a:pt x="148" y="748"/>
                  </a:lnTo>
                  <a:lnTo>
                    <a:pt x="148" y="747"/>
                  </a:lnTo>
                  <a:lnTo>
                    <a:pt x="148" y="746"/>
                  </a:lnTo>
                  <a:lnTo>
                    <a:pt x="148" y="744"/>
                  </a:lnTo>
                  <a:lnTo>
                    <a:pt x="148" y="742"/>
                  </a:lnTo>
                  <a:lnTo>
                    <a:pt x="149" y="741"/>
                  </a:lnTo>
                  <a:lnTo>
                    <a:pt x="149" y="740"/>
                  </a:lnTo>
                  <a:lnTo>
                    <a:pt x="150" y="739"/>
                  </a:lnTo>
                  <a:lnTo>
                    <a:pt x="150" y="736"/>
                  </a:lnTo>
                  <a:lnTo>
                    <a:pt x="151" y="733"/>
                  </a:lnTo>
                  <a:lnTo>
                    <a:pt x="152" y="730"/>
                  </a:lnTo>
                  <a:lnTo>
                    <a:pt x="152" y="729"/>
                  </a:lnTo>
                  <a:lnTo>
                    <a:pt x="152" y="728"/>
                  </a:lnTo>
                  <a:lnTo>
                    <a:pt x="152" y="727"/>
                  </a:lnTo>
                  <a:lnTo>
                    <a:pt x="153" y="727"/>
                  </a:lnTo>
                  <a:lnTo>
                    <a:pt x="153" y="724"/>
                  </a:lnTo>
                  <a:lnTo>
                    <a:pt x="153" y="722"/>
                  </a:lnTo>
                  <a:lnTo>
                    <a:pt x="153" y="721"/>
                  </a:lnTo>
                  <a:lnTo>
                    <a:pt x="153" y="718"/>
                  </a:lnTo>
                  <a:lnTo>
                    <a:pt x="153" y="717"/>
                  </a:lnTo>
                  <a:lnTo>
                    <a:pt x="153" y="716"/>
                  </a:lnTo>
                  <a:lnTo>
                    <a:pt x="153" y="715"/>
                  </a:lnTo>
                  <a:lnTo>
                    <a:pt x="153" y="714"/>
                  </a:lnTo>
                  <a:lnTo>
                    <a:pt x="153" y="713"/>
                  </a:lnTo>
                  <a:lnTo>
                    <a:pt x="153" y="711"/>
                  </a:lnTo>
                  <a:lnTo>
                    <a:pt x="152" y="711"/>
                  </a:lnTo>
                  <a:lnTo>
                    <a:pt x="152" y="709"/>
                  </a:lnTo>
                  <a:lnTo>
                    <a:pt x="152" y="708"/>
                  </a:lnTo>
                  <a:lnTo>
                    <a:pt x="151" y="704"/>
                  </a:lnTo>
                  <a:lnTo>
                    <a:pt x="151" y="702"/>
                  </a:lnTo>
                  <a:lnTo>
                    <a:pt x="151" y="701"/>
                  </a:lnTo>
                  <a:lnTo>
                    <a:pt x="151" y="700"/>
                  </a:lnTo>
                  <a:lnTo>
                    <a:pt x="151" y="698"/>
                  </a:lnTo>
                  <a:lnTo>
                    <a:pt x="151" y="697"/>
                  </a:lnTo>
                  <a:lnTo>
                    <a:pt x="150" y="695"/>
                  </a:lnTo>
                  <a:lnTo>
                    <a:pt x="150" y="694"/>
                  </a:lnTo>
                  <a:lnTo>
                    <a:pt x="150" y="691"/>
                  </a:lnTo>
                  <a:lnTo>
                    <a:pt x="150" y="690"/>
                  </a:lnTo>
                  <a:lnTo>
                    <a:pt x="150" y="689"/>
                  </a:lnTo>
                  <a:lnTo>
                    <a:pt x="150" y="682"/>
                  </a:lnTo>
                  <a:lnTo>
                    <a:pt x="150" y="679"/>
                  </a:lnTo>
                  <a:lnTo>
                    <a:pt x="150" y="677"/>
                  </a:lnTo>
                  <a:lnTo>
                    <a:pt x="149" y="675"/>
                  </a:lnTo>
                  <a:lnTo>
                    <a:pt x="149" y="674"/>
                  </a:lnTo>
                  <a:lnTo>
                    <a:pt x="149" y="669"/>
                  </a:lnTo>
                  <a:lnTo>
                    <a:pt x="149" y="666"/>
                  </a:lnTo>
                  <a:lnTo>
                    <a:pt x="148" y="664"/>
                  </a:lnTo>
                  <a:lnTo>
                    <a:pt x="148" y="662"/>
                  </a:lnTo>
                  <a:lnTo>
                    <a:pt x="145" y="658"/>
                  </a:lnTo>
                  <a:lnTo>
                    <a:pt x="145" y="656"/>
                  </a:lnTo>
                  <a:lnTo>
                    <a:pt x="144" y="655"/>
                  </a:lnTo>
                  <a:lnTo>
                    <a:pt x="144" y="653"/>
                  </a:lnTo>
                  <a:lnTo>
                    <a:pt x="143" y="653"/>
                  </a:lnTo>
                  <a:lnTo>
                    <a:pt x="142" y="651"/>
                  </a:lnTo>
                  <a:lnTo>
                    <a:pt x="142" y="650"/>
                  </a:lnTo>
                  <a:lnTo>
                    <a:pt x="140" y="649"/>
                  </a:lnTo>
                  <a:lnTo>
                    <a:pt x="139" y="649"/>
                  </a:lnTo>
                  <a:lnTo>
                    <a:pt x="138" y="648"/>
                  </a:lnTo>
                  <a:lnTo>
                    <a:pt x="137" y="648"/>
                  </a:lnTo>
                  <a:lnTo>
                    <a:pt x="136" y="646"/>
                  </a:lnTo>
                  <a:lnTo>
                    <a:pt x="133" y="646"/>
                  </a:lnTo>
                  <a:lnTo>
                    <a:pt x="131" y="644"/>
                  </a:lnTo>
                  <a:lnTo>
                    <a:pt x="127" y="642"/>
                  </a:lnTo>
                  <a:lnTo>
                    <a:pt x="126" y="642"/>
                  </a:lnTo>
                  <a:lnTo>
                    <a:pt x="126" y="640"/>
                  </a:lnTo>
                  <a:lnTo>
                    <a:pt x="125" y="639"/>
                  </a:lnTo>
                  <a:lnTo>
                    <a:pt x="125" y="638"/>
                  </a:lnTo>
                  <a:lnTo>
                    <a:pt x="124" y="635"/>
                  </a:lnTo>
                  <a:lnTo>
                    <a:pt x="123" y="633"/>
                  </a:lnTo>
                  <a:lnTo>
                    <a:pt x="123" y="632"/>
                  </a:lnTo>
                  <a:lnTo>
                    <a:pt x="123" y="629"/>
                  </a:lnTo>
                  <a:lnTo>
                    <a:pt x="123" y="626"/>
                  </a:lnTo>
                  <a:lnTo>
                    <a:pt x="123" y="624"/>
                  </a:lnTo>
                  <a:lnTo>
                    <a:pt x="124" y="622"/>
                  </a:lnTo>
                  <a:lnTo>
                    <a:pt x="124" y="620"/>
                  </a:lnTo>
                  <a:lnTo>
                    <a:pt x="127" y="607"/>
                  </a:lnTo>
                  <a:lnTo>
                    <a:pt x="130" y="594"/>
                  </a:lnTo>
                  <a:lnTo>
                    <a:pt x="130" y="593"/>
                  </a:lnTo>
                  <a:lnTo>
                    <a:pt x="131" y="592"/>
                  </a:lnTo>
                  <a:lnTo>
                    <a:pt x="131" y="590"/>
                  </a:lnTo>
                  <a:lnTo>
                    <a:pt x="131" y="587"/>
                  </a:lnTo>
                  <a:lnTo>
                    <a:pt x="131" y="586"/>
                  </a:lnTo>
                  <a:lnTo>
                    <a:pt x="132" y="585"/>
                  </a:lnTo>
                  <a:lnTo>
                    <a:pt x="132" y="584"/>
                  </a:lnTo>
                  <a:lnTo>
                    <a:pt x="132" y="583"/>
                  </a:lnTo>
                  <a:lnTo>
                    <a:pt x="133" y="580"/>
                  </a:lnTo>
                  <a:lnTo>
                    <a:pt x="133" y="579"/>
                  </a:lnTo>
                  <a:lnTo>
                    <a:pt x="133" y="578"/>
                  </a:lnTo>
                  <a:lnTo>
                    <a:pt x="133" y="577"/>
                  </a:lnTo>
                  <a:lnTo>
                    <a:pt x="133" y="575"/>
                  </a:lnTo>
                  <a:lnTo>
                    <a:pt x="135" y="573"/>
                  </a:lnTo>
                  <a:lnTo>
                    <a:pt x="135" y="572"/>
                  </a:lnTo>
                  <a:lnTo>
                    <a:pt x="136" y="571"/>
                  </a:lnTo>
                  <a:lnTo>
                    <a:pt x="136" y="570"/>
                  </a:lnTo>
                  <a:lnTo>
                    <a:pt x="136" y="568"/>
                  </a:lnTo>
                  <a:lnTo>
                    <a:pt x="136" y="566"/>
                  </a:lnTo>
                  <a:lnTo>
                    <a:pt x="137" y="565"/>
                  </a:lnTo>
                  <a:lnTo>
                    <a:pt x="137" y="564"/>
                  </a:lnTo>
                  <a:lnTo>
                    <a:pt x="137" y="562"/>
                  </a:lnTo>
                  <a:lnTo>
                    <a:pt x="138" y="561"/>
                  </a:lnTo>
                  <a:lnTo>
                    <a:pt x="138" y="560"/>
                  </a:lnTo>
                  <a:lnTo>
                    <a:pt x="139" y="560"/>
                  </a:lnTo>
                  <a:lnTo>
                    <a:pt x="139" y="559"/>
                  </a:lnTo>
                  <a:lnTo>
                    <a:pt x="140" y="558"/>
                  </a:lnTo>
                  <a:lnTo>
                    <a:pt x="142" y="557"/>
                  </a:lnTo>
                  <a:lnTo>
                    <a:pt x="143" y="555"/>
                  </a:lnTo>
                  <a:lnTo>
                    <a:pt x="145" y="553"/>
                  </a:lnTo>
                  <a:lnTo>
                    <a:pt x="146" y="553"/>
                  </a:lnTo>
                  <a:lnTo>
                    <a:pt x="148" y="552"/>
                  </a:lnTo>
                  <a:lnTo>
                    <a:pt x="149" y="551"/>
                  </a:lnTo>
                  <a:lnTo>
                    <a:pt x="151" y="549"/>
                  </a:lnTo>
                  <a:lnTo>
                    <a:pt x="152" y="548"/>
                  </a:lnTo>
                  <a:lnTo>
                    <a:pt x="155" y="547"/>
                  </a:lnTo>
                  <a:lnTo>
                    <a:pt x="157" y="547"/>
                  </a:lnTo>
                  <a:lnTo>
                    <a:pt x="160" y="545"/>
                  </a:lnTo>
                  <a:lnTo>
                    <a:pt x="163" y="544"/>
                  </a:lnTo>
                  <a:lnTo>
                    <a:pt x="165" y="542"/>
                  </a:lnTo>
                  <a:lnTo>
                    <a:pt x="169" y="541"/>
                  </a:lnTo>
                  <a:lnTo>
                    <a:pt x="171" y="540"/>
                  </a:lnTo>
                  <a:lnTo>
                    <a:pt x="172" y="539"/>
                  </a:lnTo>
                  <a:lnTo>
                    <a:pt x="173" y="538"/>
                  </a:lnTo>
                  <a:lnTo>
                    <a:pt x="175" y="536"/>
                  </a:lnTo>
                  <a:lnTo>
                    <a:pt x="177" y="533"/>
                  </a:lnTo>
                  <a:lnTo>
                    <a:pt x="178" y="532"/>
                  </a:lnTo>
                  <a:lnTo>
                    <a:pt x="179" y="529"/>
                  </a:lnTo>
                  <a:lnTo>
                    <a:pt x="181" y="527"/>
                  </a:lnTo>
                  <a:lnTo>
                    <a:pt x="182" y="523"/>
                  </a:lnTo>
                  <a:lnTo>
                    <a:pt x="184" y="519"/>
                  </a:lnTo>
                  <a:lnTo>
                    <a:pt x="184" y="516"/>
                  </a:lnTo>
                  <a:lnTo>
                    <a:pt x="185" y="513"/>
                  </a:lnTo>
                  <a:lnTo>
                    <a:pt x="185" y="512"/>
                  </a:lnTo>
                  <a:lnTo>
                    <a:pt x="185" y="512"/>
                  </a:lnTo>
                  <a:lnTo>
                    <a:pt x="186" y="510"/>
                  </a:lnTo>
                  <a:lnTo>
                    <a:pt x="186" y="507"/>
                  </a:lnTo>
                  <a:lnTo>
                    <a:pt x="186" y="506"/>
                  </a:lnTo>
                  <a:lnTo>
                    <a:pt x="188" y="506"/>
                  </a:lnTo>
                  <a:lnTo>
                    <a:pt x="188" y="503"/>
                  </a:lnTo>
                  <a:lnTo>
                    <a:pt x="189" y="501"/>
                  </a:lnTo>
                  <a:lnTo>
                    <a:pt x="189" y="500"/>
                  </a:lnTo>
                  <a:lnTo>
                    <a:pt x="190" y="497"/>
                  </a:lnTo>
                  <a:lnTo>
                    <a:pt x="190" y="496"/>
                  </a:lnTo>
                  <a:lnTo>
                    <a:pt x="191" y="495"/>
                  </a:lnTo>
                  <a:lnTo>
                    <a:pt x="191" y="493"/>
                  </a:lnTo>
                  <a:lnTo>
                    <a:pt x="191" y="492"/>
                  </a:lnTo>
                  <a:lnTo>
                    <a:pt x="191" y="490"/>
                  </a:lnTo>
                  <a:lnTo>
                    <a:pt x="191" y="489"/>
                  </a:lnTo>
                  <a:lnTo>
                    <a:pt x="191" y="488"/>
                  </a:lnTo>
                  <a:lnTo>
                    <a:pt x="191" y="486"/>
                  </a:lnTo>
                  <a:lnTo>
                    <a:pt x="191" y="484"/>
                  </a:lnTo>
                  <a:lnTo>
                    <a:pt x="191" y="483"/>
                  </a:lnTo>
                  <a:lnTo>
                    <a:pt x="191" y="481"/>
                  </a:lnTo>
                  <a:lnTo>
                    <a:pt x="192" y="479"/>
                  </a:lnTo>
                  <a:lnTo>
                    <a:pt x="191" y="476"/>
                  </a:lnTo>
                  <a:lnTo>
                    <a:pt x="191" y="475"/>
                  </a:lnTo>
                  <a:lnTo>
                    <a:pt x="191" y="471"/>
                  </a:lnTo>
                  <a:lnTo>
                    <a:pt x="191" y="470"/>
                  </a:lnTo>
                  <a:lnTo>
                    <a:pt x="191" y="469"/>
                  </a:lnTo>
                  <a:lnTo>
                    <a:pt x="190" y="468"/>
                  </a:lnTo>
                  <a:lnTo>
                    <a:pt x="190" y="467"/>
                  </a:lnTo>
                  <a:lnTo>
                    <a:pt x="189" y="467"/>
                  </a:lnTo>
                  <a:lnTo>
                    <a:pt x="189" y="466"/>
                  </a:lnTo>
                  <a:lnTo>
                    <a:pt x="189" y="464"/>
                  </a:lnTo>
                  <a:lnTo>
                    <a:pt x="188" y="462"/>
                  </a:lnTo>
                  <a:lnTo>
                    <a:pt x="186" y="460"/>
                  </a:lnTo>
                  <a:lnTo>
                    <a:pt x="185" y="457"/>
                  </a:lnTo>
                  <a:lnTo>
                    <a:pt x="184" y="456"/>
                  </a:lnTo>
                  <a:lnTo>
                    <a:pt x="184" y="455"/>
                  </a:lnTo>
                  <a:lnTo>
                    <a:pt x="183" y="455"/>
                  </a:lnTo>
                  <a:lnTo>
                    <a:pt x="181" y="451"/>
                  </a:lnTo>
                  <a:lnTo>
                    <a:pt x="177" y="447"/>
                  </a:lnTo>
                  <a:lnTo>
                    <a:pt x="176" y="443"/>
                  </a:lnTo>
                  <a:lnTo>
                    <a:pt x="173" y="440"/>
                  </a:lnTo>
                  <a:lnTo>
                    <a:pt x="172" y="438"/>
                  </a:lnTo>
                  <a:lnTo>
                    <a:pt x="172" y="437"/>
                  </a:lnTo>
                  <a:lnTo>
                    <a:pt x="170" y="435"/>
                  </a:lnTo>
                  <a:lnTo>
                    <a:pt x="169" y="431"/>
                  </a:lnTo>
                  <a:lnTo>
                    <a:pt x="163" y="425"/>
                  </a:lnTo>
                  <a:lnTo>
                    <a:pt x="160" y="423"/>
                  </a:lnTo>
                  <a:lnTo>
                    <a:pt x="158" y="421"/>
                  </a:lnTo>
                  <a:lnTo>
                    <a:pt x="157" y="420"/>
                  </a:lnTo>
                  <a:lnTo>
                    <a:pt x="157" y="418"/>
                  </a:lnTo>
                  <a:lnTo>
                    <a:pt x="156" y="418"/>
                  </a:lnTo>
                  <a:lnTo>
                    <a:pt x="156" y="416"/>
                  </a:lnTo>
                  <a:lnTo>
                    <a:pt x="155" y="415"/>
                  </a:lnTo>
                  <a:lnTo>
                    <a:pt x="153" y="414"/>
                  </a:lnTo>
                  <a:lnTo>
                    <a:pt x="153" y="412"/>
                  </a:lnTo>
                  <a:lnTo>
                    <a:pt x="153" y="411"/>
                  </a:lnTo>
                  <a:lnTo>
                    <a:pt x="152" y="410"/>
                  </a:lnTo>
                  <a:lnTo>
                    <a:pt x="152" y="409"/>
                  </a:lnTo>
                  <a:lnTo>
                    <a:pt x="151" y="408"/>
                  </a:lnTo>
                  <a:lnTo>
                    <a:pt x="151" y="407"/>
                  </a:lnTo>
                  <a:lnTo>
                    <a:pt x="150" y="405"/>
                  </a:lnTo>
                  <a:lnTo>
                    <a:pt x="150" y="404"/>
                  </a:lnTo>
                  <a:lnTo>
                    <a:pt x="150" y="403"/>
                  </a:lnTo>
                  <a:lnTo>
                    <a:pt x="150" y="402"/>
                  </a:lnTo>
                  <a:lnTo>
                    <a:pt x="149" y="399"/>
                  </a:lnTo>
                  <a:lnTo>
                    <a:pt x="149" y="398"/>
                  </a:lnTo>
                  <a:lnTo>
                    <a:pt x="148" y="397"/>
                  </a:lnTo>
                  <a:lnTo>
                    <a:pt x="145" y="391"/>
                  </a:lnTo>
                  <a:lnTo>
                    <a:pt x="144" y="389"/>
                  </a:lnTo>
                  <a:lnTo>
                    <a:pt x="144" y="388"/>
                  </a:lnTo>
                  <a:lnTo>
                    <a:pt x="144" y="386"/>
                  </a:lnTo>
                  <a:lnTo>
                    <a:pt x="144" y="385"/>
                  </a:lnTo>
                  <a:lnTo>
                    <a:pt x="143" y="384"/>
                  </a:lnTo>
                  <a:lnTo>
                    <a:pt x="143" y="382"/>
                  </a:lnTo>
                  <a:lnTo>
                    <a:pt x="142" y="376"/>
                  </a:lnTo>
                  <a:lnTo>
                    <a:pt x="142" y="373"/>
                  </a:lnTo>
                  <a:lnTo>
                    <a:pt x="140" y="372"/>
                  </a:lnTo>
                  <a:lnTo>
                    <a:pt x="139" y="370"/>
                  </a:lnTo>
                  <a:lnTo>
                    <a:pt x="137" y="365"/>
                  </a:lnTo>
                  <a:lnTo>
                    <a:pt x="137" y="364"/>
                  </a:lnTo>
                  <a:lnTo>
                    <a:pt x="136" y="363"/>
                  </a:lnTo>
                  <a:lnTo>
                    <a:pt x="136" y="359"/>
                  </a:lnTo>
                  <a:lnTo>
                    <a:pt x="135" y="358"/>
                  </a:lnTo>
                  <a:lnTo>
                    <a:pt x="135" y="356"/>
                  </a:lnTo>
                  <a:lnTo>
                    <a:pt x="135" y="355"/>
                  </a:lnTo>
                  <a:lnTo>
                    <a:pt x="133" y="352"/>
                  </a:lnTo>
                  <a:lnTo>
                    <a:pt x="132" y="350"/>
                  </a:lnTo>
                  <a:lnTo>
                    <a:pt x="131" y="349"/>
                  </a:lnTo>
                  <a:lnTo>
                    <a:pt x="131" y="347"/>
                  </a:lnTo>
                  <a:lnTo>
                    <a:pt x="130" y="345"/>
                  </a:lnTo>
                  <a:lnTo>
                    <a:pt x="130" y="343"/>
                  </a:lnTo>
                  <a:lnTo>
                    <a:pt x="127" y="337"/>
                  </a:lnTo>
                  <a:lnTo>
                    <a:pt x="126" y="334"/>
                  </a:lnTo>
                  <a:lnTo>
                    <a:pt x="124" y="331"/>
                  </a:lnTo>
                  <a:lnTo>
                    <a:pt x="123" y="326"/>
                  </a:lnTo>
                  <a:lnTo>
                    <a:pt x="123" y="325"/>
                  </a:lnTo>
                  <a:lnTo>
                    <a:pt x="122" y="320"/>
                  </a:lnTo>
                  <a:lnTo>
                    <a:pt x="120" y="318"/>
                  </a:lnTo>
                  <a:lnTo>
                    <a:pt x="120" y="317"/>
                  </a:lnTo>
                  <a:lnTo>
                    <a:pt x="119" y="314"/>
                  </a:lnTo>
                  <a:lnTo>
                    <a:pt x="118" y="313"/>
                  </a:lnTo>
                  <a:lnTo>
                    <a:pt x="116" y="311"/>
                  </a:lnTo>
                  <a:lnTo>
                    <a:pt x="114" y="310"/>
                  </a:lnTo>
                  <a:lnTo>
                    <a:pt x="114" y="308"/>
                  </a:lnTo>
                  <a:lnTo>
                    <a:pt x="113" y="307"/>
                  </a:lnTo>
                  <a:lnTo>
                    <a:pt x="112" y="304"/>
                  </a:lnTo>
                  <a:lnTo>
                    <a:pt x="110" y="303"/>
                  </a:lnTo>
                  <a:lnTo>
                    <a:pt x="109" y="301"/>
                  </a:lnTo>
                  <a:lnTo>
                    <a:pt x="106" y="299"/>
                  </a:lnTo>
                  <a:lnTo>
                    <a:pt x="104" y="297"/>
                  </a:lnTo>
                  <a:lnTo>
                    <a:pt x="100" y="294"/>
                  </a:lnTo>
                  <a:lnTo>
                    <a:pt x="96" y="291"/>
                  </a:lnTo>
                  <a:lnTo>
                    <a:pt x="92" y="288"/>
                  </a:lnTo>
                  <a:lnTo>
                    <a:pt x="91" y="286"/>
                  </a:lnTo>
                  <a:lnTo>
                    <a:pt x="87" y="285"/>
                  </a:lnTo>
                  <a:lnTo>
                    <a:pt x="86" y="285"/>
                  </a:lnTo>
                  <a:lnTo>
                    <a:pt x="86" y="284"/>
                  </a:lnTo>
                  <a:lnTo>
                    <a:pt x="85" y="282"/>
                  </a:lnTo>
                  <a:lnTo>
                    <a:pt x="85" y="282"/>
                  </a:lnTo>
                  <a:lnTo>
                    <a:pt x="85" y="281"/>
                  </a:lnTo>
                  <a:lnTo>
                    <a:pt x="84" y="280"/>
                  </a:lnTo>
                  <a:lnTo>
                    <a:pt x="81" y="278"/>
                  </a:lnTo>
                  <a:lnTo>
                    <a:pt x="81" y="277"/>
                  </a:lnTo>
                  <a:lnTo>
                    <a:pt x="74" y="267"/>
                  </a:lnTo>
                  <a:lnTo>
                    <a:pt x="71" y="262"/>
                  </a:lnTo>
                  <a:lnTo>
                    <a:pt x="68" y="259"/>
                  </a:lnTo>
                  <a:lnTo>
                    <a:pt x="65" y="256"/>
                  </a:lnTo>
                  <a:lnTo>
                    <a:pt x="64" y="255"/>
                  </a:lnTo>
                  <a:lnTo>
                    <a:pt x="61" y="253"/>
                  </a:lnTo>
                  <a:lnTo>
                    <a:pt x="59" y="252"/>
                  </a:lnTo>
                  <a:lnTo>
                    <a:pt x="58" y="251"/>
                  </a:lnTo>
                  <a:lnTo>
                    <a:pt x="57" y="249"/>
                  </a:lnTo>
                  <a:lnTo>
                    <a:pt x="53" y="248"/>
                  </a:lnTo>
                  <a:lnTo>
                    <a:pt x="44" y="246"/>
                  </a:lnTo>
                  <a:lnTo>
                    <a:pt x="42" y="245"/>
                  </a:lnTo>
                  <a:lnTo>
                    <a:pt x="41" y="245"/>
                  </a:lnTo>
                  <a:lnTo>
                    <a:pt x="40" y="245"/>
                  </a:lnTo>
                  <a:lnTo>
                    <a:pt x="39" y="243"/>
                  </a:lnTo>
                  <a:lnTo>
                    <a:pt x="38" y="243"/>
                  </a:lnTo>
                  <a:lnTo>
                    <a:pt x="38" y="242"/>
                  </a:lnTo>
                  <a:lnTo>
                    <a:pt x="36" y="241"/>
                  </a:lnTo>
                  <a:lnTo>
                    <a:pt x="35" y="240"/>
                  </a:lnTo>
                  <a:lnTo>
                    <a:pt x="29" y="236"/>
                  </a:lnTo>
                  <a:lnTo>
                    <a:pt x="28" y="235"/>
                  </a:lnTo>
                  <a:lnTo>
                    <a:pt x="27" y="233"/>
                  </a:lnTo>
                  <a:lnTo>
                    <a:pt x="26" y="232"/>
                  </a:lnTo>
                  <a:lnTo>
                    <a:pt x="21" y="229"/>
                  </a:lnTo>
                  <a:lnTo>
                    <a:pt x="20" y="228"/>
                  </a:lnTo>
                  <a:lnTo>
                    <a:pt x="19" y="228"/>
                  </a:lnTo>
                  <a:lnTo>
                    <a:pt x="19" y="227"/>
                  </a:lnTo>
                  <a:lnTo>
                    <a:pt x="18" y="226"/>
                  </a:lnTo>
                  <a:lnTo>
                    <a:pt x="18" y="225"/>
                  </a:lnTo>
                  <a:lnTo>
                    <a:pt x="16" y="225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5" y="222"/>
                  </a:lnTo>
                  <a:lnTo>
                    <a:pt x="15" y="220"/>
                  </a:lnTo>
                  <a:lnTo>
                    <a:pt x="16" y="219"/>
                  </a:lnTo>
                  <a:lnTo>
                    <a:pt x="16" y="217"/>
                  </a:lnTo>
                  <a:lnTo>
                    <a:pt x="16" y="214"/>
                  </a:lnTo>
                  <a:lnTo>
                    <a:pt x="16" y="212"/>
                  </a:lnTo>
                  <a:lnTo>
                    <a:pt x="16" y="210"/>
                  </a:lnTo>
                  <a:lnTo>
                    <a:pt x="16" y="209"/>
                  </a:lnTo>
                  <a:lnTo>
                    <a:pt x="18" y="206"/>
                  </a:lnTo>
                  <a:lnTo>
                    <a:pt x="18" y="203"/>
                  </a:lnTo>
                  <a:lnTo>
                    <a:pt x="18" y="200"/>
                  </a:lnTo>
                  <a:lnTo>
                    <a:pt x="18" y="199"/>
                  </a:lnTo>
                  <a:lnTo>
                    <a:pt x="18" y="199"/>
                  </a:lnTo>
                  <a:lnTo>
                    <a:pt x="18" y="196"/>
                  </a:lnTo>
                  <a:lnTo>
                    <a:pt x="18" y="195"/>
                  </a:lnTo>
                  <a:lnTo>
                    <a:pt x="16" y="193"/>
                  </a:lnTo>
                  <a:lnTo>
                    <a:pt x="16" y="190"/>
                  </a:lnTo>
                  <a:lnTo>
                    <a:pt x="15" y="188"/>
                  </a:lnTo>
                  <a:lnTo>
                    <a:pt x="14" y="186"/>
                  </a:lnTo>
                  <a:lnTo>
                    <a:pt x="12" y="182"/>
                  </a:lnTo>
                  <a:lnTo>
                    <a:pt x="10" y="181"/>
                  </a:lnTo>
                  <a:lnTo>
                    <a:pt x="9" y="178"/>
                  </a:lnTo>
                  <a:lnTo>
                    <a:pt x="9" y="177"/>
                  </a:lnTo>
                  <a:lnTo>
                    <a:pt x="8" y="176"/>
                  </a:lnTo>
                  <a:lnTo>
                    <a:pt x="8" y="174"/>
                  </a:lnTo>
                  <a:lnTo>
                    <a:pt x="7" y="173"/>
                  </a:lnTo>
                  <a:lnTo>
                    <a:pt x="7" y="171"/>
                  </a:lnTo>
                  <a:lnTo>
                    <a:pt x="7" y="164"/>
                  </a:lnTo>
                  <a:lnTo>
                    <a:pt x="7" y="158"/>
                  </a:lnTo>
                  <a:lnTo>
                    <a:pt x="7" y="150"/>
                  </a:lnTo>
                  <a:lnTo>
                    <a:pt x="7" y="142"/>
                  </a:lnTo>
                  <a:lnTo>
                    <a:pt x="7" y="138"/>
                  </a:lnTo>
                  <a:lnTo>
                    <a:pt x="7" y="134"/>
                  </a:lnTo>
                  <a:lnTo>
                    <a:pt x="7" y="132"/>
                  </a:lnTo>
                  <a:lnTo>
                    <a:pt x="7" y="124"/>
                  </a:lnTo>
                  <a:lnTo>
                    <a:pt x="7" y="118"/>
                  </a:lnTo>
                  <a:lnTo>
                    <a:pt x="6" y="116"/>
                  </a:lnTo>
                  <a:lnTo>
                    <a:pt x="6" y="113"/>
                  </a:lnTo>
                  <a:lnTo>
                    <a:pt x="5" y="112"/>
                  </a:lnTo>
                  <a:lnTo>
                    <a:pt x="3" y="108"/>
                  </a:lnTo>
                  <a:lnTo>
                    <a:pt x="1" y="103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82"/>
                  </a:lnTo>
                  <a:lnTo>
                    <a:pt x="0" y="80"/>
                  </a:lnTo>
                  <a:lnTo>
                    <a:pt x="2" y="73"/>
                  </a:lnTo>
                  <a:lnTo>
                    <a:pt x="3" y="71"/>
                  </a:lnTo>
                  <a:lnTo>
                    <a:pt x="3" y="70"/>
                  </a:lnTo>
                  <a:lnTo>
                    <a:pt x="3" y="69"/>
                  </a:lnTo>
                  <a:lnTo>
                    <a:pt x="19" y="69"/>
                  </a:lnTo>
                  <a:lnTo>
                    <a:pt x="21" y="69"/>
                  </a:lnTo>
                  <a:lnTo>
                    <a:pt x="26" y="69"/>
                  </a:lnTo>
                  <a:lnTo>
                    <a:pt x="53" y="70"/>
                  </a:lnTo>
                  <a:lnTo>
                    <a:pt x="64" y="70"/>
                  </a:lnTo>
                  <a:lnTo>
                    <a:pt x="85" y="71"/>
                  </a:lnTo>
                  <a:lnTo>
                    <a:pt x="90" y="71"/>
                  </a:lnTo>
                  <a:lnTo>
                    <a:pt x="94" y="71"/>
                  </a:lnTo>
                  <a:lnTo>
                    <a:pt x="98" y="71"/>
                  </a:lnTo>
                  <a:lnTo>
                    <a:pt x="101" y="72"/>
                  </a:lnTo>
                  <a:lnTo>
                    <a:pt x="103" y="72"/>
                  </a:lnTo>
                  <a:lnTo>
                    <a:pt x="107" y="72"/>
                  </a:lnTo>
                  <a:lnTo>
                    <a:pt x="113" y="72"/>
                  </a:lnTo>
                  <a:lnTo>
                    <a:pt x="120" y="72"/>
                  </a:lnTo>
                  <a:lnTo>
                    <a:pt x="122" y="72"/>
                  </a:lnTo>
                  <a:lnTo>
                    <a:pt x="133" y="71"/>
                  </a:lnTo>
                  <a:lnTo>
                    <a:pt x="135" y="71"/>
                  </a:lnTo>
                  <a:lnTo>
                    <a:pt x="142" y="71"/>
                  </a:lnTo>
                  <a:lnTo>
                    <a:pt x="142" y="71"/>
                  </a:lnTo>
                  <a:lnTo>
                    <a:pt x="144" y="71"/>
                  </a:lnTo>
                  <a:lnTo>
                    <a:pt x="146" y="71"/>
                  </a:lnTo>
                  <a:lnTo>
                    <a:pt x="148" y="71"/>
                  </a:lnTo>
                  <a:lnTo>
                    <a:pt x="157" y="72"/>
                  </a:lnTo>
                  <a:lnTo>
                    <a:pt x="160" y="72"/>
                  </a:lnTo>
                  <a:lnTo>
                    <a:pt x="170" y="72"/>
                  </a:lnTo>
                  <a:lnTo>
                    <a:pt x="176" y="72"/>
                  </a:lnTo>
                  <a:lnTo>
                    <a:pt x="182" y="72"/>
                  </a:lnTo>
                  <a:lnTo>
                    <a:pt x="186" y="72"/>
                  </a:lnTo>
                  <a:lnTo>
                    <a:pt x="190" y="72"/>
                  </a:lnTo>
                  <a:lnTo>
                    <a:pt x="196" y="72"/>
                  </a:lnTo>
                  <a:lnTo>
                    <a:pt x="205" y="72"/>
                  </a:lnTo>
                  <a:lnTo>
                    <a:pt x="208" y="72"/>
                  </a:lnTo>
                  <a:lnTo>
                    <a:pt x="209" y="72"/>
                  </a:lnTo>
                  <a:lnTo>
                    <a:pt x="210" y="72"/>
                  </a:lnTo>
                  <a:lnTo>
                    <a:pt x="210" y="71"/>
                  </a:lnTo>
                  <a:lnTo>
                    <a:pt x="211" y="70"/>
                  </a:lnTo>
                  <a:lnTo>
                    <a:pt x="212" y="69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20" y="67"/>
                  </a:lnTo>
                  <a:lnTo>
                    <a:pt x="221" y="69"/>
                  </a:lnTo>
                  <a:lnTo>
                    <a:pt x="222" y="70"/>
                  </a:lnTo>
                  <a:lnTo>
                    <a:pt x="223" y="71"/>
                  </a:lnTo>
                  <a:lnTo>
                    <a:pt x="224" y="71"/>
                  </a:lnTo>
                  <a:lnTo>
                    <a:pt x="224" y="72"/>
                  </a:lnTo>
                  <a:lnTo>
                    <a:pt x="225" y="72"/>
                  </a:lnTo>
                  <a:lnTo>
                    <a:pt x="227" y="72"/>
                  </a:lnTo>
                  <a:lnTo>
                    <a:pt x="228" y="72"/>
                  </a:lnTo>
                  <a:lnTo>
                    <a:pt x="228" y="65"/>
                  </a:lnTo>
                  <a:lnTo>
                    <a:pt x="227" y="58"/>
                  </a:lnTo>
                  <a:lnTo>
                    <a:pt x="227" y="57"/>
                  </a:lnTo>
                  <a:lnTo>
                    <a:pt x="227" y="54"/>
                  </a:lnTo>
                  <a:lnTo>
                    <a:pt x="227" y="52"/>
                  </a:lnTo>
                  <a:lnTo>
                    <a:pt x="228" y="44"/>
                  </a:lnTo>
                  <a:lnTo>
                    <a:pt x="228" y="40"/>
                  </a:lnTo>
                  <a:lnTo>
                    <a:pt x="228" y="38"/>
                  </a:lnTo>
                  <a:lnTo>
                    <a:pt x="227" y="27"/>
                  </a:lnTo>
                  <a:lnTo>
                    <a:pt x="227" y="25"/>
                  </a:lnTo>
                  <a:lnTo>
                    <a:pt x="227" y="20"/>
                  </a:lnTo>
                  <a:lnTo>
                    <a:pt x="227" y="15"/>
                  </a:lnTo>
                  <a:lnTo>
                    <a:pt x="227" y="13"/>
                  </a:lnTo>
                  <a:lnTo>
                    <a:pt x="227" y="8"/>
                  </a:lnTo>
                  <a:lnTo>
                    <a:pt x="227" y="5"/>
                  </a:lnTo>
                  <a:lnTo>
                    <a:pt x="227" y="1"/>
                  </a:lnTo>
                  <a:lnTo>
                    <a:pt x="228" y="1"/>
                  </a:lnTo>
                  <a:lnTo>
                    <a:pt x="229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2" y="0"/>
                  </a:lnTo>
                  <a:lnTo>
                    <a:pt x="243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7" y="0"/>
                  </a:lnTo>
                  <a:lnTo>
                    <a:pt x="247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60" y="0"/>
                  </a:lnTo>
                  <a:lnTo>
                    <a:pt x="261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3" y="0"/>
                  </a:lnTo>
                  <a:lnTo>
                    <a:pt x="295" y="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436F71CC-D1EB-B7EB-C7AF-72BC7F9B0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775" y="2106613"/>
              <a:ext cx="441325" cy="785813"/>
            </a:xfrm>
            <a:custGeom>
              <a:avLst/>
              <a:gdLst>
                <a:gd name="T0" fmla="*/ 277 w 278"/>
                <a:gd name="T1" fmla="*/ 300 h 495"/>
                <a:gd name="T2" fmla="*/ 278 w 278"/>
                <a:gd name="T3" fmla="*/ 353 h 495"/>
                <a:gd name="T4" fmla="*/ 278 w 278"/>
                <a:gd name="T5" fmla="*/ 390 h 495"/>
                <a:gd name="T6" fmla="*/ 277 w 278"/>
                <a:gd name="T7" fmla="*/ 423 h 495"/>
                <a:gd name="T8" fmla="*/ 277 w 278"/>
                <a:gd name="T9" fmla="*/ 471 h 495"/>
                <a:gd name="T10" fmla="*/ 277 w 278"/>
                <a:gd name="T11" fmla="*/ 495 h 495"/>
                <a:gd name="T12" fmla="*/ 251 w 278"/>
                <a:gd name="T13" fmla="*/ 495 h 495"/>
                <a:gd name="T14" fmla="*/ 225 w 278"/>
                <a:gd name="T15" fmla="*/ 495 h 495"/>
                <a:gd name="T16" fmla="*/ 208 w 278"/>
                <a:gd name="T17" fmla="*/ 495 h 495"/>
                <a:gd name="T18" fmla="*/ 182 w 278"/>
                <a:gd name="T19" fmla="*/ 495 h 495"/>
                <a:gd name="T20" fmla="*/ 166 w 278"/>
                <a:gd name="T21" fmla="*/ 495 h 495"/>
                <a:gd name="T22" fmla="*/ 155 w 278"/>
                <a:gd name="T23" fmla="*/ 495 h 495"/>
                <a:gd name="T24" fmla="*/ 142 w 278"/>
                <a:gd name="T25" fmla="*/ 495 h 495"/>
                <a:gd name="T26" fmla="*/ 120 w 278"/>
                <a:gd name="T27" fmla="*/ 495 h 495"/>
                <a:gd name="T28" fmla="*/ 98 w 278"/>
                <a:gd name="T29" fmla="*/ 495 h 495"/>
                <a:gd name="T30" fmla="*/ 85 w 278"/>
                <a:gd name="T31" fmla="*/ 495 h 495"/>
                <a:gd name="T32" fmla="*/ 73 w 278"/>
                <a:gd name="T33" fmla="*/ 495 h 495"/>
                <a:gd name="T34" fmla="*/ 59 w 278"/>
                <a:gd name="T35" fmla="*/ 495 h 495"/>
                <a:gd name="T36" fmla="*/ 39 w 278"/>
                <a:gd name="T37" fmla="*/ 495 h 495"/>
                <a:gd name="T38" fmla="*/ 18 w 278"/>
                <a:gd name="T39" fmla="*/ 495 h 495"/>
                <a:gd name="T40" fmla="*/ 0 w 278"/>
                <a:gd name="T41" fmla="*/ 495 h 495"/>
                <a:gd name="T42" fmla="*/ 0 w 278"/>
                <a:gd name="T43" fmla="*/ 477 h 495"/>
                <a:gd name="T44" fmla="*/ 0 w 278"/>
                <a:gd name="T45" fmla="*/ 460 h 495"/>
                <a:gd name="T46" fmla="*/ 0 w 278"/>
                <a:gd name="T47" fmla="*/ 424 h 495"/>
                <a:gd name="T48" fmla="*/ 0 w 278"/>
                <a:gd name="T49" fmla="*/ 373 h 495"/>
                <a:gd name="T50" fmla="*/ 0 w 278"/>
                <a:gd name="T51" fmla="*/ 355 h 495"/>
                <a:gd name="T52" fmla="*/ 0 w 278"/>
                <a:gd name="T53" fmla="*/ 337 h 495"/>
                <a:gd name="T54" fmla="*/ 0 w 278"/>
                <a:gd name="T55" fmla="*/ 299 h 495"/>
                <a:gd name="T56" fmla="*/ 0 w 278"/>
                <a:gd name="T57" fmla="*/ 282 h 495"/>
                <a:gd name="T58" fmla="*/ 0 w 278"/>
                <a:gd name="T59" fmla="*/ 259 h 495"/>
                <a:gd name="T60" fmla="*/ 0 w 278"/>
                <a:gd name="T61" fmla="*/ 246 h 495"/>
                <a:gd name="T62" fmla="*/ 0 w 278"/>
                <a:gd name="T63" fmla="*/ 213 h 495"/>
                <a:gd name="T64" fmla="*/ 0 w 278"/>
                <a:gd name="T65" fmla="*/ 156 h 495"/>
                <a:gd name="T66" fmla="*/ 0 w 278"/>
                <a:gd name="T67" fmla="*/ 117 h 495"/>
                <a:gd name="T68" fmla="*/ 0 w 278"/>
                <a:gd name="T69" fmla="*/ 103 h 495"/>
                <a:gd name="T70" fmla="*/ 0 w 278"/>
                <a:gd name="T71" fmla="*/ 93 h 495"/>
                <a:gd name="T72" fmla="*/ 0 w 278"/>
                <a:gd name="T73" fmla="*/ 50 h 495"/>
                <a:gd name="T74" fmla="*/ 0 w 278"/>
                <a:gd name="T75" fmla="*/ 26 h 495"/>
                <a:gd name="T76" fmla="*/ 1 w 278"/>
                <a:gd name="T77" fmla="*/ 20 h 495"/>
                <a:gd name="T78" fmla="*/ 3 w 278"/>
                <a:gd name="T79" fmla="*/ 12 h 495"/>
                <a:gd name="T80" fmla="*/ 4 w 278"/>
                <a:gd name="T81" fmla="*/ 4 h 495"/>
                <a:gd name="T82" fmla="*/ 103 w 278"/>
                <a:gd name="T83" fmla="*/ 0 h 495"/>
                <a:gd name="T84" fmla="*/ 127 w 278"/>
                <a:gd name="T85" fmla="*/ 71 h 495"/>
                <a:gd name="T86" fmla="*/ 277 w 278"/>
                <a:gd name="T87" fmla="*/ 71 h 495"/>
                <a:gd name="T88" fmla="*/ 277 w 278"/>
                <a:gd name="T89" fmla="*/ 115 h 495"/>
                <a:gd name="T90" fmla="*/ 277 w 278"/>
                <a:gd name="T91" fmla="*/ 123 h 495"/>
                <a:gd name="T92" fmla="*/ 277 w 278"/>
                <a:gd name="T93" fmla="*/ 134 h 495"/>
                <a:gd name="T94" fmla="*/ 277 w 278"/>
                <a:gd name="T95" fmla="*/ 155 h 495"/>
                <a:gd name="T96" fmla="*/ 275 w 278"/>
                <a:gd name="T97" fmla="*/ 161 h 495"/>
                <a:gd name="T98" fmla="*/ 277 w 278"/>
                <a:gd name="T99" fmla="*/ 167 h 495"/>
                <a:gd name="T100" fmla="*/ 277 w 278"/>
                <a:gd name="T101" fmla="*/ 170 h 495"/>
                <a:gd name="T102" fmla="*/ 277 w 278"/>
                <a:gd name="T103" fmla="*/ 178 h 495"/>
                <a:gd name="T104" fmla="*/ 277 w 278"/>
                <a:gd name="T105" fmla="*/ 213 h 495"/>
                <a:gd name="T106" fmla="*/ 277 w 278"/>
                <a:gd name="T107" fmla="*/ 223 h 495"/>
                <a:gd name="T108" fmla="*/ 277 w 278"/>
                <a:gd name="T109" fmla="*/ 2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8" h="495">
                  <a:moveTo>
                    <a:pt x="277" y="282"/>
                  </a:moveTo>
                  <a:lnTo>
                    <a:pt x="277" y="288"/>
                  </a:lnTo>
                  <a:lnTo>
                    <a:pt x="277" y="300"/>
                  </a:lnTo>
                  <a:lnTo>
                    <a:pt x="277" y="318"/>
                  </a:lnTo>
                  <a:lnTo>
                    <a:pt x="278" y="321"/>
                  </a:lnTo>
                  <a:lnTo>
                    <a:pt x="278" y="353"/>
                  </a:lnTo>
                  <a:lnTo>
                    <a:pt x="278" y="366"/>
                  </a:lnTo>
                  <a:lnTo>
                    <a:pt x="278" y="378"/>
                  </a:lnTo>
                  <a:lnTo>
                    <a:pt x="278" y="390"/>
                  </a:lnTo>
                  <a:lnTo>
                    <a:pt x="278" y="401"/>
                  </a:lnTo>
                  <a:lnTo>
                    <a:pt x="277" y="412"/>
                  </a:lnTo>
                  <a:lnTo>
                    <a:pt x="277" y="423"/>
                  </a:lnTo>
                  <a:lnTo>
                    <a:pt x="277" y="442"/>
                  </a:lnTo>
                  <a:lnTo>
                    <a:pt x="277" y="460"/>
                  </a:lnTo>
                  <a:lnTo>
                    <a:pt x="277" y="471"/>
                  </a:lnTo>
                  <a:lnTo>
                    <a:pt x="277" y="477"/>
                  </a:lnTo>
                  <a:lnTo>
                    <a:pt x="277" y="481"/>
                  </a:lnTo>
                  <a:lnTo>
                    <a:pt x="277" y="495"/>
                  </a:lnTo>
                  <a:lnTo>
                    <a:pt x="268" y="495"/>
                  </a:lnTo>
                  <a:lnTo>
                    <a:pt x="260" y="495"/>
                  </a:lnTo>
                  <a:lnTo>
                    <a:pt x="251" y="495"/>
                  </a:lnTo>
                  <a:lnTo>
                    <a:pt x="242" y="495"/>
                  </a:lnTo>
                  <a:lnTo>
                    <a:pt x="234" y="495"/>
                  </a:lnTo>
                  <a:lnTo>
                    <a:pt x="225" y="495"/>
                  </a:lnTo>
                  <a:lnTo>
                    <a:pt x="216" y="495"/>
                  </a:lnTo>
                  <a:lnTo>
                    <a:pt x="211" y="495"/>
                  </a:lnTo>
                  <a:lnTo>
                    <a:pt x="208" y="495"/>
                  </a:lnTo>
                  <a:lnTo>
                    <a:pt x="199" y="495"/>
                  </a:lnTo>
                  <a:lnTo>
                    <a:pt x="190" y="495"/>
                  </a:lnTo>
                  <a:lnTo>
                    <a:pt x="182" y="495"/>
                  </a:lnTo>
                  <a:lnTo>
                    <a:pt x="175" y="495"/>
                  </a:lnTo>
                  <a:lnTo>
                    <a:pt x="173" y="495"/>
                  </a:lnTo>
                  <a:lnTo>
                    <a:pt x="166" y="495"/>
                  </a:lnTo>
                  <a:lnTo>
                    <a:pt x="163" y="495"/>
                  </a:lnTo>
                  <a:lnTo>
                    <a:pt x="159" y="495"/>
                  </a:lnTo>
                  <a:lnTo>
                    <a:pt x="155" y="495"/>
                  </a:lnTo>
                  <a:lnTo>
                    <a:pt x="150" y="495"/>
                  </a:lnTo>
                  <a:lnTo>
                    <a:pt x="146" y="495"/>
                  </a:lnTo>
                  <a:lnTo>
                    <a:pt x="142" y="495"/>
                  </a:lnTo>
                  <a:lnTo>
                    <a:pt x="136" y="495"/>
                  </a:lnTo>
                  <a:lnTo>
                    <a:pt x="129" y="495"/>
                  </a:lnTo>
                  <a:lnTo>
                    <a:pt x="120" y="495"/>
                  </a:lnTo>
                  <a:lnTo>
                    <a:pt x="111" y="495"/>
                  </a:lnTo>
                  <a:lnTo>
                    <a:pt x="103" y="495"/>
                  </a:lnTo>
                  <a:lnTo>
                    <a:pt x="98" y="495"/>
                  </a:lnTo>
                  <a:lnTo>
                    <a:pt x="95" y="495"/>
                  </a:lnTo>
                  <a:lnTo>
                    <a:pt x="90" y="495"/>
                  </a:lnTo>
                  <a:lnTo>
                    <a:pt x="85" y="495"/>
                  </a:lnTo>
                  <a:lnTo>
                    <a:pt x="81" y="495"/>
                  </a:lnTo>
                  <a:lnTo>
                    <a:pt x="76" y="495"/>
                  </a:lnTo>
                  <a:lnTo>
                    <a:pt x="73" y="495"/>
                  </a:lnTo>
                  <a:lnTo>
                    <a:pt x="69" y="495"/>
                  </a:lnTo>
                  <a:lnTo>
                    <a:pt x="64" y="495"/>
                  </a:lnTo>
                  <a:lnTo>
                    <a:pt x="59" y="495"/>
                  </a:lnTo>
                  <a:lnTo>
                    <a:pt x="51" y="495"/>
                  </a:lnTo>
                  <a:lnTo>
                    <a:pt x="43" y="495"/>
                  </a:lnTo>
                  <a:lnTo>
                    <a:pt x="39" y="495"/>
                  </a:lnTo>
                  <a:lnTo>
                    <a:pt x="33" y="495"/>
                  </a:lnTo>
                  <a:lnTo>
                    <a:pt x="25" y="495"/>
                  </a:lnTo>
                  <a:lnTo>
                    <a:pt x="18" y="495"/>
                  </a:lnTo>
                  <a:lnTo>
                    <a:pt x="13" y="495"/>
                  </a:lnTo>
                  <a:lnTo>
                    <a:pt x="9" y="495"/>
                  </a:lnTo>
                  <a:lnTo>
                    <a:pt x="0" y="495"/>
                  </a:lnTo>
                  <a:lnTo>
                    <a:pt x="0" y="482"/>
                  </a:lnTo>
                  <a:lnTo>
                    <a:pt x="0" y="480"/>
                  </a:lnTo>
                  <a:lnTo>
                    <a:pt x="0" y="477"/>
                  </a:lnTo>
                  <a:lnTo>
                    <a:pt x="0" y="471"/>
                  </a:lnTo>
                  <a:lnTo>
                    <a:pt x="0" y="463"/>
                  </a:lnTo>
                  <a:lnTo>
                    <a:pt x="0" y="460"/>
                  </a:lnTo>
                  <a:lnTo>
                    <a:pt x="0" y="449"/>
                  </a:lnTo>
                  <a:lnTo>
                    <a:pt x="0" y="437"/>
                  </a:lnTo>
                  <a:lnTo>
                    <a:pt x="0" y="424"/>
                  </a:lnTo>
                  <a:lnTo>
                    <a:pt x="0" y="406"/>
                  </a:lnTo>
                  <a:lnTo>
                    <a:pt x="0" y="390"/>
                  </a:lnTo>
                  <a:lnTo>
                    <a:pt x="0" y="373"/>
                  </a:lnTo>
                  <a:lnTo>
                    <a:pt x="0" y="371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2"/>
                  </a:lnTo>
                  <a:lnTo>
                    <a:pt x="0" y="337"/>
                  </a:lnTo>
                  <a:lnTo>
                    <a:pt x="0" y="319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85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0" y="266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48"/>
                  </a:lnTo>
                  <a:lnTo>
                    <a:pt x="0" y="246"/>
                  </a:lnTo>
                  <a:lnTo>
                    <a:pt x="0" y="235"/>
                  </a:lnTo>
                  <a:lnTo>
                    <a:pt x="0" y="223"/>
                  </a:lnTo>
                  <a:lnTo>
                    <a:pt x="0" y="213"/>
                  </a:lnTo>
                  <a:lnTo>
                    <a:pt x="0" y="177"/>
                  </a:lnTo>
                  <a:lnTo>
                    <a:pt x="0" y="168"/>
                  </a:lnTo>
                  <a:lnTo>
                    <a:pt x="0" y="156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0" y="117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0" y="103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86"/>
                  </a:lnTo>
                  <a:lnTo>
                    <a:pt x="1" y="72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1" y="20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3" y="12"/>
                  </a:lnTo>
                  <a:lnTo>
                    <a:pt x="3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5" y="1"/>
                  </a:lnTo>
                  <a:lnTo>
                    <a:pt x="68" y="1"/>
                  </a:lnTo>
                  <a:lnTo>
                    <a:pt x="103" y="0"/>
                  </a:lnTo>
                  <a:lnTo>
                    <a:pt x="103" y="72"/>
                  </a:lnTo>
                  <a:lnTo>
                    <a:pt x="114" y="72"/>
                  </a:lnTo>
                  <a:lnTo>
                    <a:pt x="127" y="71"/>
                  </a:lnTo>
                  <a:lnTo>
                    <a:pt x="137" y="71"/>
                  </a:lnTo>
                  <a:lnTo>
                    <a:pt x="207" y="71"/>
                  </a:lnTo>
                  <a:lnTo>
                    <a:pt x="277" y="71"/>
                  </a:lnTo>
                  <a:lnTo>
                    <a:pt x="277" y="82"/>
                  </a:lnTo>
                  <a:lnTo>
                    <a:pt x="277" y="93"/>
                  </a:lnTo>
                  <a:lnTo>
                    <a:pt x="277" y="115"/>
                  </a:lnTo>
                  <a:lnTo>
                    <a:pt x="277" y="116"/>
                  </a:lnTo>
                  <a:lnTo>
                    <a:pt x="277" y="121"/>
                  </a:lnTo>
                  <a:lnTo>
                    <a:pt x="277" y="123"/>
                  </a:lnTo>
                  <a:lnTo>
                    <a:pt x="277" y="124"/>
                  </a:lnTo>
                  <a:lnTo>
                    <a:pt x="277" y="125"/>
                  </a:lnTo>
                  <a:lnTo>
                    <a:pt x="277" y="134"/>
                  </a:lnTo>
                  <a:lnTo>
                    <a:pt x="277" y="135"/>
                  </a:lnTo>
                  <a:lnTo>
                    <a:pt x="275" y="142"/>
                  </a:lnTo>
                  <a:lnTo>
                    <a:pt x="277" y="155"/>
                  </a:lnTo>
                  <a:lnTo>
                    <a:pt x="275" y="158"/>
                  </a:lnTo>
                  <a:lnTo>
                    <a:pt x="275" y="160"/>
                  </a:lnTo>
                  <a:lnTo>
                    <a:pt x="275" y="161"/>
                  </a:lnTo>
                  <a:lnTo>
                    <a:pt x="275" y="162"/>
                  </a:lnTo>
                  <a:lnTo>
                    <a:pt x="275" y="163"/>
                  </a:lnTo>
                  <a:lnTo>
                    <a:pt x="277" y="167"/>
                  </a:lnTo>
                  <a:lnTo>
                    <a:pt x="277" y="168"/>
                  </a:lnTo>
                  <a:lnTo>
                    <a:pt x="277" y="169"/>
                  </a:lnTo>
                  <a:lnTo>
                    <a:pt x="277" y="170"/>
                  </a:lnTo>
                  <a:lnTo>
                    <a:pt x="277" y="171"/>
                  </a:lnTo>
                  <a:lnTo>
                    <a:pt x="277" y="173"/>
                  </a:lnTo>
                  <a:lnTo>
                    <a:pt x="277" y="178"/>
                  </a:lnTo>
                  <a:lnTo>
                    <a:pt x="277" y="188"/>
                  </a:lnTo>
                  <a:lnTo>
                    <a:pt x="277" y="195"/>
                  </a:lnTo>
                  <a:lnTo>
                    <a:pt x="277" y="213"/>
                  </a:lnTo>
                  <a:lnTo>
                    <a:pt x="277" y="221"/>
                  </a:lnTo>
                  <a:lnTo>
                    <a:pt x="277" y="223"/>
                  </a:lnTo>
                  <a:lnTo>
                    <a:pt x="277" y="223"/>
                  </a:lnTo>
                  <a:lnTo>
                    <a:pt x="277" y="229"/>
                  </a:lnTo>
                  <a:lnTo>
                    <a:pt x="277" y="236"/>
                  </a:lnTo>
                  <a:lnTo>
                    <a:pt x="277" y="248"/>
                  </a:lnTo>
                  <a:lnTo>
                    <a:pt x="278" y="265"/>
                  </a:lnTo>
                  <a:lnTo>
                    <a:pt x="277" y="28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3">
              <a:extLst>
                <a:ext uri="{FF2B5EF4-FFF2-40B4-BE49-F238E27FC236}">
                  <a16:creationId xmlns:a16="http://schemas.microsoft.com/office/drawing/2014/main" id="{CD61F2A7-D3BB-ACCE-0E92-8170790DE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425" y="3336925"/>
              <a:ext cx="995363" cy="895350"/>
            </a:xfrm>
            <a:custGeom>
              <a:avLst/>
              <a:gdLst>
                <a:gd name="T0" fmla="*/ 514 w 627"/>
                <a:gd name="T1" fmla="*/ 300 h 564"/>
                <a:gd name="T2" fmla="*/ 465 w 627"/>
                <a:gd name="T3" fmla="*/ 304 h 564"/>
                <a:gd name="T4" fmla="*/ 501 w 627"/>
                <a:gd name="T5" fmla="*/ 317 h 564"/>
                <a:gd name="T6" fmla="*/ 508 w 627"/>
                <a:gd name="T7" fmla="*/ 319 h 564"/>
                <a:gd name="T8" fmla="*/ 521 w 627"/>
                <a:gd name="T9" fmla="*/ 337 h 564"/>
                <a:gd name="T10" fmla="*/ 505 w 627"/>
                <a:gd name="T11" fmla="*/ 422 h 564"/>
                <a:gd name="T12" fmla="*/ 451 w 627"/>
                <a:gd name="T13" fmla="*/ 422 h 564"/>
                <a:gd name="T14" fmla="*/ 419 w 627"/>
                <a:gd name="T15" fmla="*/ 423 h 564"/>
                <a:gd name="T16" fmla="*/ 405 w 627"/>
                <a:gd name="T17" fmla="*/ 363 h 564"/>
                <a:gd name="T18" fmla="*/ 399 w 627"/>
                <a:gd name="T19" fmla="*/ 361 h 564"/>
                <a:gd name="T20" fmla="*/ 393 w 627"/>
                <a:gd name="T21" fmla="*/ 359 h 564"/>
                <a:gd name="T22" fmla="*/ 380 w 627"/>
                <a:gd name="T23" fmla="*/ 345 h 564"/>
                <a:gd name="T24" fmla="*/ 375 w 627"/>
                <a:gd name="T25" fmla="*/ 345 h 564"/>
                <a:gd name="T26" fmla="*/ 362 w 627"/>
                <a:gd name="T27" fmla="*/ 340 h 564"/>
                <a:gd name="T28" fmla="*/ 355 w 627"/>
                <a:gd name="T29" fmla="*/ 343 h 564"/>
                <a:gd name="T30" fmla="*/ 351 w 627"/>
                <a:gd name="T31" fmla="*/ 405 h 564"/>
                <a:gd name="T32" fmla="*/ 361 w 627"/>
                <a:gd name="T33" fmla="*/ 407 h 564"/>
                <a:gd name="T34" fmla="*/ 378 w 627"/>
                <a:gd name="T35" fmla="*/ 421 h 564"/>
                <a:gd name="T36" fmla="*/ 391 w 627"/>
                <a:gd name="T37" fmla="*/ 421 h 564"/>
                <a:gd name="T38" fmla="*/ 378 w 627"/>
                <a:gd name="T39" fmla="*/ 423 h 564"/>
                <a:gd name="T40" fmla="*/ 359 w 627"/>
                <a:gd name="T41" fmla="*/ 429 h 564"/>
                <a:gd name="T42" fmla="*/ 378 w 627"/>
                <a:gd name="T43" fmla="*/ 473 h 564"/>
                <a:gd name="T44" fmla="*/ 410 w 627"/>
                <a:gd name="T45" fmla="*/ 564 h 564"/>
                <a:gd name="T46" fmla="*/ 377 w 627"/>
                <a:gd name="T47" fmla="*/ 564 h 564"/>
                <a:gd name="T48" fmla="*/ 352 w 627"/>
                <a:gd name="T49" fmla="*/ 564 h 564"/>
                <a:gd name="T50" fmla="*/ 289 w 627"/>
                <a:gd name="T51" fmla="*/ 564 h 564"/>
                <a:gd name="T52" fmla="*/ 142 w 627"/>
                <a:gd name="T53" fmla="*/ 538 h 564"/>
                <a:gd name="T54" fmla="*/ 104 w 627"/>
                <a:gd name="T55" fmla="*/ 494 h 564"/>
                <a:gd name="T56" fmla="*/ 35 w 627"/>
                <a:gd name="T57" fmla="*/ 441 h 564"/>
                <a:gd name="T58" fmla="*/ 0 w 627"/>
                <a:gd name="T59" fmla="*/ 388 h 564"/>
                <a:gd name="T60" fmla="*/ 0 w 627"/>
                <a:gd name="T61" fmla="*/ 283 h 564"/>
                <a:gd name="T62" fmla="*/ 0 w 627"/>
                <a:gd name="T63" fmla="*/ 216 h 564"/>
                <a:gd name="T64" fmla="*/ 34 w 627"/>
                <a:gd name="T65" fmla="*/ 229 h 564"/>
                <a:gd name="T66" fmla="*/ 72 w 627"/>
                <a:gd name="T67" fmla="*/ 253 h 564"/>
                <a:gd name="T68" fmla="*/ 94 w 627"/>
                <a:gd name="T69" fmla="*/ 257 h 564"/>
                <a:gd name="T70" fmla="*/ 165 w 627"/>
                <a:gd name="T71" fmla="*/ 257 h 564"/>
                <a:gd name="T72" fmla="*/ 190 w 627"/>
                <a:gd name="T73" fmla="*/ 259 h 564"/>
                <a:gd name="T74" fmla="*/ 234 w 627"/>
                <a:gd name="T75" fmla="*/ 272 h 564"/>
                <a:gd name="T76" fmla="*/ 244 w 627"/>
                <a:gd name="T77" fmla="*/ 260 h 564"/>
                <a:gd name="T78" fmla="*/ 244 w 627"/>
                <a:gd name="T79" fmla="*/ 177 h 564"/>
                <a:gd name="T80" fmla="*/ 277 w 627"/>
                <a:gd name="T81" fmla="*/ 160 h 564"/>
                <a:gd name="T82" fmla="*/ 293 w 627"/>
                <a:gd name="T83" fmla="*/ 142 h 564"/>
                <a:gd name="T84" fmla="*/ 333 w 627"/>
                <a:gd name="T85" fmla="*/ 106 h 564"/>
                <a:gd name="T86" fmla="*/ 302 w 627"/>
                <a:gd name="T87" fmla="*/ 124 h 564"/>
                <a:gd name="T88" fmla="*/ 302 w 627"/>
                <a:gd name="T89" fmla="*/ 97 h 564"/>
                <a:gd name="T90" fmla="*/ 302 w 627"/>
                <a:gd name="T91" fmla="*/ 89 h 564"/>
                <a:gd name="T92" fmla="*/ 347 w 627"/>
                <a:gd name="T93" fmla="*/ 45 h 564"/>
                <a:gd name="T94" fmla="*/ 327 w 627"/>
                <a:gd name="T95" fmla="*/ 26 h 564"/>
                <a:gd name="T96" fmla="*/ 312 w 627"/>
                <a:gd name="T97" fmla="*/ 20 h 564"/>
                <a:gd name="T98" fmla="*/ 338 w 627"/>
                <a:gd name="T99" fmla="*/ 0 h 564"/>
                <a:gd name="T100" fmla="*/ 390 w 627"/>
                <a:gd name="T101" fmla="*/ 0 h 564"/>
                <a:gd name="T102" fmla="*/ 442 w 627"/>
                <a:gd name="T103" fmla="*/ 0 h 564"/>
                <a:gd name="T104" fmla="*/ 475 w 627"/>
                <a:gd name="T105" fmla="*/ 0 h 564"/>
                <a:gd name="T106" fmla="*/ 521 w 627"/>
                <a:gd name="T107" fmla="*/ 1 h 564"/>
                <a:gd name="T108" fmla="*/ 521 w 627"/>
                <a:gd name="T109" fmla="*/ 56 h 564"/>
                <a:gd name="T110" fmla="*/ 521 w 627"/>
                <a:gd name="T111" fmla="*/ 124 h 564"/>
                <a:gd name="T112" fmla="*/ 556 w 627"/>
                <a:gd name="T113" fmla="*/ 199 h 564"/>
                <a:gd name="T114" fmla="*/ 592 w 627"/>
                <a:gd name="T115" fmla="*/ 213 h 564"/>
                <a:gd name="T116" fmla="*/ 574 w 627"/>
                <a:gd name="T117" fmla="*/ 318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7" h="564">
                  <a:moveTo>
                    <a:pt x="510" y="247"/>
                  </a:moveTo>
                  <a:lnTo>
                    <a:pt x="509" y="247"/>
                  </a:lnTo>
                  <a:lnTo>
                    <a:pt x="509" y="266"/>
                  </a:lnTo>
                  <a:lnTo>
                    <a:pt x="514" y="266"/>
                  </a:lnTo>
                  <a:lnTo>
                    <a:pt x="514" y="283"/>
                  </a:lnTo>
                  <a:lnTo>
                    <a:pt x="514" y="300"/>
                  </a:lnTo>
                  <a:lnTo>
                    <a:pt x="502" y="300"/>
                  </a:lnTo>
                  <a:lnTo>
                    <a:pt x="488" y="300"/>
                  </a:lnTo>
                  <a:lnTo>
                    <a:pt x="486" y="300"/>
                  </a:lnTo>
                  <a:lnTo>
                    <a:pt x="486" y="283"/>
                  </a:lnTo>
                  <a:lnTo>
                    <a:pt x="465" y="283"/>
                  </a:lnTo>
                  <a:lnTo>
                    <a:pt x="465" y="304"/>
                  </a:lnTo>
                  <a:lnTo>
                    <a:pt x="486" y="304"/>
                  </a:lnTo>
                  <a:lnTo>
                    <a:pt x="488" y="304"/>
                  </a:lnTo>
                  <a:lnTo>
                    <a:pt x="490" y="304"/>
                  </a:lnTo>
                  <a:lnTo>
                    <a:pt x="495" y="304"/>
                  </a:lnTo>
                  <a:lnTo>
                    <a:pt x="495" y="314"/>
                  </a:lnTo>
                  <a:lnTo>
                    <a:pt x="501" y="317"/>
                  </a:lnTo>
                  <a:lnTo>
                    <a:pt x="502" y="318"/>
                  </a:lnTo>
                  <a:lnTo>
                    <a:pt x="504" y="318"/>
                  </a:lnTo>
                  <a:lnTo>
                    <a:pt x="505" y="318"/>
                  </a:lnTo>
                  <a:lnTo>
                    <a:pt x="506" y="318"/>
                  </a:lnTo>
                  <a:lnTo>
                    <a:pt x="506" y="319"/>
                  </a:lnTo>
                  <a:lnTo>
                    <a:pt x="508" y="319"/>
                  </a:lnTo>
                  <a:lnTo>
                    <a:pt x="509" y="320"/>
                  </a:lnTo>
                  <a:lnTo>
                    <a:pt x="510" y="320"/>
                  </a:lnTo>
                  <a:lnTo>
                    <a:pt x="510" y="322"/>
                  </a:lnTo>
                  <a:lnTo>
                    <a:pt x="511" y="323"/>
                  </a:lnTo>
                  <a:lnTo>
                    <a:pt x="521" y="333"/>
                  </a:lnTo>
                  <a:lnTo>
                    <a:pt x="521" y="337"/>
                  </a:lnTo>
                  <a:lnTo>
                    <a:pt x="521" y="353"/>
                  </a:lnTo>
                  <a:lnTo>
                    <a:pt x="521" y="366"/>
                  </a:lnTo>
                  <a:lnTo>
                    <a:pt x="521" y="375"/>
                  </a:lnTo>
                  <a:lnTo>
                    <a:pt x="521" y="388"/>
                  </a:lnTo>
                  <a:lnTo>
                    <a:pt x="521" y="423"/>
                  </a:lnTo>
                  <a:lnTo>
                    <a:pt x="505" y="422"/>
                  </a:lnTo>
                  <a:lnTo>
                    <a:pt x="503" y="422"/>
                  </a:lnTo>
                  <a:lnTo>
                    <a:pt x="491" y="422"/>
                  </a:lnTo>
                  <a:lnTo>
                    <a:pt x="484" y="422"/>
                  </a:lnTo>
                  <a:lnTo>
                    <a:pt x="475" y="422"/>
                  </a:lnTo>
                  <a:lnTo>
                    <a:pt x="465" y="422"/>
                  </a:lnTo>
                  <a:lnTo>
                    <a:pt x="451" y="422"/>
                  </a:lnTo>
                  <a:lnTo>
                    <a:pt x="438" y="423"/>
                  </a:lnTo>
                  <a:lnTo>
                    <a:pt x="431" y="423"/>
                  </a:lnTo>
                  <a:lnTo>
                    <a:pt x="430" y="423"/>
                  </a:lnTo>
                  <a:lnTo>
                    <a:pt x="426" y="423"/>
                  </a:lnTo>
                  <a:lnTo>
                    <a:pt x="425" y="423"/>
                  </a:lnTo>
                  <a:lnTo>
                    <a:pt x="419" y="423"/>
                  </a:lnTo>
                  <a:lnTo>
                    <a:pt x="418" y="423"/>
                  </a:lnTo>
                  <a:lnTo>
                    <a:pt x="417" y="423"/>
                  </a:lnTo>
                  <a:lnTo>
                    <a:pt x="417" y="415"/>
                  </a:lnTo>
                  <a:lnTo>
                    <a:pt x="417" y="371"/>
                  </a:lnTo>
                  <a:lnTo>
                    <a:pt x="407" y="365"/>
                  </a:lnTo>
                  <a:lnTo>
                    <a:pt x="405" y="363"/>
                  </a:lnTo>
                  <a:lnTo>
                    <a:pt x="404" y="362"/>
                  </a:lnTo>
                  <a:lnTo>
                    <a:pt x="404" y="362"/>
                  </a:lnTo>
                  <a:lnTo>
                    <a:pt x="403" y="361"/>
                  </a:lnTo>
                  <a:lnTo>
                    <a:pt x="401" y="361"/>
                  </a:lnTo>
                  <a:lnTo>
                    <a:pt x="400" y="361"/>
                  </a:lnTo>
                  <a:lnTo>
                    <a:pt x="399" y="361"/>
                  </a:lnTo>
                  <a:lnTo>
                    <a:pt x="398" y="361"/>
                  </a:lnTo>
                  <a:lnTo>
                    <a:pt x="397" y="361"/>
                  </a:lnTo>
                  <a:lnTo>
                    <a:pt x="395" y="359"/>
                  </a:lnTo>
                  <a:lnTo>
                    <a:pt x="394" y="359"/>
                  </a:lnTo>
                  <a:lnTo>
                    <a:pt x="394" y="359"/>
                  </a:lnTo>
                  <a:lnTo>
                    <a:pt x="393" y="359"/>
                  </a:lnTo>
                  <a:lnTo>
                    <a:pt x="391" y="356"/>
                  </a:lnTo>
                  <a:lnTo>
                    <a:pt x="391" y="353"/>
                  </a:lnTo>
                  <a:lnTo>
                    <a:pt x="381" y="353"/>
                  </a:lnTo>
                  <a:lnTo>
                    <a:pt x="381" y="352"/>
                  </a:lnTo>
                  <a:lnTo>
                    <a:pt x="381" y="345"/>
                  </a:lnTo>
                  <a:lnTo>
                    <a:pt x="380" y="345"/>
                  </a:lnTo>
                  <a:lnTo>
                    <a:pt x="379" y="345"/>
                  </a:lnTo>
                  <a:lnTo>
                    <a:pt x="378" y="344"/>
                  </a:lnTo>
                  <a:lnTo>
                    <a:pt x="377" y="344"/>
                  </a:lnTo>
                  <a:lnTo>
                    <a:pt x="377" y="345"/>
                  </a:lnTo>
                  <a:lnTo>
                    <a:pt x="375" y="345"/>
                  </a:lnTo>
                  <a:lnTo>
                    <a:pt x="375" y="345"/>
                  </a:lnTo>
                  <a:lnTo>
                    <a:pt x="374" y="346"/>
                  </a:lnTo>
                  <a:lnTo>
                    <a:pt x="373" y="346"/>
                  </a:lnTo>
                  <a:lnTo>
                    <a:pt x="373" y="336"/>
                  </a:lnTo>
                  <a:lnTo>
                    <a:pt x="365" y="336"/>
                  </a:lnTo>
                  <a:lnTo>
                    <a:pt x="365" y="339"/>
                  </a:lnTo>
                  <a:lnTo>
                    <a:pt x="362" y="340"/>
                  </a:lnTo>
                  <a:lnTo>
                    <a:pt x="362" y="338"/>
                  </a:lnTo>
                  <a:lnTo>
                    <a:pt x="359" y="338"/>
                  </a:lnTo>
                  <a:lnTo>
                    <a:pt x="359" y="335"/>
                  </a:lnTo>
                  <a:lnTo>
                    <a:pt x="355" y="335"/>
                  </a:lnTo>
                  <a:lnTo>
                    <a:pt x="355" y="336"/>
                  </a:lnTo>
                  <a:lnTo>
                    <a:pt x="355" y="343"/>
                  </a:lnTo>
                  <a:lnTo>
                    <a:pt x="355" y="349"/>
                  </a:lnTo>
                  <a:lnTo>
                    <a:pt x="342" y="349"/>
                  </a:lnTo>
                  <a:lnTo>
                    <a:pt x="342" y="353"/>
                  </a:lnTo>
                  <a:lnTo>
                    <a:pt x="329" y="353"/>
                  </a:lnTo>
                  <a:lnTo>
                    <a:pt x="322" y="353"/>
                  </a:lnTo>
                  <a:lnTo>
                    <a:pt x="351" y="405"/>
                  </a:lnTo>
                  <a:lnTo>
                    <a:pt x="353" y="405"/>
                  </a:lnTo>
                  <a:lnTo>
                    <a:pt x="358" y="405"/>
                  </a:lnTo>
                  <a:lnTo>
                    <a:pt x="359" y="405"/>
                  </a:lnTo>
                  <a:lnTo>
                    <a:pt x="360" y="405"/>
                  </a:lnTo>
                  <a:lnTo>
                    <a:pt x="360" y="407"/>
                  </a:lnTo>
                  <a:lnTo>
                    <a:pt x="361" y="407"/>
                  </a:lnTo>
                  <a:lnTo>
                    <a:pt x="360" y="410"/>
                  </a:lnTo>
                  <a:lnTo>
                    <a:pt x="361" y="411"/>
                  </a:lnTo>
                  <a:lnTo>
                    <a:pt x="361" y="414"/>
                  </a:lnTo>
                  <a:lnTo>
                    <a:pt x="364" y="416"/>
                  </a:lnTo>
                  <a:lnTo>
                    <a:pt x="375" y="420"/>
                  </a:lnTo>
                  <a:lnTo>
                    <a:pt x="378" y="421"/>
                  </a:lnTo>
                  <a:lnTo>
                    <a:pt x="378" y="422"/>
                  </a:lnTo>
                  <a:lnTo>
                    <a:pt x="388" y="422"/>
                  </a:lnTo>
                  <a:lnTo>
                    <a:pt x="387" y="421"/>
                  </a:lnTo>
                  <a:lnTo>
                    <a:pt x="393" y="417"/>
                  </a:lnTo>
                  <a:lnTo>
                    <a:pt x="394" y="418"/>
                  </a:lnTo>
                  <a:lnTo>
                    <a:pt x="391" y="421"/>
                  </a:lnTo>
                  <a:lnTo>
                    <a:pt x="392" y="423"/>
                  </a:lnTo>
                  <a:lnTo>
                    <a:pt x="388" y="423"/>
                  </a:lnTo>
                  <a:lnTo>
                    <a:pt x="387" y="423"/>
                  </a:lnTo>
                  <a:lnTo>
                    <a:pt x="384" y="423"/>
                  </a:lnTo>
                  <a:lnTo>
                    <a:pt x="381" y="423"/>
                  </a:lnTo>
                  <a:lnTo>
                    <a:pt x="378" y="423"/>
                  </a:lnTo>
                  <a:lnTo>
                    <a:pt x="371" y="423"/>
                  </a:lnTo>
                  <a:lnTo>
                    <a:pt x="369" y="423"/>
                  </a:lnTo>
                  <a:lnTo>
                    <a:pt x="360" y="424"/>
                  </a:lnTo>
                  <a:lnTo>
                    <a:pt x="359" y="424"/>
                  </a:lnTo>
                  <a:lnTo>
                    <a:pt x="355" y="424"/>
                  </a:lnTo>
                  <a:lnTo>
                    <a:pt x="359" y="429"/>
                  </a:lnTo>
                  <a:lnTo>
                    <a:pt x="368" y="447"/>
                  </a:lnTo>
                  <a:lnTo>
                    <a:pt x="369" y="448"/>
                  </a:lnTo>
                  <a:lnTo>
                    <a:pt x="371" y="452"/>
                  </a:lnTo>
                  <a:lnTo>
                    <a:pt x="373" y="456"/>
                  </a:lnTo>
                  <a:lnTo>
                    <a:pt x="375" y="465"/>
                  </a:lnTo>
                  <a:lnTo>
                    <a:pt x="378" y="473"/>
                  </a:lnTo>
                  <a:lnTo>
                    <a:pt x="384" y="488"/>
                  </a:lnTo>
                  <a:lnTo>
                    <a:pt x="391" y="508"/>
                  </a:lnTo>
                  <a:lnTo>
                    <a:pt x="398" y="528"/>
                  </a:lnTo>
                  <a:lnTo>
                    <a:pt x="406" y="557"/>
                  </a:lnTo>
                  <a:lnTo>
                    <a:pt x="408" y="560"/>
                  </a:lnTo>
                  <a:lnTo>
                    <a:pt x="410" y="564"/>
                  </a:lnTo>
                  <a:lnTo>
                    <a:pt x="408" y="564"/>
                  </a:lnTo>
                  <a:lnTo>
                    <a:pt x="404" y="564"/>
                  </a:lnTo>
                  <a:lnTo>
                    <a:pt x="398" y="564"/>
                  </a:lnTo>
                  <a:lnTo>
                    <a:pt x="395" y="564"/>
                  </a:lnTo>
                  <a:lnTo>
                    <a:pt x="385" y="564"/>
                  </a:lnTo>
                  <a:lnTo>
                    <a:pt x="377" y="564"/>
                  </a:lnTo>
                  <a:lnTo>
                    <a:pt x="369" y="564"/>
                  </a:lnTo>
                  <a:lnTo>
                    <a:pt x="367" y="564"/>
                  </a:lnTo>
                  <a:lnTo>
                    <a:pt x="361" y="564"/>
                  </a:lnTo>
                  <a:lnTo>
                    <a:pt x="359" y="564"/>
                  </a:lnTo>
                  <a:lnTo>
                    <a:pt x="353" y="564"/>
                  </a:lnTo>
                  <a:lnTo>
                    <a:pt x="352" y="564"/>
                  </a:lnTo>
                  <a:lnTo>
                    <a:pt x="345" y="564"/>
                  </a:lnTo>
                  <a:lnTo>
                    <a:pt x="338" y="564"/>
                  </a:lnTo>
                  <a:lnTo>
                    <a:pt x="328" y="564"/>
                  </a:lnTo>
                  <a:lnTo>
                    <a:pt x="319" y="564"/>
                  </a:lnTo>
                  <a:lnTo>
                    <a:pt x="312" y="564"/>
                  </a:lnTo>
                  <a:lnTo>
                    <a:pt x="289" y="564"/>
                  </a:lnTo>
                  <a:lnTo>
                    <a:pt x="244" y="564"/>
                  </a:lnTo>
                  <a:lnTo>
                    <a:pt x="175" y="564"/>
                  </a:lnTo>
                  <a:lnTo>
                    <a:pt x="149" y="564"/>
                  </a:lnTo>
                  <a:lnTo>
                    <a:pt x="147" y="564"/>
                  </a:lnTo>
                  <a:lnTo>
                    <a:pt x="138" y="564"/>
                  </a:lnTo>
                  <a:lnTo>
                    <a:pt x="142" y="538"/>
                  </a:lnTo>
                  <a:lnTo>
                    <a:pt x="149" y="537"/>
                  </a:lnTo>
                  <a:lnTo>
                    <a:pt x="149" y="534"/>
                  </a:lnTo>
                  <a:lnTo>
                    <a:pt x="146" y="530"/>
                  </a:lnTo>
                  <a:lnTo>
                    <a:pt x="104" y="530"/>
                  </a:lnTo>
                  <a:lnTo>
                    <a:pt x="104" y="528"/>
                  </a:lnTo>
                  <a:lnTo>
                    <a:pt x="104" y="494"/>
                  </a:lnTo>
                  <a:lnTo>
                    <a:pt x="104" y="481"/>
                  </a:lnTo>
                  <a:lnTo>
                    <a:pt x="85" y="481"/>
                  </a:lnTo>
                  <a:lnTo>
                    <a:pt x="77" y="481"/>
                  </a:lnTo>
                  <a:lnTo>
                    <a:pt x="77" y="493"/>
                  </a:lnTo>
                  <a:lnTo>
                    <a:pt x="35" y="493"/>
                  </a:lnTo>
                  <a:lnTo>
                    <a:pt x="35" y="441"/>
                  </a:lnTo>
                  <a:lnTo>
                    <a:pt x="26" y="441"/>
                  </a:lnTo>
                  <a:lnTo>
                    <a:pt x="16" y="441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5"/>
                  </a:lnTo>
                  <a:lnTo>
                    <a:pt x="0" y="388"/>
                  </a:lnTo>
                  <a:lnTo>
                    <a:pt x="0" y="370"/>
                  </a:lnTo>
                  <a:lnTo>
                    <a:pt x="0" y="353"/>
                  </a:lnTo>
                  <a:lnTo>
                    <a:pt x="0" y="335"/>
                  </a:lnTo>
                  <a:lnTo>
                    <a:pt x="0" y="318"/>
                  </a:lnTo>
                  <a:lnTo>
                    <a:pt x="0" y="300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65"/>
                  </a:lnTo>
                  <a:lnTo>
                    <a:pt x="0" y="247"/>
                  </a:lnTo>
                  <a:lnTo>
                    <a:pt x="0" y="229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3"/>
                  </a:lnTo>
                  <a:lnTo>
                    <a:pt x="0" y="209"/>
                  </a:lnTo>
                  <a:lnTo>
                    <a:pt x="0" y="208"/>
                  </a:lnTo>
                  <a:lnTo>
                    <a:pt x="1" y="208"/>
                  </a:lnTo>
                  <a:lnTo>
                    <a:pt x="26" y="225"/>
                  </a:lnTo>
                  <a:lnTo>
                    <a:pt x="34" y="229"/>
                  </a:lnTo>
                  <a:lnTo>
                    <a:pt x="35" y="231"/>
                  </a:lnTo>
                  <a:lnTo>
                    <a:pt x="39" y="233"/>
                  </a:lnTo>
                  <a:lnTo>
                    <a:pt x="61" y="246"/>
                  </a:lnTo>
                  <a:lnTo>
                    <a:pt x="65" y="249"/>
                  </a:lnTo>
                  <a:lnTo>
                    <a:pt x="68" y="251"/>
                  </a:lnTo>
                  <a:lnTo>
                    <a:pt x="72" y="253"/>
                  </a:lnTo>
                  <a:lnTo>
                    <a:pt x="77" y="254"/>
                  </a:lnTo>
                  <a:lnTo>
                    <a:pt x="80" y="255"/>
                  </a:lnTo>
                  <a:lnTo>
                    <a:pt x="84" y="257"/>
                  </a:lnTo>
                  <a:lnTo>
                    <a:pt x="87" y="257"/>
                  </a:lnTo>
                  <a:lnTo>
                    <a:pt x="92" y="257"/>
                  </a:lnTo>
                  <a:lnTo>
                    <a:pt x="94" y="257"/>
                  </a:lnTo>
                  <a:lnTo>
                    <a:pt x="99" y="257"/>
                  </a:lnTo>
                  <a:lnTo>
                    <a:pt x="104" y="257"/>
                  </a:lnTo>
                  <a:lnTo>
                    <a:pt x="111" y="257"/>
                  </a:lnTo>
                  <a:lnTo>
                    <a:pt x="133" y="257"/>
                  </a:lnTo>
                  <a:lnTo>
                    <a:pt x="147" y="257"/>
                  </a:lnTo>
                  <a:lnTo>
                    <a:pt x="165" y="257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5" y="257"/>
                  </a:lnTo>
                  <a:lnTo>
                    <a:pt x="177" y="258"/>
                  </a:lnTo>
                  <a:lnTo>
                    <a:pt x="184" y="258"/>
                  </a:lnTo>
                  <a:lnTo>
                    <a:pt x="190" y="259"/>
                  </a:lnTo>
                  <a:lnTo>
                    <a:pt x="198" y="260"/>
                  </a:lnTo>
                  <a:lnTo>
                    <a:pt x="203" y="261"/>
                  </a:lnTo>
                  <a:lnTo>
                    <a:pt x="212" y="264"/>
                  </a:lnTo>
                  <a:lnTo>
                    <a:pt x="221" y="267"/>
                  </a:lnTo>
                  <a:lnTo>
                    <a:pt x="227" y="268"/>
                  </a:lnTo>
                  <a:lnTo>
                    <a:pt x="234" y="272"/>
                  </a:lnTo>
                  <a:lnTo>
                    <a:pt x="240" y="273"/>
                  </a:lnTo>
                  <a:lnTo>
                    <a:pt x="242" y="274"/>
                  </a:lnTo>
                  <a:lnTo>
                    <a:pt x="244" y="274"/>
                  </a:lnTo>
                  <a:lnTo>
                    <a:pt x="244" y="273"/>
                  </a:lnTo>
                  <a:lnTo>
                    <a:pt x="244" y="270"/>
                  </a:lnTo>
                  <a:lnTo>
                    <a:pt x="244" y="260"/>
                  </a:lnTo>
                  <a:lnTo>
                    <a:pt x="243" y="255"/>
                  </a:lnTo>
                  <a:lnTo>
                    <a:pt x="244" y="247"/>
                  </a:lnTo>
                  <a:lnTo>
                    <a:pt x="244" y="231"/>
                  </a:lnTo>
                  <a:lnTo>
                    <a:pt x="244" y="213"/>
                  </a:lnTo>
                  <a:lnTo>
                    <a:pt x="244" y="195"/>
                  </a:lnTo>
                  <a:lnTo>
                    <a:pt x="244" y="177"/>
                  </a:lnTo>
                  <a:lnTo>
                    <a:pt x="244" y="160"/>
                  </a:lnTo>
                  <a:lnTo>
                    <a:pt x="244" y="154"/>
                  </a:lnTo>
                  <a:lnTo>
                    <a:pt x="253" y="154"/>
                  </a:lnTo>
                  <a:lnTo>
                    <a:pt x="253" y="157"/>
                  </a:lnTo>
                  <a:lnTo>
                    <a:pt x="253" y="160"/>
                  </a:lnTo>
                  <a:lnTo>
                    <a:pt x="277" y="160"/>
                  </a:lnTo>
                  <a:lnTo>
                    <a:pt x="277" y="142"/>
                  </a:lnTo>
                  <a:lnTo>
                    <a:pt x="276" y="142"/>
                  </a:lnTo>
                  <a:lnTo>
                    <a:pt x="276" y="130"/>
                  </a:lnTo>
                  <a:lnTo>
                    <a:pt x="280" y="130"/>
                  </a:lnTo>
                  <a:lnTo>
                    <a:pt x="280" y="142"/>
                  </a:lnTo>
                  <a:lnTo>
                    <a:pt x="293" y="142"/>
                  </a:lnTo>
                  <a:lnTo>
                    <a:pt x="294" y="142"/>
                  </a:lnTo>
                  <a:lnTo>
                    <a:pt x="310" y="142"/>
                  </a:lnTo>
                  <a:lnTo>
                    <a:pt x="338" y="142"/>
                  </a:lnTo>
                  <a:lnTo>
                    <a:pt x="338" y="124"/>
                  </a:lnTo>
                  <a:lnTo>
                    <a:pt x="333" y="124"/>
                  </a:lnTo>
                  <a:lnTo>
                    <a:pt x="333" y="106"/>
                  </a:lnTo>
                  <a:lnTo>
                    <a:pt x="328" y="106"/>
                  </a:lnTo>
                  <a:lnTo>
                    <a:pt x="312" y="106"/>
                  </a:lnTo>
                  <a:lnTo>
                    <a:pt x="310" y="121"/>
                  </a:lnTo>
                  <a:lnTo>
                    <a:pt x="310" y="124"/>
                  </a:lnTo>
                  <a:lnTo>
                    <a:pt x="307" y="124"/>
                  </a:lnTo>
                  <a:lnTo>
                    <a:pt x="302" y="124"/>
                  </a:lnTo>
                  <a:lnTo>
                    <a:pt x="293" y="125"/>
                  </a:lnTo>
                  <a:lnTo>
                    <a:pt x="293" y="116"/>
                  </a:lnTo>
                  <a:lnTo>
                    <a:pt x="293" y="106"/>
                  </a:lnTo>
                  <a:lnTo>
                    <a:pt x="302" y="108"/>
                  </a:lnTo>
                  <a:lnTo>
                    <a:pt x="302" y="105"/>
                  </a:lnTo>
                  <a:lnTo>
                    <a:pt x="302" y="97"/>
                  </a:lnTo>
                  <a:lnTo>
                    <a:pt x="293" y="97"/>
                  </a:lnTo>
                  <a:lnTo>
                    <a:pt x="293" y="90"/>
                  </a:lnTo>
                  <a:lnTo>
                    <a:pt x="293" y="73"/>
                  </a:lnTo>
                  <a:lnTo>
                    <a:pt x="299" y="73"/>
                  </a:lnTo>
                  <a:lnTo>
                    <a:pt x="302" y="75"/>
                  </a:lnTo>
                  <a:lnTo>
                    <a:pt x="302" y="89"/>
                  </a:lnTo>
                  <a:lnTo>
                    <a:pt x="312" y="89"/>
                  </a:lnTo>
                  <a:lnTo>
                    <a:pt x="312" y="78"/>
                  </a:lnTo>
                  <a:lnTo>
                    <a:pt x="312" y="72"/>
                  </a:lnTo>
                  <a:lnTo>
                    <a:pt x="322" y="72"/>
                  </a:lnTo>
                  <a:lnTo>
                    <a:pt x="347" y="72"/>
                  </a:lnTo>
                  <a:lnTo>
                    <a:pt x="347" y="45"/>
                  </a:lnTo>
                  <a:lnTo>
                    <a:pt x="336" y="45"/>
                  </a:lnTo>
                  <a:lnTo>
                    <a:pt x="336" y="44"/>
                  </a:lnTo>
                  <a:lnTo>
                    <a:pt x="330" y="44"/>
                  </a:lnTo>
                  <a:lnTo>
                    <a:pt x="330" y="46"/>
                  </a:lnTo>
                  <a:lnTo>
                    <a:pt x="327" y="46"/>
                  </a:lnTo>
                  <a:lnTo>
                    <a:pt x="327" y="26"/>
                  </a:lnTo>
                  <a:lnTo>
                    <a:pt x="347" y="31"/>
                  </a:lnTo>
                  <a:lnTo>
                    <a:pt x="327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20"/>
                  </a:lnTo>
                  <a:lnTo>
                    <a:pt x="312" y="18"/>
                  </a:lnTo>
                  <a:lnTo>
                    <a:pt x="312" y="1"/>
                  </a:lnTo>
                  <a:lnTo>
                    <a:pt x="313" y="0"/>
                  </a:lnTo>
                  <a:lnTo>
                    <a:pt x="320" y="0"/>
                  </a:lnTo>
                  <a:lnTo>
                    <a:pt x="328" y="0"/>
                  </a:lnTo>
                  <a:lnTo>
                    <a:pt x="338" y="0"/>
                  </a:lnTo>
                  <a:lnTo>
                    <a:pt x="347" y="0"/>
                  </a:lnTo>
                  <a:lnTo>
                    <a:pt x="354" y="0"/>
                  </a:lnTo>
                  <a:lnTo>
                    <a:pt x="364" y="0"/>
                  </a:lnTo>
                  <a:lnTo>
                    <a:pt x="373" y="0"/>
                  </a:lnTo>
                  <a:lnTo>
                    <a:pt x="381" y="0"/>
                  </a:lnTo>
                  <a:lnTo>
                    <a:pt x="390" y="0"/>
                  </a:lnTo>
                  <a:lnTo>
                    <a:pt x="399" y="0"/>
                  </a:lnTo>
                  <a:lnTo>
                    <a:pt x="407" y="0"/>
                  </a:lnTo>
                  <a:lnTo>
                    <a:pt x="416" y="0"/>
                  </a:lnTo>
                  <a:lnTo>
                    <a:pt x="425" y="0"/>
                  </a:lnTo>
                  <a:lnTo>
                    <a:pt x="433" y="0"/>
                  </a:lnTo>
                  <a:lnTo>
                    <a:pt x="442" y="0"/>
                  </a:lnTo>
                  <a:lnTo>
                    <a:pt x="451" y="0"/>
                  </a:lnTo>
                  <a:lnTo>
                    <a:pt x="452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71" y="0"/>
                  </a:lnTo>
                  <a:lnTo>
                    <a:pt x="475" y="0"/>
                  </a:lnTo>
                  <a:lnTo>
                    <a:pt x="483" y="0"/>
                  </a:lnTo>
                  <a:lnTo>
                    <a:pt x="499" y="0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1" y="0"/>
                  </a:lnTo>
                  <a:lnTo>
                    <a:pt x="521" y="1"/>
                  </a:lnTo>
                  <a:lnTo>
                    <a:pt x="521" y="4"/>
                  </a:lnTo>
                  <a:lnTo>
                    <a:pt x="521" y="17"/>
                  </a:lnTo>
                  <a:lnTo>
                    <a:pt x="521" y="26"/>
                  </a:lnTo>
                  <a:lnTo>
                    <a:pt x="521" y="31"/>
                  </a:lnTo>
                  <a:lnTo>
                    <a:pt x="521" y="37"/>
                  </a:lnTo>
                  <a:lnTo>
                    <a:pt x="521" y="56"/>
                  </a:lnTo>
                  <a:lnTo>
                    <a:pt x="521" y="72"/>
                  </a:lnTo>
                  <a:lnTo>
                    <a:pt x="521" y="105"/>
                  </a:lnTo>
                  <a:lnTo>
                    <a:pt x="521" y="108"/>
                  </a:lnTo>
                  <a:lnTo>
                    <a:pt x="521" y="111"/>
                  </a:lnTo>
                  <a:lnTo>
                    <a:pt x="521" y="123"/>
                  </a:lnTo>
                  <a:lnTo>
                    <a:pt x="521" y="124"/>
                  </a:lnTo>
                  <a:lnTo>
                    <a:pt x="521" y="142"/>
                  </a:lnTo>
                  <a:lnTo>
                    <a:pt x="545" y="177"/>
                  </a:lnTo>
                  <a:lnTo>
                    <a:pt x="521" y="177"/>
                  </a:lnTo>
                  <a:lnTo>
                    <a:pt x="521" y="213"/>
                  </a:lnTo>
                  <a:lnTo>
                    <a:pt x="556" y="213"/>
                  </a:lnTo>
                  <a:lnTo>
                    <a:pt x="556" y="199"/>
                  </a:lnTo>
                  <a:lnTo>
                    <a:pt x="561" y="199"/>
                  </a:lnTo>
                  <a:lnTo>
                    <a:pt x="556" y="192"/>
                  </a:lnTo>
                  <a:lnTo>
                    <a:pt x="556" y="177"/>
                  </a:lnTo>
                  <a:lnTo>
                    <a:pt x="590" y="177"/>
                  </a:lnTo>
                  <a:lnTo>
                    <a:pt x="592" y="179"/>
                  </a:lnTo>
                  <a:lnTo>
                    <a:pt x="592" y="213"/>
                  </a:lnTo>
                  <a:lnTo>
                    <a:pt x="592" y="247"/>
                  </a:lnTo>
                  <a:lnTo>
                    <a:pt x="627" y="247"/>
                  </a:lnTo>
                  <a:lnTo>
                    <a:pt x="627" y="283"/>
                  </a:lnTo>
                  <a:lnTo>
                    <a:pt x="592" y="283"/>
                  </a:lnTo>
                  <a:lnTo>
                    <a:pt x="592" y="318"/>
                  </a:lnTo>
                  <a:lnTo>
                    <a:pt x="574" y="318"/>
                  </a:lnTo>
                  <a:lnTo>
                    <a:pt x="521" y="318"/>
                  </a:lnTo>
                  <a:lnTo>
                    <a:pt x="521" y="283"/>
                  </a:lnTo>
                  <a:lnTo>
                    <a:pt x="521" y="257"/>
                  </a:lnTo>
                  <a:lnTo>
                    <a:pt x="510" y="247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DD3EF23F-6789-4C6E-6633-088763175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0" y="3897313"/>
              <a:ext cx="1001713" cy="779463"/>
            </a:xfrm>
            <a:custGeom>
              <a:avLst/>
              <a:gdLst>
                <a:gd name="T0" fmla="*/ 28 w 631"/>
                <a:gd name="T1" fmla="*/ 211 h 491"/>
                <a:gd name="T2" fmla="*/ 49 w 631"/>
                <a:gd name="T3" fmla="*/ 211 h 491"/>
                <a:gd name="T4" fmla="*/ 67 w 631"/>
                <a:gd name="T5" fmla="*/ 211 h 491"/>
                <a:gd name="T6" fmla="*/ 94 w 631"/>
                <a:gd name="T7" fmla="*/ 211 h 491"/>
                <a:gd name="T8" fmla="*/ 96 w 631"/>
                <a:gd name="T9" fmla="*/ 204 h 491"/>
                <a:gd name="T10" fmla="*/ 74 w 631"/>
                <a:gd name="T11" fmla="*/ 135 h 491"/>
                <a:gd name="T12" fmla="*/ 61 w 631"/>
                <a:gd name="T13" fmla="*/ 99 h 491"/>
                <a:gd name="T14" fmla="*/ 45 w 631"/>
                <a:gd name="T15" fmla="*/ 71 h 491"/>
                <a:gd name="T16" fmla="*/ 61 w 631"/>
                <a:gd name="T17" fmla="*/ 70 h 491"/>
                <a:gd name="T18" fmla="*/ 77 w 631"/>
                <a:gd name="T19" fmla="*/ 70 h 491"/>
                <a:gd name="T20" fmla="*/ 84 w 631"/>
                <a:gd name="T21" fmla="*/ 76 h 491"/>
                <a:gd name="T22" fmla="*/ 72 w 631"/>
                <a:gd name="T23" fmla="*/ 109 h 491"/>
                <a:gd name="T24" fmla="*/ 77 w 631"/>
                <a:gd name="T25" fmla="*/ 117 h 491"/>
                <a:gd name="T26" fmla="*/ 76 w 631"/>
                <a:gd name="T27" fmla="*/ 120 h 491"/>
                <a:gd name="T28" fmla="*/ 96 w 631"/>
                <a:gd name="T29" fmla="*/ 145 h 491"/>
                <a:gd name="T30" fmla="*/ 104 w 631"/>
                <a:gd name="T31" fmla="*/ 149 h 491"/>
                <a:gd name="T32" fmla="*/ 119 w 631"/>
                <a:gd name="T33" fmla="*/ 159 h 491"/>
                <a:gd name="T34" fmla="*/ 122 w 631"/>
                <a:gd name="T35" fmla="*/ 168 h 491"/>
                <a:gd name="T36" fmla="*/ 114 w 631"/>
                <a:gd name="T37" fmla="*/ 181 h 491"/>
                <a:gd name="T38" fmla="*/ 123 w 631"/>
                <a:gd name="T39" fmla="*/ 180 h 491"/>
                <a:gd name="T40" fmla="*/ 122 w 631"/>
                <a:gd name="T41" fmla="*/ 113 h 491"/>
                <a:gd name="T42" fmla="*/ 115 w 631"/>
                <a:gd name="T43" fmla="*/ 70 h 491"/>
                <a:gd name="T44" fmla="*/ 128 w 631"/>
                <a:gd name="T45" fmla="*/ 70 h 491"/>
                <a:gd name="T46" fmla="*/ 174 w 631"/>
                <a:gd name="T47" fmla="*/ 69 h 491"/>
                <a:gd name="T48" fmla="*/ 211 w 631"/>
                <a:gd name="T49" fmla="*/ 70 h 491"/>
                <a:gd name="T50" fmla="*/ 324 w 631"/>
                <a:gd name="T51" fmla="*/ 89 h 491"/>
                <a:gd name="T52" fmla="*/ 315 w 631"/>
                <a:gd name="T53" fmla="*/ 83 h 491"/>
                <a:gd name="T54" fmla="*/ 309 w 631"/>
                <a:gd name="T55" fmla="*/ 70 h 491"/>
                <a:gd name="T56" fmla="*/ 415 w 631"/>
                <a:gd name="T57" fmla="*/ 104 h 491"/>
                <a:gd name="T58" fmla="*/ 419 w 631"/>
                <a:gd name="T59" fmla="*/ 101 h 491"/>
                <a:gd name="T60" fmla="*/ 420 w 631"/>
                <a:gd name="T61" fmla="*/ 96 h 491"/>
                <a:gd name="T62" fmla="*/ 421 w 631"/>
                <a:gd name="T63" fmla="*/ 70 h 491"/>
                <a:gd name="T64" fmla="*/ 421 w 631"/>
                <a:gd name="T65" fmla="*/ 57 h 491"/>
                <a:gd name="T66" fmla="*/ 411 w 631"/>
                <a:gd name="T67" fmla="*/ 35 h 491"/>
                <a:gd name="T68" fmla="*/ 407 w 631"/>
                <a:gd name="T69" fmla="*/ 29 h 491"/>
                <a:gd name="T70" fmla="*/ 456 w 631"/>
                <a:gd name="T71" fmla="*/ 0 h 491"/>
                <a:gd name="T72" fmla="*/ 491 w 631"/>
                <a:gd name="T73" fmla="*/ 106 h 491"/>
                <a:gd name="T74" fmla="*/ 561 w 631"/>
                <a:gd name="T75" fmla="*/ 141 h 491"/>
                <a:gd name="T76" fmla="*/ 566 w 631"/>
                <a:gd name="T77" fmla="*/ 140 h 491"/>
                <a:gd name="T78" fmla="*/ 576 w 631"/>
                <a:gd name="T79" fmla="*/ 142 h 491"/>
                <a:gd name="T80" fmla="*/ 598 w 631"/>
                <a:gd name="T81" fmla="*/ 148 h 491"/>
                <a:gd name="T82" fmla="*/ 621 w 631"/>
                <a:gd name="T83" fmla="*/ 153 h 491"/>
                <a:gd name="T84" fmla="*/ 625 w 631"/>
                <a:gd name="T85" fmla="*/ 175 h 491"/>
                <a:gd name="T86" fmla="*/ 593 w 631"/>
                <a:gd name="T87" fmla="*/ 185 h 491"/>
                <a:gd name="T88" fmla="*/ 572 w 631"/>
                <a:gd name="T89" fmla="*/ 197 h 491"/>
                <a:gd name="T90" fmla="*/ 469 w 631"/>
                <a:gd name="T91" fmla="*/ 271 h 491"/>
                <a:gd name="T92" fmla="*/ 437 w 631"/>
                <a:gd name="T93" fmla="*/ 282 h 491"/>
                <a:gd name="T94" fmla="*/ 420 w 631"/>
                <a:gd name="T95" fmla="*/ 280 h 491"/>
                <a:gd name="T96" fmla="*/ 384 w 631"/>
                <a:gd name="T97" fmla="*/ 280 h 491"/>
                <a:gd name="T98" fmla="*/ 348 w 631"/>
                <a:gd name="T99" fmla="*/ 421 h 491"/>
                <a:gd name="T100" fmla="*/ 207 w 631"/>
                <a:gd name="T101" fmla="*/ 491 h 491"/>
                <a:gd name="T102" fmla="*/ 139 w 631"/>
                <a:gd name="T103" fmla="*/ 421 h 491"/>
                <a:gd name="T104" fmla="*/ 69 w 631"/>
                <a:gd name="T105" fmla="*/ 280 h 491"/>
                <a:gd name="T106" fmla="*/ 2 w 631"/>
                <a:gd name="T107" fmla="*/ 21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1" h="491">
                  <a:moveTo>
                    <a:pt x="2" y="211"/>
                  </a:moveTo>
                  <a:lnTo>
                    <a:pt x="9" y="211"/>
                  </a:lnTo>
                  <a:lnTo>
                    <a:pt x="18" y="211"/>
                  </a:lnTo>
                  <a:lnTo>
                    <a:pt x="28" y="211"/>
                  </a:lnTo>
                  <a:lnTo>
                    <a:pt x="35" y="211"/>
                  </a:lnTo>
                  <a:lnTo>
                    <a:pt x="42" y="211"/>
                  </a:lnTo>
                  <a:lnTo>
                    <a:pt x="43" y="211"/>
                  </a:lnTo>
                  <a:lnTo>
                    <a:pt x="49" y="211"/>
                  </a:lnTo>
                  <a:lnTo>
                    <a:pt x="51" y="211"/>
                  </a:lnTo>
                  <a:lnTo>
                    <a:pt x="57" y="211"/>
                  </a:lnTo>
                  <a:lnTo>
                    <a:pt x="59" y="211"/>
                  </a:lnTo>
                  <a:lnTo>
                    <a:pt x="67" y="211"/>
                  </a:lnTo>
                  <a:lnTo>
                    <a:pt x="75" y="211"/>
                  </a:lnTo>
                  <a:lnTo>
                    <a:pt x="85" y="211"/>
                  </a:lnTo>
                  <a:lnTo>
                    <a:pt x="88" y="211"/>
                  </a:lnTo>
                  <a:lnTo>
                    <a:pt x="94" y="211"/>
                  </a:lnTo>
                  <a:lnTo>
                    <a:pt x="98" y="211"/>
                  </a:lnTo>
                  <a:lnTo>
                    <a:pt x="100" y="211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88" y="175"/>
                  </a:lnTo>
                  <a:lnTo>
                    <a:pt x="81" y="155"/>
                  </a:lnTo>
                  <a:lnTo>
                    <a:pt x="78" y="148"/>
                  </a:lnTo>
                  <a:lnTo>
                    <a:pt x="74" y="135"/>
                  </a:lnTo>
                  <a:lnTo>
                    <a:pt x="68" y="120"/>
                  </a:lnTo>
                  <a:lnTo>
                    <a:pt x="65" y="112"/>
                  </a:lnTo>
                  <a:lnTo>
                    <a:pt x="63" y="103"/>
                  </a:lnTo>
                  <a:lnTo>
                    <a:pt x="61" y="99"/>
                  </a:lnTo>
                  <a:lnTo>
                    <a:pt x="59" y="95"/>
                  </a:lnTo>
                  <a:lnTo>
                    <a:pt x="58" y="94"/>
                  </a:lnTo>
                  <a:lnTo>
                    <a:pt x="49" y="76"/>
                  </a:lnTo>
                  <a:lnTo>
                    <a:pt x="45" y="71"/>
                  </a:lnTo>
                  <a:lnTo>
                    <a:pt x="49" y="71"/>
                  </a:lnTo>
                  <a:lnTo>
                    <a:pt x="50" y="71"/>
                  </a:lnTo>
                  <a:lnTo>
                    <a:pt x="59" y="70"/>
                  </a:lnTo>
                  <a:lnTo>
                    <a:pt x="61" y="70"/>
                  </a:lnTo>
                  <a:lnTo>
                    <a:pt x="68" y="70"/>
                  </a:lnTo>
                  <a:lnTo>
                    <a:pt x="71" y="70"/>
                  </a:lnTo>
                  <a:lnTo>
                    <a:pt x="74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7" y="75"/>
                  </a:lnTo>
                  <a:lnTo>
                    <a:pt x="84" y="76"/>
                  </a:lnTo>
                  <a:lnTo>
                    <a:pt x="71" y="76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2" y="109"/>
                  </a:lnTo>
                  <a:lnTo>
                    <a:pt x="76" y="115"/>
                  </a:lnTo>
                  <a:lnTo>
                    <a:pt x="76" y="116"/>
                  </a:lnTo>
                  <a:lnTo>
                    <a:pt x="76" y="117"/>
                  </a:lnTo>
                  <a:lnTo>
                    <a:pt x="77" y="117"/>
                  </a:lnTo>
                  <a:lnTo>
                    <a:pt x="77" y="119"/>
                  </a:lnTo>
                  <a:lnTo>
                    <a:pt x="76" y="119"/>
                  </a:lnTo>
                  <a:lnTo>
                    <a:pt x="76" y="120"/>
                  </a:lnTo>
                  <a:lnTo>
                    <a:pt x="76" y="120"/>
                  </a:lnTo>
                  <a:lnTo>
                    <a:pt x="74" y="121"/>
                  </a:lnTo>
                  <a:lnTo>
                    <a:pt x="81" y="141"/>
                  </a:lnTo>
                  <a:lnTo>
                    <a:pt x="96" y="141"/>
                  </a:lnTo>
                  <a:lnTo>
                    <a:pt x="96" y="145"/>
                  </a:lnTo>
                  <a:lnTo>
                    <a:pt x="98" y="145"/>
                  </a:lnTo>
                  <a:lnTo>
                    <a:pt x="101" y="149"/>
                  </a:lnTo>
                  <a:lnTo>
                    <a:pt x="103" y="152"/>
                  </a:lnTo>
                  <a:lnTo>
                    <a:pt x="104" y="149"/>
                  </a:lnTo>
                  <a:lnTo>
                    <a:pt x="113" y="153"/>
                  </a:lnTo>
                  <a:lnTo>
                    <a:pt x="111" y="155"/>
                  </a:lnTo>
                  <a:lnTo>
                    <a:pt x="120" y="158"/>
                  </a:lnTo>
                  <a:lnTo>
                    <a:pt x="119" y="159"/>
                  </a:lnTo>
                  <a:lnTo>
                    <a:pt x="116" y="162"/>
                  </a:lnTo>
                  <a:lnTo>
                    <a:pt x="119" y="168"/>
                  </a:lnTo>
                  <a:lnTo>
                    <a:pt x="120" y="168"/>
                  </a:lnTo>
                  <a:lnTo>
                    <a:pt x="122" y="168"/>
                  </a:lnTo>
                  <a:lnTo>
                    <a:pt x="122" y="172"/>
                  </a:lnTo>
                  <a:lnTo>
                    <a:pt x="120" y="172"/>
                  </a:lnTo>
                  <a:lnTo>
                    <a:pt x="119" y="174"/>
                  </a:lnTo>
                  <a:lnTo>
                    <a:pt x="114" y="181"/>
                  </a:lnTo>
                  <a:lnTo>
                    <a:pt x="120" y="181"/>
                  </a:lnTo>
                  <a:lnTo>
                    <a:pt x="120" y="180"/>
                  </a:lnTo>
                  <a:lnTo>
                    <a:pt x="120" y="179"/>
                  </a:lnTo>
                  <a:lnTo>
                    <a:pt x="123" y="180"/>
                  </a:lnTo>
                  <a:lnTo>
                    <a:pt x="140" y="180"/>
                  </a:lnTo>
                  <a:lnTo>
                    <a:pt x="140" y="114"/>
                  </a:lnTo>
                  <a:lnTo>
                    <a:pt x="124" y="114"/>
                  </a:lnTo>
                  <a:lnTo>
                    <a:pt x="122" y="113"/>
                  </a:lnTo>
                  <a:lnTo>
                    <a:pt x="119" y="110"/>
                  </a:lnTo>
                  <a:lnTo>
                    <a:pt x="119" y="84"/>
                  </a:lnTo>
                  <a:lnTo>
                    <a:pt x="115" y="84"/>
                  </a:lnTo>
                  <a:lnTo>
                    <a:pt x="115" y="70"/>
                  </a:lnTo>
                  <a:lnTo>
                    <a:pt x="116" y="70"/>
                  </a:lnTo>
                  <a:lnTo>
                    <a:pt x="120" y="70"/>
                  </a:lnTo>
                  <a:lnTo>
                    <a:pt x="121" y="70"/>
                  </a:lnTo>
                  <a:lnTo>
                    <a:pt x="128" y="70"/>
                  </a:lnTo>
                  <a:lnTo>
                    <a:pt x="141" y="69"/>
                  </a:lnTo>
                  <a:lnTo>
                    <a:pt x="155" y="69"/>
                  </a:lnTo>
                  <a:lnTo>
                    <a:pt x="165" y="69"/>
                  </a:lnTo>
                  <a:lnTo>
                    <a:pt x="174" y="69"/>
                  </a:lnTo>
                  <a:lnTo>
                    <a:pt x="181" y="69"/>
                  </a:lnTo>
                  <a:lnTo>
                    <a:pt x="193" y="69"/>
                  </a:lnTo>
                  <a:lnTo>
                    <a:pt x="195" y="69"/>
                  </a:lnTo>
                  <a:lnTo>
                    <a:pt x="211" y="70"/>
                  </a:lnTo>
                  <a:lnTo>
                    <a:pt x="246" y="70"/>
                  </a:lnTo>
                  <a:lnTo>
                    <a:pt x="282" y="70"/>
                  </a:lnTo>
                  <a:lnTo>
                    <a:pt x="310" y="100"/>
                  </a:lnTo>
                  <a:lnTo>
                    <a:pt x="324" y="89"/>
                  </a:lnTo>
                  <a:lnTo>
                    <a:pt x="319" y="89"/>
                  </a:lnTo>
                  <a:lnTo>
                    <a:pt x="319" y="88"/>
                  </a:lnTo>
                  <a:lnTo>
                    <a:pt x="318" y="88"/>
                  </a:lnTo>
                  <a:lnTo>
                    <a:pt x="315" y="83"/>
                  </a:lnTo>
                  <a:lnTo>
                    <a:pt x="315" y="82"/>
                  </a:lnTo>
                  <a:lnTo>
                    <a:pt x="313" y="82"/>
                  </a:lnTo>
                  <a:lnTo>
                    <a:pt x="313" y="81"/>
                  </a:lnTo>
                  <a:lnTo>
                    <a:pt x="309" y="70"/>
                  </a:lnTo>
                  <a:lnTo>
                    <a:pt x="348" y="70"/>
                  </a:lnTo>
                  <a:lnTo>
                    <a:pt x="390" y="106"/>
                  </a:lnTo>
                  <a:lnTo>
                    <a:pt x="414" y="106"/>
                  </a:lnTo>
                  <a:lnTo>
                    <a:pt x="415" y="104"/>
                  </a:lnTo>
                  <a:lnTo>
                    <a:pt x="416" y="104"/>
                  </a:lnTo>
                  <a:lnTo>
                    <a:pt x="417" y="103"/>
                  </a:lnTo>
                  <a:lnTo>
                    <a:pt x="417" y="102"/>
                  </a:lnTo>
                  <a:lnTo>
                    <a:pt x="419" y="101"/>
                  </a:lnTo>
                  <a:lnTo>
                    <a:pt x="419" y="100"/>
                  </a:lnTo>
                  <a:lnTo>
                    <a:pt x="419" y="99"/>
                  </a:lnTo>
                  <a:lnTo>
                    <a:pt x="420" y="97"/>
                  </a:lnTo>
                  <a:lnTo>
                    <a:pt x="420" y="96"/>
                  </a:lnTo>
                  <a:lnTo>
                    <a:pt x="420" y="95"/>
                  </a:lnTo>
                  <a:lnTo>
                    <a:pt x="420" y="94"/>
                  </a:lnTo>
                  <a:lnTo>
                    <a:pt x="420" y="87"/>
                  </a:lnTo>
                  <a:lnTo>
                    <a:pt x="421" y="70"/>
                  </a:lnTo>
                  <a:lnTo>
                    <a:pt x="421" y="62"/>
                  </a:lnTo>
                  <a:lnTo>
                    <a:pt x="421" y="61"/>
                  </a:lnTo>
                  <a:lnTo>
                    <a:pt x="421" y="58"/>
                  </a:lnTo>
                  <a:lnTo>
                    <a:pt x="421" y="57"/>
                  </a:lnTo>
                  <a:lnTo>
                    <a:pt x="414" y="37"/>
                  </a:lnTo>
                  <a:lnTo>
                    <a:pt x="413" y="36"/>
                  </a:lnTo>
                  <a:lnTo>
                    <a:pt x="413" y="35"/>
                  </a:lnTo>
                  <a:lnTo>
                    <a:pt x="411" y="35"/>
                  </a:lnTo>
                  <a:lnTo>
                    <a:pt x="411" y="34"/>
                  </a:lnTo>
                  <a:lnTo>
                    <a:pt x="410" y="34"/>
                  </a:lnTo>
                  <a:lnTo>
                    <a:pt x="410" y="32"/>
                  </a:lnTo>
                  <a:lnTo>
                    <a:pt x="407" y="29"/>
                  </a:lnTo>
                  <a:lnTo>
                    <a:pt x="404" y="28"/>
                  </a:lnTo>
                  <a:lnTo>
                    <a:pt x="421" y="28"/>
                  </a:lnTo>
                  <a:lnTo>
                    <a:pt x="421" y="0"/>
                  </a:lnTo>
                  <a:lnTo>
                    <a:pt x="456" y="0"/>
                  </a:lnTo>
                  <a:lnTo>
                    <a:pt x="488" y="35"/>
                  </a:lnTo>
                  <a:lnTo>
                    <a:pt x="491" y="37"/>
                  </a:lnTo>
                  <a:lnTo>
                    <a:pt x="491" y="70"/>
                  </a:lnTo>
                  <a:lnTo>
                    <a:pt x="491" y="106"/>
                  </a:lnTo>
                  <a:lnTo>
                    <a:pt x="489" y="141"/>
                  </a:lnTo>
                  <a:lnTo>
                    <a:pt x="498" y="141"/>
                  </a:lnTo>
                  <a:lnTo>
                    <a:pt x="560" y="141"/>
                  </a:lnTo>
                  <a:lnTo>
                    <a:pt x="561" y="141"/>
                  </a:lnTo>
                  <a:lnTo>
                    <a:pt x="563" y="141"/>
                  </a:lnTo>
                  <a:lnTo>
                    <a:pt x="564" y="141"/>
                  </a:lnTo>
                  <a:lnTo>
                    <a:pt x="565" y="141"/>
                  </a:lnTo>
                  <a:lnTo>
                    <a:pt x="566" y="140"/>
                  </a:lnTo>
                  <a:lnTo>
                    <a:pt x="567" y="140"/>
                  </a:lnTo>
                  <a:lnTo>
                    <a:pt x="569" y="141"/>
                  </a:lnTo>
                  <a:lnTo>
                    <a:pt x="573" y="141"/>
                  </a:lnTo>
                  <a:lnTo>
                    <a:pt x="576" y="142"/>
                  </a:lnTo>
                  <a:lnTo>
                    <a:pt x="578" y="143"/>
                  </a:lnTo>
                  <a:lnTo>
                    <a:pt x="587" y="147"/>
                  </a:lnTo>
                  <a:lnTo>
                    <a:pt x="596" y="148"/>
                  </a:lnTo>
                  <a:lnTo>
                    <a:pt x="598" y="148"/>
                  </a:lnTo>
                  <a:lnTo>
                    <a:pt x="616" y="153"/>
                  </a:lnTo>
                  <a:lnTo>
                    <a:pt x="618" y="152"/>
                  </a:lnTo>
                  <a:lnTo>
                    <a:pt x="619" y="152"/>
                  </a:lnTo>
                  <a:lnTo>
                    <a:pt x="621" y="153"/>
                  </a:lnTo>
                  <a:lnTo>
                    <a:pt x="621" y="165"/>
                  </a:lnTo>
                  <a:lnTo>
                    <a:pt x="621" y="173"/>
                  </a:lnTo>
                  <a:lnTo>
                    <a:pt x="631" y="173"/>
                  </a:lnTo>
                  <a:lnTo>
                    <a:pt x="625" y="175"/>
                  </a:lnTo>
                  <a:lnTo>
                    <a:pt x="621" y="178"/>
                  </a:lnTo>
                  <a:lnTo>
                    <a:pt x="615" y="178"/>
                  </a:lnTo>
                  <a:lnTo>
                    <a:pt x="600" y="182"/>
                  </a:lnTo>
                  <a:lnTo>
                    <a:pt x="593" y="185"/>
                  </a:lnTo>
                  <a:lnTo>
                    <a:pt x="586" y="187"/>
                  </a:lnTo>
                  <a:lnTo>
                    <a:pt x="579" y="191"/>
                  </a:lnTo>
                  <a:lnTo>
                    <a:pt x="574" y="194"/>
                  </a:lnTo>
                  <a:lnTo>
                    <a:pt x="572" y="197"/>
                  </a:lnTo>
                  <a:lnTo>
                    <a:pt x="482" y="263"/>
                  </a:lnTo>
                  <a:lnTo>
                    <a:pt x="479" y="266"/>
                  </a:lnTo>
                  <a:lnTo>
                    <a:pt x="474" y="269"/>
                  </a:lnTo>
                  <a:lnTo>
                    <a:pt x="469" y="271"/>
                  </a:lnTo>
                  <a:lnTo>
                    <a:pt x="467" y="272"/>
                  </a:lnTo>
                  <a:lnTo>
                    <a:pt x="461" y="277"/>
                  </a:lnTo>
                  <a:lnTo>
                    <a:pt x="452" y="277"/>
                  </a:lnTo>
                  <a:lnTo>
                    <a:pt x="437" y="282"/>
                  </a:lnTo>
                  <a:lnTo>
                    <a:pt x="432" y="284"/>
                  </a:lnTo>
                  <a:lnTo>
                    <a:pt x="423" y="288"/>
                  </a:lnTo>
                  <a:lnTo>
                    <a:pt x="420" y="290"/>
                  </a:lnTo>
                  <a:lnTo>
                    <a:pt x="420" y="280"/>
                  </a:lnTo>
                  <a:lnTo>
                    <a:pt x="420" y="225"/>
                  </a:lnTo>
                  <a:lnTo>
                    <a:pt x="410" y="211"/>
                  </a:lnTo>
                  <a:lnTo>
                    <a:pt x="385" y="211"/>
                  </a:lnTo>
                  <a:lnTo>
                    <a:pt x="384" y="280"/>
                  </a:lnTo>
                  <a:lnTo>
                    <a:pt x="383" y="324"/>
                  </a:lnTo>
                  <a:lnTo>
                    <a:pt x="348" y="348"/>
                  </a:lnTo>
                  <a:lnTo>
                    <a:pt x="348" y="350"/>
                  </a:lnTo>
                  <a:lnTo>
                    <a:pt x="348" y="421"/>
                  </a:lnTo>
                  <a:lnTo>
                    <a:pt x="348" y="491"/>
                  </a:lnTo>
                  <a:lnTo>
                    <a:pt x="277" y="491"/>
                  </a:lnTo>
                  <a:lnTo>
                    <a:pt x="224" y="491"/>
                  </a:lnTo>
                  <a:lnTo>
                    <a:pt x="207" y="491"/>
                  </a:lnTo>
                  <a:lnTo>
                    <a:pt x="150" y="491"/>
                  </a:lnTo>
                  <a:lnTo>
                    <a:pt x="137" y="491"/>
                  </a:lnTo>
                  <a:lnTo>
                    <a:pt x="137" y="479"/>
                  </a:lnTo>
                  <a:lnTo>
                    <a:pt x="139" y="421"/>
                  </a:lnTo>
                  <a:lnTo>
                    <a:pt x="139" y="350"/>
                  </a:lnTo>
                  <a:lnTo>
                    <a:pt x="104" y="316"/>
                  </a:lnTo>
                  <a:lnTo>
                    <a:pt x="83" y="295"/>
                  </a:lnTo>
                  <a:lnTo>
                    <a:pt x="69" y="280"/>
                  </a:lnTo>
                  <a:lnTo>
                    <a:pt x="0" y="282"/>
                  </a:lnTo>
                  <a:lnTo>
                    <a:pt x="0" y="246"/>
                  </a:lnTo>
                  <a:lnTo>
                    <a:pt x="2" y="211"/>
                  </a:lnTo>
                  <a:lnTo>
                    <a:pt x="2" y="211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5">
              <a:extLst>
                <a:ext uri="{FF2B5EF4-FFF2-40B4-BE49-F238E27FC236}">
                  <a16:creationId xmlns:a16="http://schemas.microsoft.com/office/drawing/2014/main" id="{73C3D9AE-E0B3-C906-71F8-B9EDED550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892425"/>
              <a:ext cx="885825" cy="690563"/>
            </a:xfrm>
            <a:custGeom>
              <a:avLst/>
              <a:gdLst>
                <a:gd name="T0" fmla="*/ 19 w 558"/>
                <a:gd name="T1" fmla="*/ 0 h 435"/>
                <a:gd name="T2" fmla="*/ 44 w 558"/>
                <a:gd name="T3" fmla="*/ 0 h 435"/>
                <a:gd name="T4" fmla="*/ 70 w 558"/>
                <a:gd name="T5" fmla="*/ 0 h 435"/>
                <a:gd name="T6" fmla="*/ 86 w 558"/>
                <a:gd name="T7" fmla="*/ 0 h 435"/>
                <a:gd name="T8" fmla="*/ 104 w 558"/>
                <a:gd name="T9" fmla="*/ 0 h 435"/>
                <a:gd name="T10" fmla="*/ 137 w 558"/>
                <a:gd name="T11" fmla="*/ 0 h 435"/>
                <a:gd name="T12" fmla="*/ 156 w 558"/>
                <a:gd name="T13" fmla="*/ 0 h 435"/>
                <a:gd name="T14" fmla="*/ 174 w 558"/>
                <a:gd name="T15" fmla="*/ 0 h 435"/>
                <a:gd name="T16" fmla="*/ 200 w 558"/>
                <a:gd name="T17" fmla="*/ 0 h 435"/>
                <a:gd name="T18" fmla="*/ 226 w 558"/>
                <a:gd name="T19" fmla="*/ 0 h 435"/>
                <a:gd name="T20" fmla="*/ 261 w 558"/>
                <a:gd name="T21" fmla="*/ 0 h 435"/>
                <a:gd name="T22" fmla="*/ 278 w 558"/>
                <a:gd name="T23" fmla="*/ 27 h 435"/>
                <a:gd name="T24" fmla="*/ 278 w 558"/>
                <a:gd name="T25" fmla="*/ 70 h 435"/>
                <a:gd name="T26" fmla="*/ 313 w 558"/>
                <a:gd name="T27" fmla="*/ 70 h 435"/>
                <a:gd name="T28" fmla="*/ 330 w 558"/>
                <a:gd name="T29" fmla="*/ 70 h 435"/>
                <a:gd name="T30" fmla="*/ 375 w 558"/>
                <a:gd name="T31" fmla="*/ 70 h 435"/>
                <a:gd name="T32" fmla="*/ 410 w 558"/>
                <a:gd name="T33" fmla="*/ 70 h 435"/>
                <a:gd name="T34" fmla="*/ 417 w 558"/>
                <a:gd name="T35" fmla="*/ 95 h 435"/>
                <a:gd name="T36" fmla="*/ 415 w 558"/>
                <a:gd name="T37" fmla="*/ 97 h 435"/>
                <a:gd name="T38" fmla="*/ 412 w 558"/>
                <a:gd name="T39" fmla="*/ 101 h 435"/>
                <a:gd name="T40" fmla="*/ 416 w 558"/>
                <a:gd name="T41" fmla="*/ 117 h 435"/>
                <a:gd name="T42" fmla="*/ 441 w 558"/>
                <a:gd name="T43" fmla="*/ 145 h 435"/>
                <a:gd name="T44" fmla="*/ 445 w 558"/>
                <a:gd name="T45" fmla="*/ 142 h 435"/>
                <a:gd name="T46" fmla="*/ 488 w 558"/>
                <a:gd name="T47" fmla="*/ 141 h 435"/>
                <a:gd name="T48" fmla="*/ 489 w 558"/>
                <a:gd name="T49" fmla="*/ 206 h 435"/>
                <a:gd name="T50" fmla="*/ 493 w 558"/>
                <a:gd name="T51" fmla="*/ 210 h 435"/>
                <a:gd name="T52" fmla="*/ 496 w 558"/>
                <a:gd name="T53" fmla="*/ 212 h 435"/>
                <a:gd name="T54" fmla="*/ 523 w 558"/>
                <a:gd name="T55" fmla="*/ 281 h 435"/>
                <a:gd name="T56" fmla="*/ 558 w 558"/>
                <a:gd name="T57" fmla="*/ 281 h 435"/>
                <a:gd name="T58" fmla="*/ 540 w 558"/>
                <a:gd name="T59" fmla="*/ 357 h 435"/>
                <a:gd name="T60" fmla="*/ 536 w 558"/>
                <a:gd name="T61" fmla="*/ 362 h 435"/>
                <a:gd name="T62" fmla="*/ 530 w 558"/>
                <a:gd name="T63" fmla="*/ 378 h 435"/>
                <a:gd name="T64" fmla="*/ 527 w 558"/>
                <a:gd name="T65" fmla="*/ 382 h 435"/>
                <a:gd name="T66" fmla="*/ 523 w 558"/>
                <a:gd name="T67" fmla="*/ 405 h 435"/>
                <a:gd name="T68" fmla="*/ 549 w 558"/>
                <a:gd name="T69" fmla="*/ 396 h 435"/>
                <a:gd name="T70" fmla="*/ 523 w 558"/>
                <a:gd name="T71" fmla="*/ 422 h 435"/>
                <a:gd name="T72" fmla="*/ 470 w 558"/>
                <a:gd name="T73" fmla="*/ 422 h 435"/>
                <a:gd name="T74" fmla="*/ 343 w 558"/>
                <a:gd name="T75" fmla="*/ 429 h 435"/>
                <a:gd name="T76" fmla="*/ 327 w 558"/>
                <a:gd name="T77" fmla="*/ 423 h 435"/>
                <a:gd name="T78" fmla="*/ 311 w 558"/>
                <a:gd name="T79" fmla="*/ 435 h 435"/>
                <a:gd name="T80" fmla="*/ 306 w 558"/>
                <a:gd name="T81" fmla="*/ 416 h 435"/>
                <a:gd name="T82" fmla="*/ 278 w 558"/>
                <a:gd name="T83" fmla="*/ 391 h 435"/>
                <a:gd name="T84" fmla="*/ 278 w 558"/>
                <a:gd name="T85" fmla="*/ 336 h 435"/>
                <a:gd name="T86" fmla="*/ 278 w 558"/>
                <a:gd name="T87" fmla="*/ 297 h 435"/>
                <a:gd name="T88" fmla="*/ 276 w 558"/>
                <a:gd name="T89" fmla="*/ 280 h 435"/>
                <a:gd name="T90" fmla="*/ 232 w 558"/>
                <a:gd name="T91" fmla="*/ 280 h 435"/>
                <a:gd name="T92" fmla="*/ 209 w 558"/>
                <a:gd name="T93" fmla="*/ 280 h 435"/>
                <a:gd name="T94" fmla="*/ 182 w 558"/>
                <a:gd name="T95" fmla="*/ 280 h 435"/>
                <a:gd name="T96" fmla="*/ 147 w 558"/>
                <a:gd name="T97" fmla="*/ 280 h 435"/>
                <a:gd name="T98" fmla="*/ 111 w 558"/>
                <a:gd name="T99" fmla="*/ 280 h 435"/>
                <a:gd name="T100" fmla="*/ 77 w 558"/>
                <a:gd name="T101" fmla="*/ 280 h 435"/>
                <a:gd name="T102" fmla="*/ 0 w 558"/>
                <a:gd name="T103" fmla="*/ 277 h 435"/>
                <a:gd name="T104" fmla="*/ 0 w 558"/>
                <a:gd name="T105" fmla="*/ 232 h 435"/>
                <a:gd name="T106" fmla="*/ 0 w 558"/>
                <a:gd name="T107" fmla="*/ 201 h 435"/>
                <a:gd name="T108" fmla="*/ 1 w 558"/>
                <a:gd name="T109" fmla="*/ 156 h 435"/>
                <a:gd name="T110" fmla="*/ 0 w 558"/>
                <a:gd name="T111" fmla="*/ 128 h 435"/>
                <a:gd name="T112" fmla="*/ 1 w 558"/>
                <a:gd name="T113" fmla="*/ 89 h 435"/>
                <a:gd name="T114" fmla="*/ 1 w 558"/>
                <a:gd name="T115" fmla="*/ 52 h 435"/>
                <a:gd name="T116" fmla="*/ 1 w 558"/>
                <a:gd name="T117" fmla="*/ 1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8" h="435">
                  <a:moveTo>
                    <a:pt x="1" y="0"/>
                  </a:moveTo>
                  <a:lnTo>
                    <a:pt x="10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30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3" y="0"/>
                  </a:lnTo>
                  <a:lnTo>
                    <a:pt x="191" y="0"/>
                  </a:lnTo>
                  <a:lnTo>
                    <a:pt x="200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7" y="0"/>
                  </a:lnTo>
                  <a:lnTo>
                    <a:pt x="226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1" y="0"/>
                  </a:lnTo>
                  <a:lnTo>
                    <a:pt x="269" y="0"/>
                  </a:lnTo>
                  <a:lnTo>
                    <a:pt x="278" y="0"/>
                  </a:lnTo>
                  <a:lnTo>
                    <a:pt x="278" y="13"/>
                  </a:lnTo>
                  <a:lnTo>
                    <a:pt x="278" y="27"/>
                  </a:lnTo>
                  <a:lnTo>
                    <a:pt x="278" y="43"/>
                  </a:lnTo>
                  <a:lnTo>
                    <a:pt x="278" y="52"/>
                  </a:lnTo>
                  <a:lnTo>
                    <a:pt x="278" y="58"/>
                  </a:lnTo>
                  <a:lnTo>
                    <a:pt x="278" y="70"/>
                  </a:lnTo>
                  <a:lnTo>
                    <a:pt x="289" y="70"/>
                  </a:lnTo>
                  <a:lnTo>
                    <a:pt x="298" y="70"/>
                  </a:lnTo>
                  <a:lnTo>
                    <a:pt x="305" y="70"/>
                  </a:lnTo>
                  <a:lnTo>
                    <a:pt x="313" y="70"/>
                  </a:lnTo>
                  <a:lnTo>
                    <a:pt x="321" y="70"/>
                  </a:lnTo>
                  <a:lnTo>
                    <a:pt x="323" y="70"/>
                  </a:lnTo>
                  <a:lnTo>
                    <a:pt x="328" y="70"/>
                  </a:lnTo>
                  <a:lnTo>
                    <a:pt x="330" y="70"/>
                  </a:lnTo>
                  <a:lnTo>
                    <a:pt x="333" y="70"/>
                  </a:lnTo>
                  <a:lnTo>
                    <a:pt x="340" y="70"/>
                  </a:lnTo>
                  <a:lnTo>
                    <a:pt x="354" y="70"/>
                  </a:lnTo>
                  <a:lnTo>
                    <a:pt x="375" y="70"/>
                  </a:lnTo>
                  <a:lnTo>
                    <a:pt x="384" y="70"/>
                  </a:lnTo>
                  <a:lnTo>
                    <a:pt x="391" y="70"/>
                  </a:lnTo>
                  <a:lnTo>
                    <a:pt x="401" y="70"/>
                  </a:lnTo>
                  <a:lnTo>
                    <a:pt x="410" y="70"/>
                  </a:lnTo>
                  <a:lnTo>
                    <a:pt x="418" y="70"/>
                  </a:lnTo>
                  <a:lnTo>
                    <a:pt x="418" y="93"/>
                  </a:lnTo>
                  <a:lnTo>
                    <a:pt x="417" y="93"/>
                  </a:lnTo>
                  <a:lnTo>
                    <a:pt x="417" y="95"/>
                  </a:lnTo>
                  <a:lnTo>
                    <a:pt x="417" y="96"/>
                  </a:lnTo>
                  <a:lnTo>
                    <a:pt x="416" y="96"/>
                  </a:lnTo>
                  <a:lnTo>
                    <a:pt x="416" y="97"/>
                  </a:lnTo>
                  <a:lnTo>
                    <a:pt x="415" y="97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3" y="99"/>
                  </a:lnTo>
                  <a:lnTo>
                    <a:pt x="412" y="101"/>
                  </a:lnTo>
                  <a:lnTo>
                    <a:pt x="405" y="105"/>
                  </a:lnTo>
                  <a:lnTo>
                    <a:pt x="405" y="106"/>
                  </a:lnTo>
                  <a:lnTo>
                    <a:pt x="415" y="116"/>
                  </a:lnTo>
                  <a:lnTo>
                    <a:pt x="416" y="117"/>
                  </a:lnTo>
                  <a:lnTo>
                    <a:pt x="417" y="118"/>
                  </a:lnTo>
                  <a:lnTo>
                    <a:pt x="435" y="141"/>
                  </a:lnTo>
                  <a:lnTo>
                    <a:pt x="438" y="147"/>
                  </a:lnTo>
                  <a:lnTo>
                    <a:pt x="441" y="145"/>
                  </a:lnTo>
                  <a:lnTo>
                    <a:pt x="442" y="144"/>
                  </a:lnTo>
                  <a:lnTo>
                    <a:pt x="443" y="143"/>
                  </a:lnTo>
                  <a:lnTo>
                    <a:pt x="443" y="143"/>
                  </a:lnTo>
                  <a:lnTo>
                    <a:pt x="445" y="142"/>
                  </a:lnTo>
                  <a:lnTo>
                    <a:pt x="447" y="142"/>
                  </a:lnTo>
                  <a:lnTo>
                    <a:pt x="448" y="141"/>
                  </a:lnTo>
                  <a:lnTo>
                    <a:pt x="449" y="141"/>
                  </a:lnTo>
                  <a:lnTo>
                    <a:pt x="488" y="141"/>
                  </a:lnTo>
                  <a:lnTo>
                    <a:pt x="488" y="203"/>
                  </a:lnTo>
                  <a:lnTo>
                    <a:pt x="489" y="203"/>
                  </a:lnTo>
                  <a:lnTo>
                    <a:pt x="489" y="205"/>
                  </a:lnTo>
                  <a:lnTo>
                    <a:pt x="489" y="206"/>
                  </a:lnTo>
                  <a:lnTo>
                    <a:pt x="490" y="207"/>
                  </a:lnTo>
                  <a:lnTo>
                    <a:pt x="490" y="208"/>
                  </a:lnTo>
                  <a:lnTo>
                    <a:pt x="491" y="209"/>
                  </a:lnTo>
                  <a:lnTo>
                    <a:pt x="493" y="210"/>
                  </a:lnTo>
                  <a:lnTo>
                    <a:pt x="494" y="210"/>
                  </a:lnTo>
                  <a:lnTo>
                    <a:pt x="494" y="212"/>
                  </a:lnTo>
                  <a:lnTo>
                    <a:pt x="495" y="212"/>
                  </a:lnTo>
                  <a:lnTo>
                    <a:pt x="496" y="212"/>
                  </a:lnTo>
                  <a:lnTo>
                    <a:pt x="497" y="212"/>
                  </a:lnTo>
                  <a:lnTo>
                    <a:pt x="499" y="212"/>
                  </a:lnTo>
                  <a:lnTo>
                    <a:pt x="523" y="212"/>
                  </a:lnTo>
                  <a:lnTo>
                    <a:pt x="523" y="281"/>
                  </a:lnTo>
                  <a:lnTo>
                    <a:pt x="523" y="291"/>
                  </a:lnTo>
                  <a:lnTo>
                    <a:pt x="523" y="292"/>
                  </a:lnTo>
                  <a:lnTo>
                    <a:pt x="523" y="293"/>
                  </a:lnTo>
                  <a:lnTo>
                    <a:pt x="558" y="281"/>
                  </a:lnTo>
                  <a:lnTo>
                    <a:pt x="558" y="352"/>
                  </a:lnTo>
                  <a:lnTo>
                    <a:pt x="551" y="355"/>
                  </a:lnTo>
                  <a:lnTo>
                    <a:pt x="541" y="357"/>
                  </a:lnTo>
                  <a:lnTo>
                    <a:pt x="540" y="357"/>
                  </a:lnTo>
                  <a:lnTo>
                    <a:pt x="539" y="358"/>
                  </a:lnTo>
                  <a:lnTo>
                    <a:pt x="538" y="359"/>
                  </a:lnTo>
                  <a:lnTo>
                    <a:pt x="536" y="361"/>
                  </a:lnTo>
                  <a:lnTo>
                    <a:pt x="536" y="362"/>
                  </a:lnTo>
                  <a:lnTo>
                    <a:pt x="533" y="375"/>
                  </a:lnTo>
                  <a:lnTo>
                    <a:pt x="532" y="376"/>
                  </a:lnTo>
                  <a:lnTo>
                    <a:pt x="532" y="377"/>
                  </a:lnTo>
                  <a:lnTo>
                    <a:pt x="530" y="378"/>
                  </a:lnTo>
                  <a:lnTo>
                    <a:pt x="529" y="379"/>
                  </a:lnTo>
                  <a:lnTo>
                    <a:pt x="528" y="381"/>
                  </a:lnTo>
                  <a:lnTo>
                    <a:pt x="528" y="382"/>
                  </a:lnTo>
                  <a:lnTo>
                    <a:pt x="527" y="382"/>
                  </a:lnTo>
                  <a:lnTo>
                    <a:pt x="526" y="383"/>
                  </a:lnTo>
                  <a:lnTo>
                    <a:pt x="525" y="383"/>
                  </a:lnTo>
                  <a:lnTo>
                    <a:pt x="523" y="383"/>
                  </a:lnTo>
                  <a:lnTo>
                    <a:pt x="523" y="405"/>
                  </a:lnTo>
                  <a:lnTo>
                    <a:pt x="541" y="405"/>
                  </a:lnTo>
                  <a:lnTo>
                    <a:pt x="541" y="386"/>
                  </a:lnTo>
                  <a:lnTo>
                    <a:pt x="549" y="386"/>
                  </a:lnTo>
                  <a:lnTo>
                    <a:pt x="549" y="396"/>
                  </a:lnTo>
                  <a:lnTo>
                    <a:pt x="558" y="396"/>
                  </a:lnTo>
                  <a:lnTo>
                    <a:pt x="558" y="422"/>
                  </a:lnTo>
                  <a:lnTo>
                    <a:pt x="549" y="422"/>
                  </a:lnTo>
                  <a:lnTo>
                    <a:pt x="523" y="422"/>
                  </a:lnTo>
                  <a:lnTo>
                    <a:pt x="488" y="422"/>
                  </a:lnTo>
                  <a:lnTo>
                    <a:pt x="488" y="404"/>
                  </a:lnTo>
                  <a:lnTo>
                    <a:pt x="471" y="404"/>
                  </a:lnTo>
                  <a:lnTo>
                    <a:pt x="470" y="422"/>
                  </a:lnTo>
                  <a:lnTo>
                    <a:pt x="418" y="422"/>
                  </a:lnTo>
                  <a:lnTo>
                    <a:pt x="349" y="422"/>
                  </a:lnTo>
                  <a:lnTo>
                    <a:pt x="349" y="429"/>
                  </a:lnTo>
                  <a:lnTo>
                    <a:pt x="343" y="429"/>
                  </a:lnTo>
                  <a:lnTo>
                    <a:pt x="343" y="422"/>
                  </a:lnTo>
                  <a:lnTo>
                    <a:pt x="328" y="422"/>
                  </a:lnTo>
                  <a:lnTo>
                    <a:pt x="327" y="422"/>
                  </a:lnTo>
                  <a:lnTo>
                    <a:pt x="327" y="423"/>
                  </a:lnTo>
                  <a:lnTo>
                    <a:pt x="326" y="423"/>
                  </a:lnTo>
                  <a:lnTo>
                    <a:pt x="325" y="425"/>
                  </a:lnTo>
                  <a:lnTo>
                    <a:pt x="320" y="427"/>
                  </a:lnTo>
                  <a:lnTo>
                    <a:pt x="311" y="435"/>
                  </a:lnTo>
                  <a:lnTo>
                    <a:pt x="307" y="430"/>
                  </a:lnTo>
                  <a:lnTo>
                    <a:pt x="306" y="430"/>
                  </a:lnTo>
                  <a:lnTo>
                    <a:pt x="302" y="422"/>
                  </a:lnTo>
                  <a:lnTo>
                    <a:pt x="306" y="416"/>
                  </a:lnTo>
                  <a:lnTo>
                    <a:pt x="305" y="416"/>
                  </a:lnTo>
                  <a:lnTo>
                    <a:pt x="278" y="404"/>
                  </a:lnTo>
                  <a:lnTo>
                    <a:pt x="278" y="403"/>
                  </a:lnTo>
                  <a:lnTo>
                    <a:pt x="278" y="391"/>
                  </a:lnTo>
                  <a:lnTo>
                    <a:pt x="278" y="388"/>
                  </a:lnTo>
                  <a:lnTo>
                    <a:pt x="278" y="385"/>
                  </a:lnTo>
                  <a:lnTo>
                    <a:pt x="278" y="352"/>
                  </a:lnTo>
                  <a:lnTo>
                    <a:pt x="278" y="336"/>
                  </a:lnTo>
                  <a:lnTo>
                    <a:pt x="278" y="317"/>
                  </a:lnTo>
                  <a:lnTo>
                    <a:pt x="278" y="311"/>
                  </a:lnTo>
                  <a:lnTo>
                    <a:pt x="278" y="306"/>
                  </a:lnTo>
                  <a:lnTo>
                    <a:pt x="278" y="297"/>
                  </a:lnTo>
                  <a:lnTo>
                    <a:pt x="278" y="284"/>
                  </a:lnTo>
                  <a:lnTo>
                    <a:pt x="278" y="281"/>
                  </a:lnTo>
                  <a:lnTo>
                    <a:pt x="278" y="280"/>
                  </a:lnTo>
                  <a:lnTo>
                    <a:pt x="276" y="280"/>
                  </a:lnTo>
                  <a:lnTo>
                    <a:pt x="272" y="280"/>
                  </a:lnTo>
                  <a:lnTo>
                    <a:pt x="256" y="280"/>
                  </a:lnTo>
                  <a:lnTo>
                    <a:pt x="240" y="280"/>
                  </a:lnTo>
                  <a:lnTo>
                    <a:pt x="232" y="280"/>
                  </a:lnTo>
                  <a:lnTo>
                    <a:pt x="228" y="280"/>
                  </a:lnTo>
                  <a:lnTo>
                    <a:pt x="221" y="280"/>
                  </a:lnTo>
                  <a:lnTo>
                    <a:pt x="216" y="280"/>
                  </a:lnTo>
                  <a:lnTo>
                    <a:pt x="209" y="280"/>
                  </a:lnTo>
                  <a:lnTo>
                    <a:pt x="208" y="280"/>
                  </a:lnTo>
                  <a:lnTo>
                    <a:pt x="199" y="280"/>
                  </a:lnTo>
                  <a:lnTo>
                    <a:pt x="190" y="280"/>
                  </a:lnTo>
                  <a:lnTo>
                    <a:pt x="182" y="280"/>
                  </a:lnTo>
                  <a:lnTo>
                    <a:pt x="173" y="280"/>
                  </a:lnTo>
                  <a:lnTo>
                    <a:pt x="164" y="280"/>
                  </a:lnTo>
                  <a:lnTo>
                    <a:pt x="156" y="280"/>
                  </a:lnTo>
                  <a:lnTo>
                    <a:pt x="147" y="280"/>
                  </a:lnTo>
                  <a:lnTo>
                    <a:pt x="138" y="280"/>
                  </a:lnTo>
                  <a:lnTo>
                    <a:pt x="130" y="280"/>
                  </a:lnTo>
                  <a:lnTo>
                    <a:pt x="121" y="280"/>
                  </a:lnTo>
                  <a:lnTo>
                    <a:pt x="111" y="280"/>
                  </a:lnTo>
                  <a:lnTo>
                    <a:pt x="104" y="280"/>
                  </a:lnTo>
                  <a:lnTo>
                    <a:pt x="95" y="280"/>
                  </a:lnTo>
                  <a:lnTo>
                    <a:pt x="85" y="280"/>
                  </a:lnTo>
                  <a:lnTo>
                    <a:pt x="77" y="280"/>
                  </a:lnTo>
                  <a:lnTo>
                    <a:pt x="70" y="280"/>
                  </a:lnTo>
                  <a:lnTo>
                    <a:pt x="69" y="281"/>
                  </a:lnTo>
                  <a:lnTo>
                    <a:pt x="1" y="281"/>
                  </a:lnTo>
                  <a:lnTo>
                    <a:pt x="0" y="277"/>
                  </a:lnTo>
                  <a:lnTo>
                    <a:pt x="1" y="262"/>
                  </a:lnTo>
                  <a:lnTo>
                    <a:pt x="1" y="247"/>
                  </a:lnTo>
                  <a:lnTo>
                    <a:pt x="1" y="242"/>
                  </a:lnTo>
                  <a:lnTo>
                    <a:pt x="0" y="232"/>
                  </a:lnTo>
                  <a:lnTo>
                    <a:pt x="0" y="220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01"/>
                  </a:lnTo>
                  <a:lnTo>
                    <a:pt x="0" y="186"/>
                  </a:lnTo>
                  <a:lnTo>
                    <a:pt x="0" y="170"/>
                  </a:lnTo>
                  <a:lnTo>
                    <a:pt x="0" y="164"/>
                  </a:lnTo>
                  <a:lnTo>
                    <a:pt x="1" y="156"/>
                  </a:lnTo>
                  <a:lnTo>
                    <a:pt x="1" y="154"/>
                  </a:lnTo>
                  <a:lnTo>
                    <a:pt x="1" y="144"/>
                  </a:lnTo>
                  <a:lnTo>
                    <a:pt x="1" y="141"/>
                  </a:lnTo>
                  <a:lnTo>
                    <a:pt x="0" y="128"/>
                  </a:lnTo>
                  <a:lnTo>
                    <a:pt x="0" y="125"/>
                  </a:lnTo>
                  <a:lnTo>
                    <a:pt x="1" y="105"/>
                  </a:lnTo>
                  <a:lnTo>
                    <a:pt x="1" y="93"/>
                  </a:lnTo>
                  <a:lnTo>
                    <a:pt x="1" y="89"/>
                  </a:lnTo>
                  <a:lnTo>
                    <a:pt x="1" y="78"/>
                  </a:lnTo>
                  <a:lnTo>
                    <a:pt x="1" y="70"/>
                  </a:lnTo>
                  <a:lnTo>
                    <a:pt x="1" y="63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45"/>
                  </a:lnTo>
                  <a:lnTo>
                    <a:pt x="1" y="33"/>
                  </a:lnTo>
                  <a:lnTo>
                    <a:pt x="1" y="1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3C36C935-9F13-98F5-13EC-9E24D00AC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338" y="1773238"/>
              <a:ext cx="895350" cy="1230313"/>
            </a:xfrm>
            <a:custGeom>
              <a:avLst/>
              <a:gdLst>
                <a:gd name="T0" fmla="*/ 18 w 564"/>
                <a:gd name="T1" fmla="*/ 121 h 775"/>
                <a:gd name="T2" fmla="*/ 71 w 564"/>
                <a:gd name="T3" fmla="*/ 140 h 775"/>
                <a:gd name="T4" fmla="*/ 143 w 564"/>
                <a:gd name="T5" fmla="*/ 68 h 775"/>
                <a:gd name="T6" fmla="*/ 280 w 564"/>
                <a:gd name="T7" fmla="*/ 0 h 775"/>
                <a:gd name="T8" fmla="*/ 280 w 564"/>
                <a:gd name="T9" fmla="*/ 139 h 775"/>
                <a:gd name="T10" fmla="*/ 280 w 564"/>
                <a:gd name="T11" fmla="*/ 153 h 775"/>
                <a:gd name="T12" fmla="*/ 282 w 564"/>
                <a:gd name="T13" fmla="*/ 209 h 775"/>
                <a:gd name="T14" fmla="*/ 282 w 564"/>
                <a:gd name="T15" fmla="*/ 253 h 775"/>
                <a:gd name="T16" fmla="*/ 282 w 564"/>
                <a:gd name="T17" fmla="*/ 295 h 775"/>
                <a:gd name="T18" fmla="*/ 282 w 564"/>
                <a:gd name="T19" fmla="*/ 331 h 775"/>
                <a:gd name="T20" fmla="*/ 282 w 564"/>
                <a:gd name="T21" fmla="*/ 358 h 775"/>
                <a:gd name="T22" fmla="*/ 315 w 564"/>
                <a:gd name="T23" fmla="*/ 362 h 775"/>
                <a:gd name="T24" fmla="*/ 373 w 564"/>
                <a:gd name="T25" fmla="*/ 368 h 775"/>
                <a:gd name="T26" fmla="*/ 416 w 564"/>
                <a:gd name="T27" fmla="*/ 374 h 775"/>
                <a:gd name="T28" fmla="*/ 461 w 564"/>
                <a:gd name="T29" fmla="*/ 378 h 775"/>
                <a:gd name="T30" fmla="*/ 517 w 564"/>
                <a:gd name="T31" fmla="*/ 385 h 775"/>
                <a:gd name="T32" fmla="*/ 547 w 564"/>
                <a:gd name="T33" fmla="*/ 388 h 775"/>
                <a:gd name="T34" fmla="*/ 564 w 564"/>
                <a:gd name="T35" fmla="*/ 424 h 775"/>
                <a:gd name="T36" fmla="*/ 528 w 564"/>
                <a:gd name="T37" fmla="*/ 451 h 775"/>
                <a:gd name="T38" fmla="*/ 508 w 564"/>
                <a:gd name="T39" fmla="*/ 445 h 775"/>
                <a:gd name="T40" fmla="*/ 354 w 564"/>
                <a:gd name="T41" fmla="*/ 437 h 775"/>
                <a:gd name="T42" fmla="*/ 361 w 564"/>
                <a:gd name="T43" fmla="*/ 534 h 775"/>
                <a:gd name="T44" fmla="*/ 368 w 564"/>
                <a:gd name="T45" fmla="*/ 531 h 775"/>
                <a:gd name="T46" fmla="*/ 386 w 564"/>
                <a:gd name="T47" fmla="*/ 539 h 775"/>
                <a:gd name="T48" fmla="*/ 416 w 564"/>
                <a:gd name="T49" fmla="*/ 556 h 775"/>
                <a:gd name="T50" fmla="*/ 423 w 564"/>
                <a:gd name="T51" fmla="*/ 559 h 775"/>
                <a:gd name="T52" fmla="*/ 283 w 564"/>
                <a:gd name="T53" fmla="*/ 563 h 775"/>
                <a:gd name="T54" fmla="*/ 213 w 564"/>
                <a:gd name="T55" fmla="*/ 562 h 775"/>
                <a:gd name="T56" fmla="*/ 178 w 564"/>
                <a:gd name="T57" fmla="*/ 563 h 775"/>
                <a:gd name="T58" fmla="*/ 142 w 564"/>
                <a:gd name="T59" fmla="*/ 705 h 775"/>
                <a:gd name="T60" fmla="*/ 125 w 564"/>
                <a:gd name="T61" fmla="*/ 775 h 775"/>
                <a:gd name="T62" fmla="*/ 99 w 564"/>
                <a:gd name="T63" fmla="*/ 775 h 775"/>
                <a:gd name="T64" fmla="*/ 57 w 564"/>
                <a:gd name="T65" fmla="*/ 775 h 775"/>
                <a:gd name="T66" fmla="*/ 47 w 564"/>
                <a:gd name="T67" fmla="*/ 775 h 775"/>
                <a:gd name="T68" fmla="*/ 29 w 564"/>
                <a:gd name="T69" fmla="*/ 775 h 775"/>
                <a:gd name="T70" fmla="*/ 2 w 564"/>
                <a:gd name="T71" fmla="*/ 775 h 775"/>
                <a:gd name="T72" fmla="*/ 2 w 564"/>
                <a:gd name="T73" fmla="*/ 748 h 775"/>
                <a:gd name="T74" fmla="*/ 2 w 564"/>
                <a:gd name="T75" fmla="*/ 705 h 775"/>
                <a:gd name="T76" fmla="*/ 2 w 564"/>
                <a:gd name="T77" fmla="*/ 681 h 775"/>
                <a:gd name="T78" fmla="*/ 2 w 564"/>
                <a:gd name="T79" fmla="*/ 633 h 775"/>
                <a:gd name="T80" fmla="*/ 3 w 564"/>
                <a:gd name="T81" fmla="*/ 600 h 775"/>
                <a:gd name="T82" fmla="*/ 3 w 564"/>
                <a:gd name="T83" fmla="*/ 563 h 775"/>
                <a:gd name="T84" fmla="*/ 2 w 564"/>
                <a:gd name="T85" fmla="*/ 510 h 775"/>
                <a:gd name="T86" fmla="*/ 3 w 564"/>
                <a:gd name="T87" fmla="*/ 475 h 775"/>
                <a:gd name="T88" fmla="*/ 2 w 564"/>
                <a:gd name="T89" fmla="*/ 439 h 775"/>
                <a:gd name="T90" fmla="*/ 2 w 564"/>
                <a:gd name="T91" fmla="*/ 431 h 775"/>
                <a:gd name="T92" fmla="*/ 2 w 564"/>
                <a:gd name="T93" fmla="*/ 398 h 775"/>
                <a:gd name="T94" fmla="*/ 2 w 564"/>
                <a:gd name="T95" fmla="*/ 381 h 775"/>
                <a:gd name="T96" fmla="*/ 2 w 564"/>
                <a:gd name="T97" fmla="*/ 378 h 775"/>
                <a:gd name="T98" fmla="*/ 0 w 564"/>
                <a:gd name="T99" fmla="*/ 372 h 775"/>
                <a:gd name="T100" fmla="*/ 0 w 564"/>
                <a:gd name="T101" fmla="*/ 368 h 775"/>
                <a:gd name="T102" fmla="*/ 2 w 564"/>
                <a:gd name="T103" fmla="*/ 345 h 775"/>
                <a:gd name="T104" fmla="*/ 2 w 564"/>
                <a:gd name="T105" fmla="*/ 334 h 775"/>
                <a:gd name="T106" fmla="*/ 2 w 564"/>
                <a:gd name="T107" fmla="*/ 326 h 775"/>
                <a:gd name="T108" fmla="*/ 2 w 564"/>
                <a:gd name="T109" fmla="*/ 292 h 775"/>
                <a:gd name="T110" fmla="*/ 2 w 564"/>
                <a:gd name="T111" fmla="*/ 14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64" h="775">
                  <a:moveTo>
                    <a:pt x="2" y="140"/>
                  </a:moveTo>
                  <a:lnTo>
                    <a:pt x="18" y="140"/>
                  </a:lnTo>
                  <a:lnTo>
                    <a:pt x="18" y="121"/>
                  </a:lnTo>
                  <a:lnTo>
                    <a:pt x="35" y="121"/>
                  </a:lnTo>
                  <a:lnTo>
                    <a:pt x="35" y="140"/>
                  </a:lnTo>
                  <a:lnTo>
                    <a:pt x="71" y="140"/>
                  </a:lnTo>
                  <a:lnTo>
                    <a:pt x="142" y="140"/>
                  </a:lnTo>
                  <a:lnTo>
                    <a:pt x="143" y="140"/>
                  </a:lnTo>
                  <a:lnTo>
                    <a:pt x="143" y="68"/>
                  </a:lnTo>
                  <a:lnTo>
                    <a:pt x="145" y="0"/>
                  </a:lnTo>
                  <a:lnTo>
                    <a:pt x="212" y="0"/>
                  </a:lnTo>
                  <a:lnTo>
                    <a:pt x="280" y="0"/>
                  </a:lnTo>
                  <a:lnTo>
                    <a:pt x="280" y="68"/>
                  </a:lnTo>
                  <a:lnTo>
                    <a:pt x="280" y="139"/>
                  </a:lnTo>
                  <a:lnTo>
                    <a:pt x="280" y="139"/>
                  </a:lnTo>
                  <a:lnTo>
                    <a:pt x="280" y="140"/>
                  </a:lnTo>
                  <a:lnTo>
                    <a:pt x="280" y="141"/>
                  </a:lnTo>
                  <a:lnTo>
                    <a:pt x="280" y="153"/>
                  </a:lnTo>
                  <a:lnTo>
                    <a:pt x="282" y="178"/>
                  </a:lnTo>
                  <a:lnTo>
                    <a:pt x="282" y="195"/>
                  </a:lnTo>
                  <a:lnTo>
                    <a:pt x="282" y="209"/>
                  </a:lnTo>
                  <a:lnTo>
                    <a:pt x="282" y="218"/>
                  </a:lnTo>
                  <a:lnTo>
                    <a:pt x="282" y="219"/>
                  </a:lnTo>
                  <a:lnTo>
                    <a:pt x="282" y="253"/>
                  </a:lnTo>
                  <a:lnTo>
                    <a:pt x="282" y="276"/>
                  </a:lnTo>
                  <a:lnTo>
                    <a:pt x="282" y="294"/>
                  </a:lnTo>
                  <a:lnTo>
                    <a:pt x="282" y="295"/>
                  </a:lnTo>
                  <a:lnTo>
                    <a:pt x="282" y="313"/>
                  </a:lnTo>
                  <a:lnTo>
                    <a:pt x="282" y="329"/>
                  </a:lnTo>
                  <a:lnTo>
                    <a:pt x="282" y="331"/>
                  </a:lnTo>
                  <a:lnTo>
                    <a:pt x="282" y="347"/>
                  </a:lnTo>
                  <a:lnTo>
                    <a:pt x="282" y="348"/>
                  </a:lnTo>
                  <a:lnTo>
                    <a:pt x="282" y="358"/>
                  </a:lnTo>
                  <a:lnTo>
                    <a:pt x="283" y="359"/>
                  </a:lnTo>
                  <a:lnTo>
                    <a:pt x="305" y="361"/>
                  </a:lnTo>
                  <a:lnTo>
                    <a:pt x="315" y="362"/>
                  </a:lnTo>
                  <a:lnTo>
                    <a:pt x="328" y="364"/>
                  </a:lnTo>
                  <a:lnTo>
                    <a:pt x="351" y="366"/>
                  </a:lnTo>
                  <a:lnTo>
                    <a:pt x="373" y="368"/>
                  </a:lnTo>
                  <a:lnTo>
                    <a:pt x="387" y="371"/>
                  </a:lnTo>
                  <a:lnTo>
                    <a:pt x="394" y="372"/>
                  </a:lnTo>
                  <a:lnTo>
                    <a:pt x="416" y="374"/>
                  </a:lnTo>
                  <a:lnTo>
                    <a:pt x="422" y="375"/>
                  </a:lnTo>
                  <a:lnTo>
                    <a:pt x="438" y="377"/>
                  </a:lnTo>
                  <a:lnTo>
                    <a:pt x="461" y="378"/>
                  </a:lnTo>
                  <a:lnTo>
                    <a:pt x="469" y="379"/>
                  </a:lnTo>
                  <a:lnTo>
                    <a:pt x="493" y="381"/>
                  </a:lnTo>
                  <a:lnTo>
                    <a:pt x="517" y="385"/>
                  </a:lnTo>
                  <a:lnTo>
                    <a:pt x="521" y="385"/>
                  </a:lnTo>
                  <a:lnTo>
                    <a:pt x="538" y="387"/>
                  </a:lnTo>
                  <a:lnTo>
                    <a:pt x="547" y="388"/>
                  </a:lnTo>
                  <a:lnTo>
                    <a:pt x="564" y="390"/>
                  </a:lnTo>
                  <a:lnTo>
                    <a:pt x="564" y="391"/>
                  </a:lnTo>
                  <a:lnTo>
                    <a:pt x="564" y="424"/>
                  </a:lnTo>
                  <a:lnTo>
                    <a:pt x="528" y="424"/>
                  </a:lnTo>
                  <a:lnTo>
                    <a:pt x="528" y="449"/>
                  </a:lnTo>
                  <a:lnTo>
                    <a:pt x="528" y="451"/>
                  </a:lnTo>
                  <a:lnTo>
                    <a:pt x="527" y="450"/>
                  </a:lnTo>
                  <a:lnTo>
                    <a:pt x="524" y="449"/>
                  </a:lnTo>
                  <a:lnTo>
                    <a:pt x="508" y="445"/>
                  </a:lnTo>
                  <a:lnTo>
                    <a:pt x="493" y="443"/>
                  </a:lnTo>
                  <a:lnTo>
                    <a:pt x="354" y="430"/>
                  </a:lnTo>
                  <a:lnTo>
                    <a:pt x="354" y="437"/>
                  </a:lnTo>
                  <a:lnTo>
                    <a:pt x="354" y="492"/>
                  </a:lnTo>
                  <a:lnTo>
                    <a:pt x="354" y="530"/>
                  </a:lnTo>
                  <a:lnTo>
                    <a:pt x="361" y="534"/>
                  </a:lnTo>
                  <a:lnTo>
                    <a:pt x="364" y="533"/>
                  </a:lnTo>
                  <a:lnTo>
                    <a:pt x="365" y="533"/>
                  </a:lnTo>
                  <a:lnTo>
                    <a:pt x="368" y="531"/>
                  </a:lnTo>
                  <a:lnTo>
                    <a:pt x="375" y="535"/>
                  </a:lnTo>
                  <a:lnTo>
                    <a:pt x="378" y="537"/>
                  </a:lnTo>
                  <a:lnTo>
                    <a:pt x="386" y="539"/>
                  </a:lnTo>
                  <a:lnTo>
                    <a:pt x="395" y="544"/>
                  </a:lnTo>
                  <a:lnTo>
                    <a:pt x="415" y="548"/>
                  </a:lnTo>
                  <a:lnTo>
                    <a:pt x="416" y="556"/>
                  </a:lnTo>
                  <a:lnTo>
                    <a:pt x="419" y="559"/>
                  </a:lnTo>
                  <a:lnTo>
                    <a:pt x="422" y="559"/>
                  </a:lnTo>
                  <a:lnTo>
                    <a:pt x="423" y="559"/>
                  </a:lnTo>
                  <a:lnTo>
                    <a:pt x="423" y="563"/>
                  </a:lnTo>
                  <a:lnTo>
                    <a:pt x="354" y="563"/>
                  </a:lnTo>
                  <a:lnTo>
                    <a:pt x="283" y="563"/>
                  </a:lnTo>
                  <a:lnTo>
                    <a:pt x="282" y="563"/>
                  </a:lnTo>
                  <a:lnTo>
                    <a:pt x="282" y="562"/>
                  </a:lnTo>
                  <a:lnTo>
                    <a:pt x="213" y="562"/>
                  </a:lnTo>
                  <a:lnTo>
                    <a:pt x="212" y="562"/>
                  </a:lnTo>
                  <a:lnTo>
                    <a:pt x="212" y="563"/>
                  </a:lnTo>
                  <a:lnTo>
                    <a:pt x="178" y="563"/>
                  </a:lnTo>
                  <a:lnTo>
                    <a:pt x="178" y="633"/>
                  </a:lnTo>
                  <a:lnTo>
                    <a:pt x="142" y="633"/>
                  </a:lnTo>
                  <a:lnTo>
                    <a:pt x="142" y="705"/>
                  </a:lnTo>
                  <a:lnTo>
                    <a:pt x="142" y="775"/>
                  </a:lnTo>
                  <a:lnTo>
                    <a:pt x="134" y="775"/>
                  </a:lnTo>
                  <a:lnTo>
                    <a:pt x="125" y="775"/>
                  </a:lnTo>
                  <a:lnTo>
                    <a:pt x="115" y="775"/>
                  </a:lnTo>
                  <a:lnTo>
                    <a:pt x="108" y="775"/>
                  </a:lnTo>
                  <a:lnTo>
                    <a:pt x="99" y="775"/>
                  </a:lnTo>
                  <a:lnTo>
                    <a:pt x="78" y="775"/>
                  </a:lnTo>
                  <a:lnTo>
                    <a:pt x="64" y="775"/>
                  </a:lnTo>
                  <a:lnTo>
                    <a:pt x="57" y="775"/>
                  </a:lnTo>
                  <a:lnTo>
                    <a:pt x="54" y="775"/>
                  </a:lnTo>
                  <a:lnTo>
                    <a:pt x="52" y="775"/>
                  </a:lnTo>
                  <a:lnTo>
                    <a:pt x="47" y="775"/>
                  </a:lnTo>
                  <a:lnTo>
                    <a:pt x="45" y="775"/>
                  </a:lnTo>
                  <a:lnTo>
                    <a:pt x="37" y="775"/>
                  </a:lnTo>
                  <a:lnTo>
                    <a:pt x="29" y="775"/>
                  </a:lnTo>
                  <a:lnTo>
                    <a:pt x="22" y="775"/>
                  </a:lnTo>
                  <a:lnTo>
                    <a:pt x="13" y="775"/>
                  </a:lnTo>
                  <a:lnTo>
                    <a:pt x="2" y="775"/>
                  </a:lnTo>
                  <a:lnTo>
                    <a:pt x="2" y="763"/>
                  </a:lnTo>
                  <a:lnTo>
                    <a:pt x="2" y="757"/>
                  </a:lnTo>
                  <a:lnTo>
                    <a:pt x="2" y="748"/>
                  </a:lnTo>
                  <a:lnTo>
                    <a:pt x="2" y="732"/>
                  </a:lnTo>
                  <a:lnTo>
                    <a:pt x="2" y="718"/>
                  </a:lnTo>
                  <a:lnTo>
                    <a:pt x="2" y="705"/>
                  </a:lnTo>
                  <a:lnTo>
                    <a:pt x="2" y="691"/>
                  </a:lnTo>
                  <a:lnTo>
                    <a:pt x="2" y="687"/>
                  </a:lnTo>
                  <a:lnTo>
                    <a:pt x="2" y="681"/>
                  </a:lnTo>
                  <a:lnTo>
                    <a:pt x="2" y="670"/>
                  </a:lnTo>
                  <a:lnTo>
                    <a:pt x="2" y="652"/>
                  </a:lnTo>
                  <a:lnTo>
                    <a:pt x="2" y="633"/>
                  </a:lnTo>
                  <a:lnTo>
                    <a:pt x="2" y="622"/>
                  </a:lnTo>
                  <a:lnTo>
                    <a:pt x="3" y="611"/>
                  </a:lnTo>
                  <a:lnTo>
                    <a:pt x="3" y="600"/>
                  </a:lnTo>
                  <a:lnTo>
                    <a:pt x="3" y="588"/>
                  </a:lnTo>
                  <a:lnTo>
                    <a:pt x="3" y="576"/>
                  </a:lnTo>
                  <a:lnTo>
                    <a:pt x="3" y="563"/>
                  </a:lnTo>
                  <a:lnTo>
                    <a:pt x="3" y="531"/>
                  </a:lnTo>
                  <a:lnTo>
                    <a:pt x="2" y="528"/>
                  </a:lnTo>
                  <a:lnTo>
                    <a:pt x="2" y="510"/>
                  </a:lnTo>
                  <a:lnTo>
                    <a:pt x="2" y="498"/>
                  </a:lnTo>
                  <a:lnTo>
                    <a:pt x="2" y="492"/>
                  </a:lnTo>
                  <a:lnTo>
                    <a:pt x="3" y="475"/>
                  </a:lnTo>
                  <a:lnTo>
                    <a:pt x="2" y="458"/>
                  </a:lnTo>
                  <a:lnTo>
                    <a:pt x="2" y="446"/>
                  </a:lnTo>
                  <a:lnTo>
                    <a:pt x="2" y="439"/>
                  </a:lnTo>
                  <a:lnTo>
                    <a:pt x="2" y="433"/>
                  </a:lnTo>
                  <a:lnTo>
                    <a:pt x="2" y="433"/>
                  </a:lnTo>
                  <a:lnTo>
                    <a:pt x="2" y="431"/>
                  </a:lnTo>
                  <a:lnTo>
                    <a:pt x="2" y="423"/>
                  </a:lnTo>
                  <a:lnTo>
                    <a:pt x="2" y="405"/>
                  </a:lnTo>
                  <a:lnTo>
                    <a:pt x="2" y="398"/>
                  </a:lnTo>
                  <a:lnTo>
                    <a:pt x="2" y="388"/>
                  </a:lnTo>
                  <a:lnTo>
                    <a:pt x="2" y="383"/>
                  </a:lnTo>
                  <a:lnTo>
                    <a:pt x="2" y="381"/>
                  </a:lnTo>
                  <a:lnTo>
                    <a:pt x="2" y="380"/>
                  </a:lnTo>
                  <a:lnTo>
                    <a:pt x="2" y="379"/>
                  </a:lnTo>
                  <a:lnTo>
                    <a:pt x="2" y="378"/>
                  </a:lnTo>
                  <a:lnTo>
                    <a:pt x="2" y="377"/>
                  </a:lnTo>
                  <a:lnTo>
                    <a:pt x="0" y="373"/>
                  </a:lnTo>
                  <a:lnTo>
                    <a:pt x="0" y="372"/>
                  </a:lnTo>
                  <a:lnTo>
                    <a:pt x="0" y="371"/>
                  </a:lnTo>
                  <a:lnTo>
                    <a:pt x="0" y="370"/>
                  </a:lnTo>
                  <a:lnTo>
                    <a:pt x="0" y="368"/>
                  </a:lnTo>
                  <a:lnTo>
                    <a:pt x="2" y="365"/>
                  </a:lnTo>
                  <a:lnTo>
                    <a:pt x="0" y="352"/>
                  </a:lnTo>
                  <a:lnTo>
                    <a:pt x="2" y="345"/>
                  </a:lnTo>
                  <a:lnTo>
                    <a:pt x="2" y="344"/>
                  </a:lnTo>
                  <a:lnTo>
                    <a:pt x="2" y="335"/>
                  </a:lnTo>
                  <a:lnTo>
                    <a:pt x="2" y="334"/>
                  </a:lnTo>
                  <a:lnTo>
                    <a:pt x="2" y="333"/>
                  </a:lnTo>
                  <a:lnTo>
                    <a:pt x="2" y="331"/>
                  </a:lnTo>
                  <a:lnTo>
                    <a:pt x="2" y="326"/>
                  </a:lnTo>
                  <a:lnTo>
                    <a:pt x="2" y="325"/>
                  </a:lnTo>
                  <a:lnTo>
                    <a:pt x="2" y="303"/>
                  </a:lnTo>
                  <a:lnTo>
                    <a:pt x="2" y="292"/>
                  </a:lnTo>
                  <a:lnTo>
                    <a:pt x="2" y="281"/>
                  </a:lnTo>
                  <a:lnTo>
                    <a:pt x="2" y="210"/>
                  </a:lnTo>
                  <a:lnTo>
                    <a:pt x="2" y="14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800D7FD4-BAF0-E887-3979-6D3CFA791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8" y="1549400"/>
              <a:ext cx="1560513" cy="895350"/>
            </a:xfrm>
            <a:custGeom>
              <a:avLst/>
              <a:gdLst>
                <a:gd name="T0" fmla="*/ 844 w 983"/>
                <a:gd name="T1" fmla="*/ 1 h 564"/>
                <a:gd name="T2" fmla="*/ 844 w 983"/>
                <a:gd name="T3" fmla="*/ 37 h 564"/>
                <a:gd name="T4" fmla="*/ 773 w 983"/>
                <a:gd name="T5" fmla="*/ 37 h 564"/>
                <a:gd name="T6" fmla="*/ 772 w 983"/>
                <a:gd name="T7" fmla="*/ 141 h 564"/>
                <a:gd name="T8" fmla="*/ 772 w 983"/>
                <a:gd name="T9" fmla="*/ 273 h 564"/>
                <a:gd name="T10" fmla="*/ 772 w 983"/>
                <a:gd name="T11" fmla="*/ 281 h 564"/>
                <a:gd name="T12" fmla="*/ 912 w 983"/>
                <a:gd name="T13" fmla="*/ 281 h 564"/>
                <a:gd name="T14" fmla="*/ 982 w 983"/>
                <a:gd name="T15" fmla="*/ 351 h 564"/>
                <a:gd name="T16" fmla="*/ 982 w 983"/>
                <a:gd name="T17" fmla="*/ 443 h 564"/>
                <a:gd name="T18" fmla="*/ 982 w 983"/>
                <a:gd name="T19" fmla="*/ 564 h 564"/>
                <a:gd name="T20" fmla="*/ 841 w 983"/>
                <a:gd name="T21" fmla="*/ 564 h 564"/>
                <a:gd name="T22" fmla="*/ 758 w 983"/>
                <a:gd name="T23" fmla="*/ 564 h 564"/>
                <a:gd name="T24" fmla="*/ 701 w 983"/>
                <a:gd name="T25" fmla="*/ 542 h 564"/>
                <a:gd name="T26" fmla="*/ 631 w 983"/>
                <a:gd name="T27" fmla="*/ 493 h 564"/>
                <a:gd name="T28" fmla="*/ 561 w 983"/>
                <a:gd name="T29" fmla="*/ 528 h 564"/>
                <a:gd name="T30" fmla="*/ 433 w 983"/>
                <a:gd name="T31" fmla="*/ 528 h 564"/>
                <a:gd name="T32" fmla="*/ 350 w 983"/>
                <a:gd name="T33" fmla="*/ 528 h 564"/>
                <a:gd name="T34" fmla="*/ 284 w 983"/>
                <a:gd name="T35" fmla="*/ 531 h 564"/>
                <a:gd name="T36" fmla="*/ 258 w 983"/>
                <a:gd name="T37" fmla="*/ 528 h 564"/>
                <a:gd name="T38" fmla="*/ 237 w 983"/>
                <a:gd name="T39" fmla="*/ 526 h 564"/>
                <a:gd name="T40" fmla="*/ 189 w 983"/>
                <a:gd name="T41" fmla="*/ 520 h 564"/>
                <a:gd name="T42" fmla="*/ 158 w 983"/>
                <a:gd name="T43" fmla="*/ 518 h 564"/>
                <a:gd name="T44" fmla="*/ 136 w 983"/>
                <a:gd name="T45" fmla="*/ 515 h 564"/>
                <a:gd name="T46" fmla="*/ 107 w 983"/>
                <a:gd name="T47" fmla="*/ 512 h 564"/>
                <a:gd name="T48" fmla="*/ 71 w 983"/>
                <a:gd name="T49" fmla="*/ 507 h 564"/>
                <a:gd name="T50" fmla="*/ 35 w 983"/>
                <a:gd name="T51" fmla="*/ 503 h 564"/>
                <a:gd name="T52" fmla="*/ 3 w 983"/>
                <a:gd name="T53" fmla="*/ 500 h 564"/>
                <a:gd name="T54" fmla="*/ 2 w 983"/>
                <a:gd name="T55" fmla="*/ 489 h 564"/>
                <a:gd name="T56" fmla="*/ 2 w 983"/>
                <a:gd name="T57" fmla="*/ 472 h 564"/>
                <a:gd name="T58" fmla="*/ 2 w 983"/>
                <a:gd name="T59" fmla="*/ 454 h 564"/>
                <a:gd name="T60" fmla="*/ 2 w 983"/>
                <a:gd name="T61" fmla="*/ 435 h 564"/>
                <a:gd name="T62" fmla="*/ 2 w 983"/>
                <a:gd name="T63" fmla="*/ 394 h 564"/>
                <a:gd name="T64" fmla="*/ 2 w 983"/>
                <a:gd name="T65" fmla="*/ 359 h 564"/>
                <a:gd name="T66" fmla="*/ 2 w 983"/>
                <a:gd name="T67" fmla="*/ 336 h 564"/>
                <a:gd name="T68" fmla="*/ 0 w 983"/>
                <a:gd name="T69" fmla="*/ 294 h 564"/>
                <a:gd name="T70" fmla="*/ 0 w 983"/>
                <a:gd name="T71" fmla="*/ 281 h 564"/>
                <a:gd name="T72" fmla="*/ 71 w 983"/>
                <a:gd name="T73" fmla="*/ 281 h 564"/>
                <a:gd name="T74" fmla="*/ 213 w 983"/>
                <a:gd name="T75" fmla="*/ 282 h 564"/>
                <a:gd name="T76" fmla="*/ 351 w 983"/>
                <a:gd name="T77" fmla="*/ 282 h 564"/>
                <a:gd name="T78" fmla="*/ 492 w 983"/>
                <a:gd name="T79" fmla="*/ 281 h 564"/>
                <a:gd name="T80" fmla="*/ 561 w 983"/>
                <a:gd name="T81" fmla="*/ 210 h 564"/>
                <a:gd name="T82" fmla="*/ 561 w 983"/>
                <a:gd name="T83" fmla="*/ 70 h 564"/>
                <a:gd name="T84" fmla="*/ 563 w 983"/>
                <a:gd name="T85" fmla="*/ 30 h 564"/>
                <a:gd name="T86" fmla="*/ 565 w 983"/>
                <a:gd name="T87" fmla="*/ 0 h 564"/>
                <a:gd name="T88" fmla="*/ 703 w 983"/>
                <a:gd name="T89" fmla="*/ 0 h 564"/>
                <a:gd name="T90" fmla="*/ 717 w 983"/>
                <a:gd name="T91" fmla="*/ 0 h 564"/>
                <a:gd name="T92" fmla="*/ 734 w 983"/>
                <a:gd name="T93" fmla="*/ 0 h 564"/>
                <a:gd name="T94" fmla="*/ 808 w 983"/>
                <a:gd name="T95" fmla="*/ 0 h 564"/>
                <a:gd name="T96" fmla="*/ 844 w 983"/>
                <a:gd name="T97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564">
                  <a:moveTo>
                    <a:pt x="844" y="0"/>
                  </a:moveTo>
                  <a:lnTo>
                    <a:pt x="844" y="1"/>
                  </a:lnTo>
                  <a:lnTo>
                    <a:pt x="844" y="19"/>
                  </a:lnTo>
                  <a:lnTo>
                    <a:pt x="844" y="37"/>
                  </a:lnTo>
                  <a:lnTo>
                    <a:pt x="844" y="38"/>
                  </a:lnTo>
                  <a:lnTo>
                    <a:pt x="773" y="37"/>
                  </a:lnTo>
                  <a:lnTo>
                    <a:pt x="773" y="70"/>
                  </a:lnTo>
                  <a:lnTo>
                    <a:pt x="772" y="141"/>
                  </a:lnTo>
                  <a:lnTo>
                    <a:pt x="772" y="210"/>
                  </a:lnTo>
                  <a:lnTo>
                    <a:pt x="772" y="273"/>
                  </a:lnTo>
                  <a:lnTo>
                    <a:pt x="772" y="280"/>
                  </a:lnTo>
                  <a:lnTo>
                    <a:pt x="772" y="281"/>
                  </a:lnTo>
                  <a:lnTo>
                    <a:pt x="843" y="281"/>
                  </a:lnTo>
                  <a:lnTo>
                    <a:pt x="912" y="281"/>
                  </a:lnTo>
                  <a:lnTo>
                    <a:pt x="983" y="281"/>
                  </a:lnTo>
                  <a:lnTo>
                    <a:pt x="982" y="351"/>
                  </a:lnTo>
                  <a:lnTo>
                    <a:pt x="982" y="423"/>
                  </a:lnTo>
                  <a:lnTo>
                    <a:pt x="982" y="443"/>
                  </a:lnTo>
                  <a:lnTo>
                    <a:pt x="982" y="493"/>
                  </a:lnTo>
                  <a:lnTo>
                    <a:pt x="982" y="564"/>
                  </a:lnTo>
                  <a:lnTo>
                    <a:pt x="911" y="564"/>
                  </a:lnTo>
                  <a:lnTo>
                    <a:pt x="841" y="564"/>
                  </a:lnTo>
                  <a:lnTo>
                    <a:pt x="771" y="564"/>
                  </a:lnTo>
                  <a:lnTo>
                    <a:pt x="758" y="564"/>
                  </a:lnTo>
                  <a:lnTo>
                    <a:pt x="759" y="541"/>
                  </a:lnTo>
                  <a:lnTo>
                    <a:pt x="701" y="542"/>
                  </a:lnTo>
                  <a:lnTo>
                    <a:pt x="702" y="494"/>
                  </a:lnTo>
                  <a:lnTo>
                    <a:pt x="631" y="493"/>
                  </a:lnTo>
                  <a:lnTo>
                    <a:pt x="631" y="529"/>
                  </a:lnTo>
                  <a:lnTo>
                    <a:pt x="561" y="528"/>
                  </a:lnTo>
                  <a:lnTo>
                    <a:pt x="491" y="528"/>
                  </a:lnTo>
                  <a:lnTo>
                    <a:pt x="433" y="528"/>
                  </a:lnTo>
                  <a:lnTo>
                    <a:pt x="420" y="528"/>
                  </a:lnTo>
                  <a:lnTo>
                    <a:pt x="350" y="528"/>
                  </a:lnTo>
                  <a:lnTo>
                    <a:pt x="284" y="529"/>
                  </a:lnTo>
                  <a:lnTo>
                    <a:pt x="284" y="531"/>
                  </a:lnTo>
                  <a:lnTo>
                    <a:pt x="267" y="529"/>
                  </a:lnTo>
                  <a:lnTo>
                    <a:pt x="258" y="528"/>
                  </a:lnTo>
                  <a:lnTo>
                    <a:pt x="241" y="526"/>
                  </a:lnTo>
                  <a:lnTo>
                    <a:pt x="237" y="526"/>
                  </a:lnTo>
                  <a:lnTo>
                    <a:pt x="213" y="522"/>
                  </a:lnTo>
                  <a:lnTo>
                    <a:pt x="189" y="520"/>
                  </a:lnTo>
                  <a:lnTo>
                    <a:pt x="181" y="519"/>
                  </a:lnTo>
                  <a:lnTo>
                    <a:pt x="158" y="518"/>
                  </a:lnTo>
                  <a:lnTo>
                    <a:pt x="142" y="516"/>
                  </a:lnTo>
                  <a:lnTo>
                    <a:pt x="136" y="515"/>
                  </a:lnTo>
                  <a:lnTo>
                    <a:pt x="114" y="513"/>
                  </a:lnTo>
                  <a:lnTo>
                    <a:pt x="107" y="512"/>
                  </a:lnTo>
                  <a:lnTo>
                    <a:pt x="93" y="509"/>
                  </a:lnTo>
                  <a:lnTo>
                    <a:pt x="71" y="507"/>
                  </a:lnTo>
                  <a:lnTo>
                    <a:pt x="48" y="505"/>
                  </a:lnTo>
                  <a:lnTo>
                    <a:pt x="35" y="503"/>
                  </a:lnTo>
                  <a:lnTo>
                    <a:pt x="25" y="502"/>
                  </a:lnTo>
                  <a:lnTo>
                    <a:pt x="3" y="500"/>
                  </a:lnTo>
                  <a:lnTo>
                    <a:pt x="2" y="499"/>
                  </a:lnTo>
                  <a:lnTo>
                    <a:pt x="2" y="489"/>
                  </a:lnTo>
                  <a:lnTo>
                    <a:pt x="2" y="488"/>
                  </a:lnTo>
                  <a:lnTo>
                    <a:pt x="2" y="472"/>
                  </a:lnTo>
                  <a:lnTo>
                    <a:pt x="2" y="470"/>
                  </a:lnTo>
                  <a:lnTo>
                    <a:pt x="2" y="454"/>
                  </a:lnTo>
                  <a:lnTo>
                    <a:pt x="2" y="436"/>
                  </a:lnTo>
                  <a:lnTo>
                    <a:pt x="2" y="435"/>
                  </a:lnTo>
                  <a:lnTo>
                    <a:pt x="2" y="417"/>
                  </a:lnTo>
                  <a:lnTo>
                    <a:pt x="2" y="394"/>
                  </a:lnTo>
                  <a:lnTo>
                    <a:pt x="2" y="360"/>
                  </a:lnTo>
                  <a:lnTo>
                    <a:pt x="2" y="359"/>
                  </a:lnTo>
                  <a:lnTo>
                    <a:pt x="2" y="350"/>
                  </a:lnTo>
                  <a:lnTo>
                    <a:pt x="2" y="336"/>
                  </a:lnTo>
                  <a:lnTo>
                    <a:pt x="2" y="319"/>
                  </a:lnTo>
                  <a:lnTo>
                    <a:pt x="0" y="294"/>
                  </a:lnTo>
                  <a:lnTo>
                    <a:pt x="0" y="282"/>
                  </a:lnTo>
                  <a:lnTo>
                    <a:pt x="0" y="281"/>
                  </a:lnTo>
                  <a:lnTo>
                    <a:pt x="0" y="280"/>
                  </a:lnTo>
                  <a:lnTo>
                    <a:pt x="71" y="281"/>
                  </a:lnTo>
                  <a:lnTo>
                    <a:pt x="142" y="281"/>
                  </a:lnTo>
                  <a:lnTo>
                    <a:pt x="213" y="282"/>
                  </a:lnTo>
                  <a:lnTo>
                    <a:pt x="284" y="282"/>
                  </a:lnTo>
                  <a:lnTo>
                    <a:pt x="351" y="282"/>
                  </a:lnTo>
                  <a:lnTo>
                    <a:pt x="422" y="281"/>
                  </a:lnTo>
                  <a:lnTo>
                    <a:pt x="492" y="281"/>
                  </a:lnTo>
                  <a:lnTo>
                    <a:pt x="563" y="281"/>
                  </a:lnTo>
                  <a:lnTo>
                    <a:pt x="561" y="210"/>
                  </a:lnTo>
                  <a:lnTo>
                    <a:pt x="561" y="141"/>
                  </a:lnTo>
                  <a:lnTo>
                    <a:pt x="561" y="70"/>
                  </a:lnTo>
                  <a:lnTo>
                    <a:pt x="563" y="52"/>
                  </a:lnTo>
                  <a:lnTo>
                    <a:pt x="563" y="30"/>
                  </a:lnTo>
                  <a:lnTo>
                    <a:pt x="564" y="0"/>
                  </a:lnTo>
                  <a:lnTo>
                    <a:pt x="565" y="0"/>
                  </a:lnTo>
                  <a:lnTo>
                    <a:pt x="687" y="0"/>
                  </a:lnTo>
                  <a:lnTo>
                    <a:pt x="703" y="0"/>
                  </a:lnTo>
                  <a:lnTo>
                    <a:pt x="704" y="0"/>
                  </a:lnTo>
                  <a:lnTo>
                    <a:pt x="717" y="0"/>
                  </a:lnTo>
                  <a:lnTo>
                    <a:pt x="721" y="0"/>
                  </a:lnTo>
                  <a:lnTo>
                    <a:pt x="734" y="0"/>
                  </a:lnTo>
                  <a:lnTo>
                    <a:pt x="773" y="0"/>
                  </a:lnTo>
                  <a:lnTo>
                    <a:pt x="808" y="0"/>
                  </a:lnTo>
                  <a:lnTo>
                    <a:pt x="818" y="0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1A6160F6-34F5-090E-4277-ACFC1C91F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138" y="2351088"/>
              <a:ext cx="909638" cy="542925"/>
            </a:xfrm>
            <a:custGeom>
              <a:avLst/>
              <a:gdLst>
                <a:gd name="T0" fmla="*/ 567 w 573"/>
                <a:gd name="T1" fmla="*/ 341 h 342"/>
                <a:gd name="T2" fmla="*/ 534 w 573"/>
                <a:gd name="T3" fmla="*/ 341 h 342"/>
                <a:gd name="T4" fmla="*/ 512 w 573"/>
                <a:gd name="T5" fmla="*/ 341 h 342"/>
                <a:gd name="T6" fmla="*/ 481 w 573"/>
                <a:gd name="T7" fmla="*/ 341 h 342"/>
                <a:gd name="T8" fmla="*/ 449 w 573"/>
                <a:gd name="T9" fmla="*/ 340 h 342"/>
                <a:gd name="T10" fmla="*/ 430 w 573"/>
                <a:gd name="T11" fmla="*/ 342 h 342"/>
                <a:gd name="T12" fmla="*/ 393 w 573"/>
                <a:gd name="T13" fmla="*/ 342 h 342"/>
                <a:gd name="T14" fmla="*/ 354 w 573"/>
                <a:gd name="T15" fmla="*/ 342 h 342"/>
                <a:gd name="T16" fmla="*/ 329 w 573"/>
                <a:gd name="T17" fmla="*/ 342 h 342"/>
                <a:gd name="T18" fmla="*/ 306 w 573"/>
                <a:gd name="T19" fmla="*/ 282 h 342"/>
                <a:gd name="T20" fmla="*/ 267 w 573"/>
                <a:gd name="T21" fmla="*/ 269 h 342"/>
                <a:gd name="T22" fmla="*/ 244 w 573"/>
                <a:gd name="T23" fmla="*/ 269 h 342"/>
                <a:gd name="T24" fmla="*/ 234 w 573"/>
                <a:gd name="T25" fmla="*/ 269 h 342"/>
                <a:gd name="T26" fmla="*/ 224 w 573"/>
                <a:gd name="T27" fmla="*/ 289 h 342"/>
                <a:gd name="T28" fmla="*/ 224 w 573"/>
                <a:gd name="T29" fmla="*/ 327 h 342"/>
                <a:gd name="T30" fmla="*/ 219 w 573"/>
                <a:gd name="T31" fmla="*/ 339 h 342"/>
                <a:gd name="T32" fmla="*/ 208 w 573"/>
                <a:gd name="T33" fmla="*/ 339 h 342"/>
                <a:gd name="T34" fmla="*/ 183 w 573"/>
                <a:gd name="T35" fmla="*/ 341 h 342"/>
                <a:gd name="T36" fmla="*/ 141 w 573"/>
                <a:gd name="T37" fmla="*/ 340 h 342"/>
                <a:gd name="T38" fmla="*/ 104 w 573"/>
                <a:gd name="T39" fmla="*/ 341 h 342"/>
                <a:gd name="T40" fmla="*/ 50 w 573"/>
                <a:gd name="T41" fmla="*/ 339 h 342"/>
                <a:gd name="T42" fmla="*/ 2 w 573"/>
                <a:gd name="T43" fmla="*/ 333 h 342"/>
                <a:gd name="T44" fmla="*/ 12 w 573"/>
                <a:gd name="T45" fmla="*/ 302 h 342"/>
                <a:gd name="T46" fmla="*/ 15 w 573"/>
                <a:gd name="T47" fmla="*/ 283 h 342"/>
                <a:gd name="T48" fmla="*/ 16 w 573"/>
                <a:gd name="T49" fmla="*/ 261 h 342"/>
                <a:gd name="T50" fmla="*/ 19 w 573"/>
                <a:gd name="T51" fmla="*/ 244 h 342"/>
                <a:gd name="T52" fmla="*/ 31 w 573"/>
                <a:gd name="T53" fmla="*/ 236 h 342"/>
                <a:gd name="T54" fmla="*/ 44 w 573"/>
                <a:gd name="T55" fmla="*/ 223 h 342"/>
                <a:gd name="T56" fmla="*/ 54 w 573"/>
                <a:gd name="T57" fmla="*/ 212 h 342"/>
                <a:gd name="T58" fmla="*/ 62 w 573"/>
                <a:gd name="T59" fmla="*/ 204 h 342"/>
                <a:gd name="T60" fmla="*/ 78 w 573"/>
                <a:gd name="T61" fmla="*/ 188 h 342"/>
                <a:gd name="T62" fmla="*/ 84 w 573"/>
                <a:gd name="T63" fmla="*/ 177 h 342"/>
                <a:gd name="T64" fmla="*/ 88 w 573"/>
                <a:gd name="T65" fmla="*/ 169 h 342"/>
                <a:gd name="T66" fmla="*/ 98 w 573"/>
                <a:gd name="T67" fmla="*/ 156 h 342"/>
                <a:gd name="T68" fmla="*/ 104 w 573"/>
                <a:gd name="T69" fmla="*/ 147 h 342"/>
                <a:gd name="T70" fmla="*/ 111 w 573"/>
                <a:gd name="T71" fmla="*/ 141 h 342"/>
                <a:gd name="T72" fmla="*/ 122 w 573"/>
                <a:gd name="T73" fmla="*/ 138 h 342"/>
                <a:gd name="T74" fmla="*/ 136 w 573"/>
                <a:gd name="T75" fmla="*/ 131 h 342"/>
                <a:gd name="T76" fmla="*/ 145 w 573"/>
                <a:gd name="T77" fmla="*/ 127 h 342"/>
                <a:gd name="T78" fmla="*/ 154 w 573"/>
                <a:gd name="T79" fmla="*/ 125 h 342"/>
                <a:gd name="T80" fmla="*/ 166 w 573"/>
                <a:gd name="T81" fmla="*/ 119 h 342"/>
                <a:gd name="T82" fmla="*/ 180 w 573"/>
                <a:gd name="T83" fmla="*/ 102 h 342"/>
                <a:gd name="T84" fmla="*/ 191 w 573"/>
                <a:gd name="T85" fmla="*/ 95 h 342"/>
                <a:gd name="T86" fmla="*/ 209 w 573"/>
                <a:gd name="T87" fmla="*/ 89 h 342"/>
                <a:gd name="T88" fmla="*/ 240 w 573"/>
                <a:gd name="T89" fmla="*/ 78 h 342"/>
                <a:gd name="T90" fmla="*/ 252 w 573"/>
                <a:gd name="T91" fmla="*/ 68 h 342"/>
                <a:gd name="T92" fmla="*/ 261 w 573"/>
                <a:gd name="T93" fmla="*/ 47 h 342"/>
                <a:gd name="T94" fmla="*/ 279 w 573"/>
                <a:gd name="T95" fmla="*/ 20 h 342"/>
                <a:gd name="T96" fmla="*/ 286 w 573"/>
                <a:gd name="T97" fmla="*/ 9 h 342"/>
                <a:gd name="T98" fmla="*/ 292 w 573"/>
                <a:gd name="T99" fmla="*/ 1 h 342"/>
                <a:gd name="T100" fmla="*/ 328 w 573"/>
                <a:gd name="T101" fmla="*/ 36 h 342"/>
                <a:gd name="T102" fmla="*/ 434 w 573"/>
                <a:gd name="T103" fmla="*/ 23 h 342"/>
                <a:gd name="T104" fmla="*/ 498 w 573"/>
                <a:gd name="T105" fmla="*/ 23 h 342"/>
                <a:gd name="T106" fmla="*/ 531 w 573"/>
                <a:gd name="T107" fmla="*/ 23 h 342"/>
                <a:gd name="T108" fmla="*/ 573 w 573"/>
                <a:gd name="T109" fmla="*/ 92 h 342"/>
                <a:gd name="T110" fmla="*/ 573 w 573"/>
                <a:gd name="T111" fmla="*/ 131 h 342"/>
                <a:gd name="T112" fmla="*/ 573 w 573"/>
                <a:gd name="T113" fmla="*/ 203 h 342"/>
                <a:gd name="T114" fmla="*/ 573 w 573"/>
                <a:gd name="T115" fmla="*/ 30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3" h="342">
                  <a:moveTo>
                    <a:pt x="573" y="306"/>
                  </a:moveTo>
                  <a:lnTo>
                    <a:pt x="573" y="309"/>
                  </a:lnTo>
                  <a:lnTo>
                    <a:pt x="573" y="317"/>
                  </a:lnTo>
                  <a:lnTo>
                    <a:pt x="573" y="323"/>
                  </a:lnTo>
                  <a:lnTo>
                    <a:pt x="573" y="326"/>
                  </a:lnTo>
                  <a:lnTo>
                    <a:pt x="573" y="328"/>
                  </a:lnTo>
                  <a:lnTo>
                    <a:pt x="573" y="341"/>
                  </a:lnTo>
                  <a:lnTo>
                    <a:pt x="567" y="341"/>
                  </a:lnTo>
                  <a:lnTo>
                    <a:pt x="564" y="341"/>
                  </a:lnTo>
                  <a:lnTo>
                    <a:pt x="556" y="341"/>
                  </a:lnTo>
                  <a:lnTo>
                    <a:pt x="547" y="341"/>
                  </a:lnTo>
                  <a:lnTo>
                    <a:pt x="544" y="341"/>
                  </a:lnTo>
                  <a:lnTo>
                    <a:pt x="543" y="341"/>
                  </a:lnTo>
                  <a:lnTo>
                    <a:pt x="538" y="341"/>
                  </a:lnTo>
                  <a:lnTo>
                    <a:pt x="535" y="341"/>
                  </a:lnTo>
                  <a:lnTo>
                    <a:pt x="534" y="341"/>
                  </a:lnTo>
                  <a:lnTo>
                    <a:pt x="533" y="341"/>
                  </a:lnTo>
                  <a:lnTo>
                    <a:pt x="530" y="341"/>
                  </a:lnTo>
                  <a:lnTo>
                    <a:pt x="524" y="341"/>
                  </a:lnTo>
                  <a:lnTo>
                    <a:pt x="521" y="341"/>
                  </a:lnTo>
                  <a:lnTo>
                    <a:pt x="520" y="341"/>
                  </a:lnTo>
                  <a:lnTo>
                    <a:pt x="517" y="341"/>
                  </a:lnTo>
                  <a:lnTo>
                    <a:pt x="515" y="341"/>
                  </a:lnTo>
                  <a:lnTo>
                    <a:pt x="512" y="341"/>
                  </a:lnTo>
                  <a:lnTo>
                    <a:pt x="511" y="341"/>
                  </a:lnTo>
                  <a:lnTo>
                    <a:pt x="507" y="341"/>
                  </a:lnTo>
                  <a:lnTo>
                    <a:pt x="504" y="341"/>
                  </a:lnTo>
                  <a:lnTo>
                    <a:pt x="499" y="341"/>
                  </a:lnTo>
                  <a:lnTo>
                    <a:pt x="494" y="341"/>
                  </a:lnTo>
                  <a:lnTo>
                    <a:pt x="489" y="341"/>
                  </a:lnTo>
                  <a:lnTo>
                    <a:pt x="486" y="341"/>
                  </a:lnTo>
                  <a:lnTo>
                    <a:pt x="481" y="341"/>
                  </a:lnTo>
                  <a:lnTo>
                    <a:pt x="478" y="340"/>
                  </a:lnTo>
                  <a:lnTo>
                    <a:pt x="473" y="340"/>
                  </a:lnTo>
                  <a:lnTo>
                    <a:pt x="468" y="340"/>
                  </a:lnTo>
                  <a:lnTo>
                    <a:pt x="465" y="340"/>
                  </a:lnTo>
                  <a:lnTo>
                    <a:pt x="461" y="340"/>
                  </a:lnTo>
                  <a:lnTo>
                    <a:pt x="456" y="340"/>
                  </a:lnTo>
                  <a:lnTo>
                    <a:pt x="452" y="340"/>
                  </a:lnTo>
                  <a:lnTo>
                    <a:pt x="449" y="340"/>
                  </a:lnTo>
                  <a:lnTo>
                    <a:pt x="445" y="340"/>
                  </a:lnTo>
                  <a:lnTo>
                    <a:pt x="443" y="340"/>
                  </a:lnTo>
                  <a:lnTo>
                    <a:pt x="441" y="341"/>
                  </a:lnTo>
                  <a:lnTo>
                    <a:pt x="439" y="341"/>
                  </a:lnTo>
                  <a:lnTo>
                    <a:pt x="435" y="342"/>
                  </a:lnTo>
                  <a:lnTo>
                    <a:pt x="434" y="342"/>
                  </a:lnTo>
                  <a:lnTo>
                    <a:pt x="433" y="342"/>
                  </a:lnTo>
                  <a:lnTo>
                    <a:pt x="430" y="342"/>
                  </a:lnTo>
                  <a:lnTo>
                    <a:pt x="426" y="342"/>
                  </a:lnTo>
                  <a:lnTo>
                    <a:pt x="421" y="342"/>
                  </a:lnTo>
                  <a:lnTo>
                    <a:pt x="417" y="342"/>
                  </a:lnTo>
                  <a:lnTo>
                    <a:pt x="413" y="342"/>
                  </a:lnTo>
                  <a:lnTo>
                    <a:pt x="408" y="342"/>
                  </a:lnTo>
                  <a:lnTo>
                    <a:pt x="403" y="342"/>
                  </a:lnTo>
                  <a:lnTo>
                    <a:pt x="397" y="342"/>
                  </a:lnTo>
                  <a:lnTo>
                    <a:pt x="393" y="342"/>
                  </a:lnTo>
                  <a:lnTo>
                    <a:pt x="389" y="342"/>
                  </a:lnTo>
                  <a:lnTo>
                    <a:pt x="384" y="342"/>
                  </a:lnTo>
                  <a:lnTo>
                    <a:pt x="380" y="342"/>
                  </a:lnTo>
                  <a:lnTo>
                    <a:pt x="375" y="342"/>
                  </a:lnTo>
                  <a:lnTo>
                    <a:pt x="370" y="342"/>
                  </a:lnTo>
                  <a:lnTo>
                    <a:pt x="365" y="342"/>
                  </a:lnTo>
                  <a:lnTo>
                    <a:pt x="357" y="342"/>
                  </a:lnTo>
                  <a:lnTo>
                    <a:pt x="354" y="342"/>
                  </a:lnTo>
                  <a:lnTo>
                    <a:pt x="352" y="342"/>
                  </a:lnTo>
                  <a:lnTo>
                    <a:pt x="349" y="342"/>
                  </a:lnTo>
                  <a:lnTo>
                    <a:pt x="344" y="342"/>
                  </a:lnTo>
                  <a:lnTo>
                    <a:pt x="341" y="342"/>
                  </a:lnTo>
                  <a:lnTo>
                    <a:pt x="338" y="342"/>
                  </a:lnTo>
                  <a:lnTo>
                    <a:pt x="335" y="342"/>
                  </a:lnTo>
                  <a:lnTo>
                    <a:pt x="332" y="342"/>
                  </a:lnTo>
                  <a:lnTo>
                    <a:pt x="329" y="342"/>
                  </a:lnTo>
                  <a:lnTo>
                    <a:pt x="330" y="326"/>
                  </a:lnTo>
                  <a:lnTo>
                    <a:pt x="330" y="316"/>
                  </a:lnTo>
                  <a:lnTo>
                    <a:pt x="330" y="310"/>
                  </a:lnTo>
                  <a:lnTo>
                    <a:pt x="330" y="306"/>
                  </a:lnTo>
                  <a:lnTo>
                    <a:pt x="325" y="301"/>
                  </a:lnTo>
                  <a:lnTo>
                    <a:pt x="318" y="296"/>
                  </a:lnTo>
                  <a:lnTo>
                    <a:pt x="308" y="286"/>
                  </a:lnTo>
                  <a:lnTo>
                    <a:pt x="306" y="282"/>
                  </a:lnTo>
                  <a:lnTo>
                    <a:pt x="303" y="278"/>
                  </a:lnTo>
                  <a:lnTo>
                    <a:pt x="298" y="274"/>
                  </a:lnTo>
                  <a:lnTo>
                    <a:pt x="293" y="269"/>
                  </a:lnTo>
                  <a:lnTo>
                    <a:pt x="292" y="269"/>
                  </a:lnTo>
                  <a:lnTo>
                    <a:pt x="290" y="269"/>
                  </a:lnTo>
                  <a:lnTo>
                    <a:pt x="280" y="269"/>
                  </a:lnTo>
                  <a:lnTo>
                    <a:pt x="272" y="269"/>
                  </a:lnTo>
                  <a:lnTo>
                    <a:pt x="267" y="269"/>
                  </a:lnTo>
                  <a:lnTo>
                    <a:pt x="263" y="269"/>
                  </a:lnTo>
                  <a:lnTo>
                    <a:pt x="258" y="269"/>
                  </a:lnTo>
                  <a:lnTo>
                    <a:pt x="257" y="269"/>
                  </a:lnTo>
                  <a:lnTo>
                    <a:pt x="253" y="269"/>
                  </a:lnTo>
                  <a:lnTo>
                    <a:pt x="251" y="269"/>
                  </a:lnTo>
                  <a:lnTo>
                    <a:pt x="248" y="269"/>
                  </a:lnTo>
                  <a:lnTo>
                    <a:pt x="245" y="269"/>
                  </a:lnTo>
                  <a:lnTo>
                    <a:pt x="244" y="269"/>
                  </a:lnTo>
                  <a:lnTo>
                    <a:pt x="244" y="269"/>
                  </a:lnTo>
                  <a:lnTo>
                    <a:pt x="243" y="269"/>
                  </a:lnTo>
                  <a:lnTo>
                    <a:pt x="241" y="269"/>
                  </a:lnTo>
                  <a:lnTo>
                    <a:pt x="240" y="269"/>
                  </a:lnTo>
                  <a:lnTo>
                    <a:pt x="239" y="269"/>
                  </a:lnTo>
                  <a:lnTo>
                    <a:pt x="238" y="269"/>
                  </a:lnTo>
                  <a:lnTo>
                    <a:pt x="238" y="269"/>
                  </a:lnTo>
                  <a:lnTo>
                    <a:pt x="234" y="269"/>
                  </a:lnTo>
                  <a:lnTo>
                    <a:pt x="226" y="269"/>
                  </a:lnTo>
                  <a:lnTo>
                    <a:pt x="225" y="270"/>
                  </a:lnTo>
                  <a:lnTo>
                    <a:pt x="224" y="270"/>
                  </a:lnTo>
                  <a:lnTo>
                    <a:pt x="224" y="274"/>
                  </a:lnTo>
                  <a:lnTo>
                    <a:pt x="224" y="277"/>
                  </a:lnTo>
                  <a:lnTo>
                    <a:pt x="224" y="282"/>
                  </a:lnTo>
                  <a:lnTo>
                    <a:pt x="224" y="284"/>
                  </a:lnTo>
                  <a:lnTo>
                    <a:pt x="224" y="289"/>
                  </a:lnTo>
                  <a:lnTo>
                    <a:pt x="224" y="294"/>
                  </a:lnTo>
                  <a:lnTo>
                    <a:pt x="224" y="296"/>
                  </a:lnTo>
                  <a:lnTo>
                    <a:pt x="225" y="309"/>
                  </a:lnTo>
                  <a:lnTo>
                    <a:pt x="225" y="313"/>
                  </a:lnTo>
                  <a:lnTo>
                    <a:pt x="224" y="321"/>
                  </a:lnTo>
                  <a:lnTo>
                    <a:pt x="224" y="323"/>
                  </a:lnTo>
                  <a:lnTo>
                    <a:pt x="224" y="326"/>
                  </a:lnTo>
                  <a:lnTo>
                    <a:pt x="224" y="327"/>
                  </a:lnTo>
                  <a:lnTo>
                    <a:pt x="225" y="334"/>
                  </a:lnTo>
                  <a:lnTo>
                    <a:pt x="225" y="341"/>
                  </a:lnTo>
                  <a:lnTo>
                    <a:pt x="224" y="341"/>
                  </a:lnTo>
                  <a:lnTo>
                    <a:pt x="222" y="341"/>
                  </a:lnTo>
                  <a:lnTo>
                    <a:pt x="221" y="341"/>
                  </a:lnTo>
                  <a:lnTo>
                    <a:pt x="221" y="340"/>
                  </a:lnTo>
                  <a:lnTo>
                    <a:pt x="220" y="340"/>
                  </a:lnTo>
                  <a:lnTo>
                    <a:pt x="219" y="339"/>
                  </a:lnTo>
                  <a:lnTo>
                    <a:pt x="218" y="338"/>
                  </a:lnTo>
                  <a:lnTo>
                    <a:pt x="217" y="336"/>
                  </a:lnTo>
                  <a:lnTo>
                    <a:pt x="215" y="336"/>
                  </a:lnTo>
                  <a:lnTo>
                    <a:pt x="213" y="336"/>
                  </a:lnTo>
                  <a:lnTo>
                    <a:pt x="212" y="336"/>
                  </a:lnTo>
                  <a:lnTo>
                    <a:pt x="211" y="336"/>
                  </a:lnTo>
                  <a:lnTo>
                    <a:pt x="209" y="338"/>
                  </a:lnTo>
                  <a:lnTo>
                    <a:pt x="208" y="339"/>
                  </a:lnTo>
                  <a:lnTo>
                    <a:pt x="207" y="340"/>
                  </a:lnTo>
                  <a:lnTo>
                    <a:pt x="207" y="341"/>
                  </a:lnTo>
                  <a:lnTo>
                    <a:pt x="206" y="341"/>
                  </a:lnTo>
                  <a:lnTo>
                    <a:pt x="205" y="341"/>
                  </a:lnTo>
                  <a:lnTo>
                    <a:pt x="202" y="341"/>
                  </a:lnTo>
                  <a:lnTo>
                    <a:pt x="193" y="341"/>
                  </a:lnTo>
                  <a:lnTo>
                    <a:pt x="187" y="341"/>
                  </a:lnTo>
                  <a:lnTo>
                    <a:pt x="183" y="341"/>
                  </a:lnTo>
                  <a:lnTo>
                    <a:pt x="179" y="341"/>
                  </a:lnTo>
                  <a:lnTo>
                    <a:pt x="173" y="341"/>
                  </a:lnTo>
                  <a:lnTo>
                    <a:pt x="167" y="341"/>
                  </a:lnTo>
                  <a:lnTo>
                    <a:pt x="157" y="341"/>
                  </a:lnTo>
                  <a:lnTo>
                    <a:pt x="154" y="341"/>
                  </a:lnTo>
                  <a:lnTo>
                    <a:pt x="145" y="340"/>
                  </a:lnTo>
                  <a:lnTo>
                    <a:pt x="143" y="340"/>
                  </a:lnTo>
                  <a:lnTo>
                    <a:pt x="141" y="340"/>
                  </a:lnTo>
                  <a:lnTo>
                    <a:pt x="139" y="340"/>
                  </a:lnTo>
                  <a:lnTo>
                    <a:pt x="139" y="340"/>
                  </a:lnTo>
                  <a:lnTo>
                    <a:pt x="132" y="340"/>
                  </a:lnTo>
                  <a:lnTo>
                    <a:pt x="130" y="340"/>
                  </a:lnTo>
                  <a:lnTo>
                    <a:pt x="119" y="341"/>
                  </a:lnTo>
                  <a:lnTo>
                    <a:pt x="117" y="341"/>
                  </a:lnTo>
                  <a:lnTo>
                    <a:pt x="110" y="341"/>
                  </a:lnTo>
                  <a:lnTo>
                    <a:pt x="104" y="341"/>
                  </a:lnTo>
                  <a:lnTo>
                    <a:pt x="100" y="341"/>
                  </a:lnTo>
                  <a:lnTo>
                    <a:pt x="98" y="341"/>
                  </a:lnTo>
                  <a:lnTo>
                    <a:pt x="95" y="340"/>
                  </a:lnTo>
                  <a:lnTo>
                    <a:pt x="91" y="340"/>
                  </a:lnTo>
                  <a:lnTo>
                    <a:pt x="87" y="340"/>
                  </a:lnTo>
                  <a:lnTo>
                    <a:pt x="82" y="340"/>
                  </a:lnTo>
                  <a:lnTo>
                    <a:pt x="61" y="339"/>
                  </a:lnTo>
                  <a:lnTo>
                    <a:pt x="50" y="339"/>
                  </a:lnTo>
                  <a:lnTo>
                    <a:pt x="29" y="338"/>
                  </a:lnTo>
                  <a:lnTo>
                    <a:pt x="23" y="338"/>
                  </a:lnTo>
                  <a:lnTo>
                    <a:pt x="18" y="338"/>
                  </a:lnTo>
                  <a:lnTo>
                    <a:pt x="16" y="338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2" y="335"/>
                  </a:lnTo>
                  <a:lnTo>
                    <a:pt x="2" y="333"/>
                  </a:lnTo>
                  <a:lnTo>
                    <a:pt x="3" y="329"/>
                  </a:lnTo>
                  <a:lnTo>
                    <a:pt x="7" y="317"/>
                  </a:lnTo>
                  <a:lnTo>
                    <a:pt x="7" y="315"/>
                  </a:lnTo>
                  <a:lnTo>
                    <a:pt x="9" y="313"/>
                  </a:lnTo>
                  <a:lnTo>
                    <a:pt x="9" y="312"/>
                  </a:lnTo>
                  <a:lnTo>
                    <a:pt x="10" y="309"/>
                  </a:lnTo>
                  <a:lnTo>
                    <a:pt x="11" y="304"/>
                  </a:lnTo>
                  <a:lnTo>
                    <a:pt x="12" y="302"/>
                  </a:lnTo>
                  <a:lnTo>
                    <a:pt x="12" y="301"/>
                  </a:lnTo>
                  <a:lnTo>
                    <a:pt x="13" y="300"/>
                  </a:lnTo>
                  <a:lnTo>
                    <a:pt x="13" y="297"/>
                  </a:lnTo>
                  <a:lnTo>
                    <a:pt x="13" y="297"/>
                  </a:lnTo>
                  <a:lnTo>
                    <a:pt x="13" y="295"/>
                  </a:lnTo>
                  <a:lnTo>
                    <a:pt x="15" y="291"/>
                  </a:lnTo>
                  <a:lnTo>
                    <a:pt x="15" y="286"/>
                  </a:lnTo>
                  <a:lnTo>
                    <a:pt x="15" y="283"/>
                  </a:lnTo>
                  <a:lnTo>
                    <a:pt x="15" y="281"/>
                  </a:lnTo>
                  <a:lnTo>
                    <a:pt x="15" y="278"/>
                  </a:lnTo>
                  <a:lnTo>
                    <a:pt x="15" y="277"/>
                  </a:lnTo>
                  <a:lnTo>
                    <a:pt x="15" y="274"/>
                  </a:lnTo>
                  <a:lnTo>
                    <a:pt x="15" y="271"/>
                  </a:lnTo>
                  <a:lnTo>
                    <a:pt x="15" y="269"/>
                  </a:lnTo>
                  <a:lnTo>
                    <a:pt x="15" y="268"/>
                  </a:lnTo>
                  <a:lnTo>
                    <a:pt x="16" y="261"/>
                  </a:lnTo>
                  <a:lnTo>
                    <a:pt x="16" y="257"/>
                  </a:lnTo>
                  <a:lnTo>
                    <a:pt x="17" y="254"/>
                  </a:lnTo>
                  <a:lnTo>
                    <a:pt x="17" y="250"/>
                  </a:lnTo>
                  <a:lnTo>
                    <a:pt x="17" y="249"/>
                  </a:lnTo>
                  <a:lnTo>
                    <a:pt x="18" y="248"/>
                  </a:lnTo>
                  <a:lnTo>
                    <a:pt x="18" y="247"/>
                  </a:lnTo>
                  <a:lnTo>
                    <a:pt x="18" y="245"/>
                  </a:lnTo>
                  <a:lnTo>
                    <a:pt x="19" y="244"/>
                  </a:lnTo>
                  <a:lnTo>
                    <a:pt x="20" y="243"/>
                  </a:lnTo>
                  <a:lnTo>
                    <a:pt x="22" y="242"/>
                  </a:lnTo>
                  <a:lnTo>
                    <a:pt x="23" y="242"/>
                  </a:lnTo>
                  <a:lnTo>
                    <a:pt x="24" y="241"/>
                  </a:lnTo>
                  <a:lnTo>
                    <a:pt x="29" y="237"/>
                  </a:lnTo>
                  <a:lnTo>
                    <a:pt x="30" y="237"/>
                  </a:lnTo>
                  <a:lnTo>
                    <a:pt x="31" y="237"/>
                  </a:lnTo>
                  <a:lnTo>
                    <a:pt x="31" y="236"/>
                  </a:lnTo>
                  <a:lnTo>
                    <a:pt x="32" y="236"/>
                  </a:lnTo>
                  <a:lnTo>
                    <a:pt x="33" y="235"/>
                  </a:lnTo>
                  <a:lnTo>
                    <a:pt x="36" y="234"/>
                  </a:lnTo>
                  <a:lnTo>
                    <a:pt x="37" y="232"/>
                  </a:lnTo>
                  <a:lnTo>
                    <a:pt x="39" y="229"/>
                  </a:lnTo>
                  <a:lnTo>
                    <a:pt x="41" y="228"/>
                  </a:lnTo>
                  <a:lnTo>
                    <a:pt x="44" y="224"/>
                  </a:lnTo>
                  <a:lnTo>
                    <a:pt x="44" y="223"/>
                  </a:lnTo>
                  <a:lnTo>
                    <a:pt x="45" y="223"/>
                  </a:lnTo>
                  <a:lnTo>
                    <a:pt x="45" y="222"/>
                  </a:lnTo>
                  <a:lnTo>
                    <a:pt x="46" y="221"/>
                  </a:lnTo>
                  <a:lnTo>
                    <a:pt x="48" y="219"/>
                  </a:lnTo>
                  <a:lnTo>
                    <a:pt x="50" y="216"/>
                  </a:lnTo>
                  <a:lnTo>
                    <a:pt x="52" y="215"/>
                  </a:lnTo>
                  <a:lnTo>
                    <a:pt x="52" y="214"/>
                  </a:lnTo>
                  <a:lnTo>
                    <a:pt x="54" y="212"/>
                  </a:lnTo>
                  <a:lnTo>
                    <a:pt x="55" y="212"/>
                  </a:lnTo>
                  <a:lnTo>
                    <a:pt x="56" y="212"/>
                  </a:lnTo>
                  <a:lnTo>
                    <a:pt x="56" y="211"/>
                  </a:lnTo>
                  <a:lnTo>
                    <a:pt x="57" y="210"/>
                  </a:lnTo>
                  <a:lnTo>
                    <a:pt x="59" y="208"/>
                  </a:lnTo>
                  <a:lnTo>
                    <a:pt x="61" y="206"/>
                  </a:lnTo>
                  <a:lnTo>
                    <a:pt x="62" y="205"/>
                  </a:lnTo>
                  <a:lnTo>
                    <a:pt x="62" y="204"/>
                  </a:lnTo>
                  <a:lnTo>
                    <a:pt x="63" y="203"/>
                  </a:lnTo>
                  <a:lnTo>
                    <a:pt x="65" y="201"/>
                  </a:lnTo>
                  <a:lnTo>
                    <a:pt x="67" y="199"/>
                  </a:lnTo>
                  <a:lnTo>
                    <a:pt x="68" y="199"/>
                  </a:lnTo>
                  <a:lnTo>
                    <a:pt x="69" y="199"/>
                  </a:lnTo>
                  <a:lnTo>
                    <a:pt x="70" y="199"/>
                  </a:lnTo>
                  <a:lnTo>
                    <a:pt x="75" y="192"/>
                  </a:lnTo>
                  <a:lnTo>
                    <a:pt x="78" y="188"/>
                  </a:lnTo>
                  <a:lnTo>
                    <a:pt x="78" y="186"/>
                  </a:lnTo>
                  <a:lnTo>
                    <a:pt x="81" y="184"/>
                  </a:lnTo>
                  <a:lnTo>
                    <a:pt x="81" y="184"/>
                  </a:lnTo>
                  <a:lnTo>
                    <a:pt x="82" y="183"/>
                  </a:lnTo>
                  <a:lnTo>
                    <a:pt x="82" y="182"/>
                  </a:lnTo>
                  <a:lnTo>
                    <a:pt x="82" y="180"/>
                  </a:lnTo>
                  <a:lnTo>
                    <a:pt x="83" y="179"/>
                  </a:lnTo>
                  <a:lnTo>
                    <a:pt x="84" y="177"/>
                  </a:lnTo>
                  <a:lnTo>
                    <a:pt x="84" y="176"/>
                  </a:lnTo>
                  <a:lnTo>
                    <a:pt x="85" y="176"/>
                  </a:lnTo>
                  <a:lnTo>
                    <a:pt x="87" y="175"/>
                  </a:lnTo>
                  <a:lnTo>
                    <a:pt x="87" y="173"/>
                  </a:lnTo>
                  <a:lnTo>
                    <a:pt x="87" y="172"/>
                  </a:lnTo>
                  <a:lnTo>
                    <a:pt x="87" y="171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7"/>
                  </a:lnTo>
                  <a:lnTo>
                    <a:pt x="89" y="166"/>
                  </a:lnTo>
                  <a:lnTo>
                    <a:pt x="89" y="165"/>
                  </a:lnTo>
                  <a:lnTo>
                    <a:pt x="93" y="162"/>
                  </a:lnTo>
                  <a:lnTo>
                    <a:pt x="95" y="159"/>
                  </a:lnTo>
                  <a:lnTo>
                    <a:pt x="96" y="158"/>
                  </a:lnTo>
                  <a:lnTo>
                    <a:pt x="97" y="157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100" y="153"/>
                  </a:lnTo>
                  <a:lnTo>
                    <a:pt x="100" y="152"/>
                  </a:lnTo>
                  <a:lnTo>
                    <a:pt x="101" y="152"/>
                  </a:lnTo>
                  <a:lnTo>
                    <a:pt x="101" y="151"/>
                  </a:lnTo>
                  <a:lnTo>
                    <a:pt x="102" y="150"/>
                  </a:lnTo>
                  <a:lnTo>
                    <a:pt x="103" y="149"/>
                  </a:lnTo>
                  <a:lnTo>
                    <a:pt x="104" y="147"/>
                  </a:lnTo>
                  <a:lnTo>
                    <a:pt x="106" y="146"/>
                  </a:lnTo>
                  <a:lnTo>
                    <a:pt x="108" y="145"/>
                  </a:lnTo>
                  <a:lnTo>
                    <a:pt x="109" y="144"/>
                  </a:lnTo>
                  <a:lnTo>
                    <a:pt x="109" y="143"/>
                  </a:lnTo>
                  <a:lnTo>
                    <a:pt x="110" y="143"/>
                  </a:lnTo>
                  <a:lnTo>
                    <a:pt x="110" y="141"/>
                  </a:lnTo>
                  <a:lnTo>
                    <a:pt x="110" y="141"/>
                  </a:lnTo>
                  <a:lnTo>
                    <a:pt x="111" y="141"/>
                  </a:lnTo>
                  <a:lnTo>
                    <a:pt x="114" y="140"/>
                  </a:lnTo>
                  <a:lnTo>
                    <a:pt x="115" y="140"/>
                  </a:lnTo>
                  <a:lnTo>
                    <a:pt x="116" y="139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0" y="138"/>
                  </a:lnTo>
                  <a:lnTo>
                    <a:pt x="121" y="138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4" y="138"/>
                  </a:lnTo>
                  <a:lnTo>
                    <a:pt x="128" y="136"/>
                  </a:lnTo>
                  <a:lnTo>
                    <a:pt x="130" y="134"/>
                  </a:lnTo>
                  <a:lnTo>
                    <a:pt x="133" y="133"/>
                  </a:lnTo>
                  <a:lnTo>
                    <a:pt x="134" y="132"/>
                  </a:lnTo>
                  <a:lnTo>
                    <a:pt x="135" y="132"/>
                  </a:lnTo>
                  <a:lnTo>
                    <a:pt x="136" y="131"/>
                  </a:lnTo>
                  <a:lnTo>
                    <a:pt x="137" y="131"/>
                  </a:lnTo>
                  <a:lnTo>
                    <a:pt x="139" y="130"/>
                  </a:lnTo>
                  <a:lnTo>
                    <a:pt x="139" y="128"/>
                  </a:lnTo>
                  <a:lnTo>
                    <a:pt x="140" y="128"/>
                  </a:lnTo>
                  <a:lnTo>
                    <a:pt x="141" y="127"/>
                  </a:lnTo>
                  <a:lnTo>
                    <a:pt x="142" y="127"/>
                  </a:lnTo>
                  <a:lnTo>
                    <a:pt x="143" y="127"/>
                  </a:lnTo>
                  <a:lnTo>
                    <a:pt x="145" y="127"/>
                  </a:lnTo>
                  <a:lnTo>
                    <a:pt x="146" y="126"/>
                  </a:lnTo>
                  <a:lnTo>
                    <a:pt x="147" y="126"/>
                  </a:lnTo>
                  <a:lnTo>
                    <a:pt x="148" y="126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2" y="125"/>
                  </a:lnTo>
                  <a:lnTo>
                    <a:pt x="153" y="125"/>
                  </a:lnTo>
                  <a:lnTo>
                    <a:pt x="154" y="125"/>
                  </a:lnTo>
                  <a:lnTo>
                    <a:pt x="155" y="125"/>
                  </a:lnTo>
                  <a:lnTo>
                    <a:pt x="156" y="124"/>
                  </a:lnTo>
                  <a:lnTo>
                    <a:pt x="157" y="124"/>
                  </a:lnTo>
                  <a:lnTo>
                    <a:pt x="160" y="123"/>
                  </a:lnTo>
                  <a:lnTo>
                    <a:pt x="161" y="121"/>
                  </a:lnTo>
                  <a:lnTo>
                    <a:pt x="163" y="120"/>
                  </a:lnTo>
                  <a:lnTo>
                    <a:pt x="165" y="119"/>
                  </a:lnTo>
                  <a:lnTo>
                    <a:pt x="166" y="119"/>
                  </a:lnTo>
                  <a:lnTo>
                    <a:pt x="167" y="118"/>
                  </a:lnTo>
                  <a:lnTo>
                    <a:pt x="170" y="113"/>
                  </a:lnTo>
                  <a:lnTo>
                    <a:pt x="174" y="110"/>
                  </a:lnTo>
                  <a:lnTo>
                    <a:pt x="175" y="108"/>
                  </a:lnTo>
                  <a:lnTo>
                    <a:pt x="176" y="107"/>
                  </a:lnTo>
                  <a:lnTo>
                    <a:pt x="176" y="106"/>
                  </a:lnTo>
                  <a:lnTo>
                    <a:pt x="179" y="105"/>
                  </a:lnTo>
                  <a:lnTo>
                    <a:pt x="180" y="102"/>
                  </a:lnTo>
                  <a:lnTo>
                    <a:pt x="181" y="101"/>
                  </a:lnTo>
                  <a:lnTo>
                    <a:pt x="182" y="100"/>
                  </a:lnTo>
                  <a:lnTo>
                    <a:pt x="183" y="99"/>
                  </a:lnTo>
                  <a:lnTo>
                    <a:pt x="185" y="98"/>
                  </a:lnTo>
                  <a:lnTo>
                    <a:pt x="187" y="98"/>
                  </a:lnTo>
                  <a:lnTo>
                    <a:pt x="188" y="97"/>
                  </a:lnTo>
                  <a:lnTo>
                    <a:pt x="189" y="95"/>
                  </a:lnTo>
                  <a:lnTo>
                    <a:pt x="191" y="95"/>
                  </a:lnTo>
                  <a:lnTo>
                    <a:pt x="193" y="94"/>
                  </a:lnTo>
                  <a:lnTo>
                    <a:pt x="194" y="94"/>
                  </a:lnTo>
                  <a:lnTo>
                    <a:pt x="195" y="93"/>
                  </a:lnTo>
                  <a:lnTo>
                    <a:pt x="198" y="92"/>
                  </a:lnTo>
                  <a:lnTo>
                    <a:pt x="199" y="92"/>
                  </a:lnTo>
                  <a:lnTo>
                    <a:pt x="200" y="92"/>
                  </a:lnTo>
                  <a:lnTo>
                    <a:pt x="208" y="91"/>
                  </a:lnTo>
                  <a:lnTo>
                    <a:pt x="209" y="89"/>
                  </a:lnTo>
                  <a:lnTo>
                    <a:pt x="212" y="89"/>
                  </a:lnTo>
                  <a:lnTo>
                    <a:pt x="214" y="88"/>
                  </a:lnTo>
                  <a:lnTo>
                    <a:pt x="215" y="88"/>
                  </a:lnTo>
                  <a:lnTo>
                    <a:pt x="224" y="85"/>
                  </a:lnTo>
                  <a:lnTo>
                    <a:pt x="224" y="85"/>
                  </a:lnTo>
                  <a:lnTo>
                    <a:pt x="231" y="82"/>
                  </a:lnTo>
                  <a:lnTo>
                    <a:pt x="239" y="79"/>
                  </a:lnTo>
                  <a:lnTo>
                    <a:pt x="240" y="78"/>
                  </a:lnTo>
                  <a:lnTo>
                    <a:pt x="245" y="75"/>
                  </a:lnTo>
                  <a:lnTo>
                    <a:pt x="246" y="75"/>
                  </a:lnTo>
                  <a:lnTo>
                    <a:pt x="247" y="74"/>
                  </a:lnTo>
                  <a:lnTo>
                    <a:pt x="247" y="73"/>
                  </a:lnTo>
                  <a:lnTo>
                    <a:pt x="248" y="72"/>
                  </a:lnTo>
                  <a:lnTo>
                    <a:pt x="250" y="71"/>
                  </a:lnTo>
                  <a:lnTo>
                    <a:pt x="251" y="69"/>
                  </a:lnTo>
                  <a:lnTo>
                    <a:pt x="252" y="68"/>
                  </a:lnTo>
                  <a:lnTo>
                    <a:pt x="252" y="66"/>
                  </a:lnTo>
                  <a:lnTo>
                    <a:pt x="253" y="62"/>
                  </a:lnTo>
                  <a:lnTo>
                    <a:pt x="254" y="60"/>
                  </a:lnTo>
                  <a:lnTo>
                    <a:pt x="254" y="59"/>
                  </a:lnTo>
                  <a:lnTo>
                    <a:pt x="256" y="58"/>
                  </a:lnTo>
                  <a:lnTo>
                    <a:pt x="256" y="56"/>
                  </a:lnTo>
                  <a:lnTo>
                    <a:pt x="258" y="52"/>
                  </a:lnTo>
                  <a:lnTo>
                    <a:pt x="261" y="47"/>
                  </a:lnTo>
                  <a:lnTo>
                    <a:pt x="264" y="45"/>
                  </a:lnTo>
                  <a:lnTo>
                    <a:pt x="267" y="40"/>
                  </a:lnTo>
                  <a:lnTo>
                    <a:pt x="269" y="39"/>
                  </a:lnTo>
                  <a:lnTo>
                    <a:pt x="271" y="34"/>
                  </a:lnTo>
                  <a:lnTo>
                    <a:pt x="272" y="32"/>
                  </a:lnTo>
                  <a:lnTo>
                    <a:pt x="277" y="24"/>
                  </a:lnTo>
                  <a:lnTo>
                    <a:pt x="278" y="23"/>
                  </a:lnTo>
                  <a:lnTo>
                    <a:pt x="279" y="20"/>
                  </a:lnTo>
                  <a:lnTo>
                    <a:pt x="279" y="17"/>
                  </a:lnTo>
                  <a:lnTo>
                    <a:pt x="280" y="16"/>
                  </a:lnTo>
                  <a:lnTo>
                    <a:pt x="282" y="15"/>
                  </a:lnTo>
                  <a:lnTo>
                    <a:pt x="282" y="14"/>
                  </a:lnTo>
                  <a:lnTo>
                    <a:pt x="283" y="13"/>
                  </a:lnTo>
                  <a:lnTo>
                    <a:pt x="284" y="11"/>
                  </a:lnTo>
                  <a:lnTo>
                    <a:pt x="285" y="10"/>
                  </a:lnTo>
                  <a:lnTo>
                    <a:pt x="286" y="9"/>
                  </a:lnTo>
                  <a:lnTo>
                    <a:pt x="286" y="8"/>
                  </a:lnTo>
                  <a:lnTo>
                    <a:pt x="287" y="7"/>
                  </a:lnTo>
                  <a:lnTo>
                    <a:pt x="289" y="6"/>
                  </a:lnTo>
                  <a:lnTo>
                    <a:pt x="289" y="4"/>
                  </a:lnTo>
                  <a:lnTo>
                    <a:pt x="290" y="3"/>
                  </a:lnTo>
                  <a:lnTo>
                    <a:pt x="291" y="2"/>
                  </a:lnTo>
                  <a:lnTo>
                    <a:pt x="292" y="0"/>
                  </a:lnTo>
                  <a:lnTo>
                    <a:pt x="292" y="1"/>
                  </a:lnTo>
                  <a:lnTo>
                    <a:pt x="295" y="3"/>
                  </a:lnTo>
                  <a:lnTo>
                    <a:pt x="302" y="10"/>
                  </a:lnTo>
                  <a:lnTo>
                    <a:pt x="308" y="15"/>
                  </a:lnTo>
                  <a:lnTo>
                    <a:pt x="310" y="19"/>
                  </a:lnTo>
                  <a:lnTo>
                    <a:pt x="313" y="22"/>
                  </a:lnTo>
                  <a:lnTo>
                    <a:pt x="317" y="26"/>
                  </a:lnTo>
                  <a:lnTo>
                    <a:pt x="320" y="29"/>
                  </a:lnTo>
                  <a:lnTo>
                    <a:pt x="328" y="36"/>
                  </a:lnTo>
                  <a:lnTo>
                    <a:pt x="333" y="41"/>
                  </a:lnTo>
                  <a:lnTo>
                    <a:pt x="336" y="45"/>
                  </a:lnTo>
                  <a:lnTo>
                    <a:pt x="339" y="48"/>
                  </a:lnTo>
                  <a:lnTo>
                    <a:pt x="357" y="33"/>
                  </a:lnTo>
                  <a:lnTo>
                    <a:pt x="365" y="23"/>
                  </a:lnTo>
                  <a:lnTo>
                    <a:pt x="385" y="23"/>
                  </a:lnTo>
                  <a:lnTo>
                    <a:pt x="394" y="23"/>
                  </a:lnTo>
                  <a:lnTo>
                    <a:pt x="434" y="23"/>
                  </a:lnTo>
                  <a:lnTo>
                    <a:pt x="442" y="23"/>
                  </a:lnTo>
                  <a:lnTo>
                    <a:pt x="449" y="23"/>
                  </a:lnTo>
                  <a:lnTo>
                    <a:pt x="473" y="23"/>
                  </a:lnTo>
                  <a:lnTo>
                    <a:pt x="478" y="23"/>
                  </a:lnTo>
                  <a:lnTo>
                    <a:pt x="480" y="23"/>
                  </a:lnTo>
                  <a:lnTo>
                    <a:pt x="485" y="23"/>
                  </a:lnTo>
                  <a:lnTo>
                    <a:pt x="489" y="23"/>
                  </a:lnTo>
                  <a:lnTo>
                    <a:pt x="498" y="23"/>
                  </a:lnTo>
                  <a:lnTo>
                    <a:pt x="501" y="23"/>
                  </a:lnTo>
                  <a:lnTo>
                    <a:pt x="505" y="23"/>
                  </a:lnTo>
                  <a:lnTo>
                    <a:pt x="508" y="23"/>
                  </a:lnTo>
                  <a:lnTo>
                    <a:pt x="509" y="23"/>
                  </a:lnTo>
                  <a:lnTo>
                    <a:pt x="513" y="23"/>
                  </a:lnTo>
                  <a:lnTo>
                    <a:pt x="522" y="23"/>
                  </a:lnTo>
                  <a:lnTo>
                    <a:pt x="526" y="23"/>
                  </a:lnTo>
                  <a:lnTo>
                    <a:pt x="531" y="23"/>
                  </a:lnTo>
                  <a:lnTo>
                    <a:pt x="557" y="23"/>
                  </a:lnTo>
                  <a:lnTo>
                    <a:pt x="565" y="23"/>
                  </a:lnTo>
                  <a:lnTo>
                    <a:pt x="571" y="23"/>
                  </a:lnTo>
                  <a:lnTo>
                    <a:pt x="573" y="23"/>
                  </a:lnTo>
                  <a:lnTo>
                    <a:pt x="573" y="59"/>
                  </a:lnTo>
                  <a:lnTo>
                    <a:pt x="573" y="69"/>
                  </a:lnTo>
                  <a:lnTo>
                    <a:pt x="573" y="81"/>
                  </a:lnTo>
                  <a:lnTo>
                    <a:pt x="573" y="92"/>
                  </a:lnTo>
                  <a:lnTo>
                    <a:pt x="573" y="94"/>
                  </a:lnTo>
                  <a:lnTo>
                    <a:pt x="573" y="97"/>
                  </a:lnTo>
                  <a:lnTo>
                    <a:pt x="573" y="105"/>
                  </a:lnTo>
                  <a:lnTo>
                    <a:pt x="573" y="112"/>
                  </a:lnTo>
                  <a:lnTo>
                    <a:pt x="573" y="125"/>
                  </a:lnTo>
                  <a:lnTo>
                    <a:pt x="573" y="128"/>
                  </a:lnTo>
                  <a:lnTo>
                    <a:pt x="573" y="130"/>
                  </a:lnTo>
                  <a:lnTo>
                    <a:pt x="573" y="131"/>
                  </a:lnTo>
                  <a:lnTo>
                    <a:pt x="573" y="145"/>
                  </a:lnTo>
                  <a:lnTo>
                    <a:pt x="573" y="147"/>
                  </a:lnTo>
                  <a:lnTo>
                    <a:pt x="573" y="165"/>
                  </a:lnTo>
                  <a:lnTo>
                    <a:pt x="573" y="183"/>
                  </a:lnTo>
                  <a:lnTo>
                    <a:pt x="573" y="188"/>
                  </a:lnTo>
                  <a:lnTo>
                    <a:pt x="573" y="197"/>
                  </a:lnTo>
                  <a:lnTo>
                    <a:pt x="573" y="201"/>
                  </a:lnTo>
                  <a:lnTo>
                    <a:pt x="573" y="203"/>
                  </a:lnTo>
                  <a:lnTo>
                    <a:pt x="573" y="217"/>
                  </a:lnTo>
                  <a:lnTo>
                    <a:pt x="573" y="219"/>
                  </a:lnTo>
                  <a:lnTo>
                    <a:pt x="573" y="236"/>
                  </a:lnTo>
                  <a:lnTo>
                    <a:pt x="573" y="252"/>
                  </a:lnTo>
                  <a:lnTo>
                    <a:pt x="573" y="270"/>
                  </a:lnTo>
                  <a:lnTo>
                    <a:pt x="573" y="283"/>
                  </a:lnTo>
                  <a:lnTo>
                    <a:pt x="573" y="295"/>
                  </a:lnTo>
                  <a:lnTo>
                    <a:pt x="573" y="306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7D8B11CF-3418-5169-B1CB-5BEB1E529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425" y="2890838"/>
              <a:ext cx="414338" cy="881063"/>
            </a:xfrm>
            <a:custGeom>
              <a:avLst/>
              <a:gdLst>
                <a:gd name="T0" fmla="*/ 29 w 261"/>
                <a:gd name="T1" fmla="*/ 107 h 555"/>
                <a:gd name="T2" fmla="*/ 47 w 261"/>
                <a:gd name="T3" fmla="*/ 107 h 555"/>
                <a:gd name="T4" fmla="*/ 68 w 261"/>
                <a:gd name="T5" fmla="*/ 107 h 555"/>
                <a:gd name="T6" fmla="*/ 86 w 261"/>
                <a:gd name="T7" fmla="*/ 107 h 555"/>
                <a:gd name="T8" fmla="*/ 98 w 261"/>
                <a:gd name="T9" fmla="*/ 94 h 555"/>
                <a:gd name="T10" fmla="*/ 101 w 261"/>
                <a:gd name="T11" fmla="*/ 85 h 555"/>
                <a:gd name="T12" fmla="*/ 101 w 261"/>
                <a:gd name="T13" fmla="*/ 50 h 555"/>
                <a:gd name="T14" fmla="*/ 101 w 261"/>
                <a:gd name="T15" fmla="*/ 2 h 555"/>
                <a:gd name="T16" fmla="*/ 110 w 261"/>
                <a:gd name="T17" fmla="*/ 1 h 555"/>
                <a:gd name="T18" fmla="*/ 120 w 261"/>
                <a:gd name="T19" fmla="*/ 0 h 555"/>
                <a:gd name="T20" fmla="*/ 136 w 261"/>
                <a:gd name="T21" fmla="*/ 0 h 555"/>
                <a:gd name="T22" fmla="*/ 152 w 261"/>
                <a:gd name="T23" fmla="*/ 1 h 555"/>
                <a:gd name="T24" fmla="*/ 170 w 261"/>
                <a:gd name="T25" fmla="*/ 1 h 555"/>
                <a:gd name="T26" fmla="*/ 183 w 261"/>
                <a:gd name="T27" fmla="*/ 1 h 555"/>
                <a:gd name="T28" fmla="*/ 192 w 261"/>
                <a:gd name="T29" fmla="*/ 1 h 555"/>
                <a:gd name="T30" fmla="*/ 205 w 261"/>
                <a:gd name="T31" fmla="*/ 1 h 555"/>
                <a:gd name="T32" fmla="*/ 215 w 261"/>
                <a:gd name="T33" fmla="*/ 1 h 555"/>
                <a:gd name="T34" fmla="*/ 238 w 261"/>
                <a:gd name="T35" fmla="*/ 1 h 555"/>
                <a:gd name="T36" fmla="*/ 244 w 261"/>
                <a:gd name="T37" fmla="*/ 46 h 555"/>
                <a:gd name="T38" fmla="*/ 244 w 261"/>
                <a:gd name="T39" fmla="*/ 71 h 555"/>
                <a:gd name="T40" fmla="*/ 244 w 261"/>
                <a:gd name="T41" fmla="*/ 106 h 555"/>
                <a:gd name="T42" fmla="*/ 244 w 261"/>
                <a:gd name="T43" fmla="*/ 145 h 555"/>
                <a:gd name="T44" fmla="*/ 243 w 261"/>
                <a:gd name="T45" fmla="*/ 171 h 555"/>
                <a:gd name="T46" fmla="*/ 243 w 261"/>
                <a:gd name="T47" fmla="*/ 217 h 555"/>
                <a:gd name="T48" fmla="*/ 244 w 261"/>
                <a:gd name="T49" fmla="*/ 248 h 555"/>
                <a:gd name="T50" fmla="*/ 244 w 261"/>
                <a:gd name="T51" fmla="*/ 353 h 555"/>
                <a:gd name="T52" fmla="*/ 261 w 261"/>
                <a:gd name="T53" fmla="*/ 411 h 555"/>
                <a:gd name="T54" fmla="*/ 244 w 261"/>
                <a:gd name="T55" fmla="*/ 423 h 555"/>
                <a:gd name="T56" fmla="*/ 244 w 261"/>
                <a:gd name="T57" fmla="*/ 476 h 555"/>
                <a:gd name="T58" fmla="*/ 243 w 261"/>
                <a:gd name="T59" fmla="*/ 536 h 555"/>
                <a:gd name="T60" fmla="*/ 244 w 261"/>
                <a:gd name="T61" fmla="*/ 555 h 555"/>
                <a:gd name="T62" fmla="*/ 227 w 261"/>
                <a:gd name="T63" fmla="*/ 549 h 555"/>
                <a:gd name="T64" fmla="*/ 198 w 261"/>
                <a:gd name="T65" fmla="*/ 541 h 555"/>
                <a:gd name="T66" fmla="*/ 175 w 261"/>
                <a:gd name="T67" fmla="*/ 538 h 555"/>
                <a:gd name="T68" fmla="*/ 147 w 261"/>
                <a:gd name="T69" fmla="*/ 538 h 555"/>
                <a:gd name="T70" fmla="*/ 99 w 261"/>
                <a:gd name="T71" fmla="*/ 538 h 555"/>
                <a:gd name="T72" fmla="*/ 80 w 261"/>
                <a:gd name="T73" fmla="*/ 536 h 555"/>
                <a:gd name="T74" fmla="*/ 65 w 261"/>
                <a:gd name="T75" fmla="*/ 530 h 555"/>
                <a:gd name="T76" fmla="*/ 34 w 261"/>
                <a:gd name="T77" fmla="*/ 510 h 555"/>
                <a:gd name="T78" fmla="*/ 0 w 261"/>
                <a:gd name="T79" fmla="*/ 487 h 555"/>
                <a:gd name="T80" fmla="*/ 0 w 261"/>
                <a:gd name="T81" fmla="*/ 458 h 555"/>
                <a:gd name="T82" fmla="*/ 0 w 261"/>
                <a:gd name="T83" fmla="*/ 405 h 555"/>
                <a:gd name="T84" fmla="*/ 1 w 261"/>
                <a:gd name="T85" fmla="*/ 334 h 555"/>
                <a:gd name="T86" fmla="*/ 1 w 261"/>
                <a:gd name="T87" fmla="*/ 278 h 555"/>
                <a:gd name="T88" fmla="*/ 2 w 261"/>
                <a:gd name="T89" fmla="*/ 230 h 555"/>
                <a:gd name="T90" fmla="*/ 1 w 261"/>
                <a:gd name="T91" fmla="*/ 209 h 555"/>
                <a:gd name="T92" fmla="*/ 3 w 261"/>
                <a:gd name="T93" fmla="*/ 196 h 555"/>
                <a:gd name="T94" fmla="*/ 4 w 261"/>
                <a:gd name="T95" fmla="*/ 15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1" h="555">
                  <a:moveTo>
                    <a:pt x="4" y="107"/>
                  </a:moveTo>
                  <a:lnTo>
                    <a:pt x="12" y="107"/>
                  </a:lnTo>
                  <a:lnTo>
                    <a:pt x="21" y="107"/>
                  </a:lnTo>
                  <a:lnTo>
                    <a:pt x="29" y="107"/>
                  </a:lnTo>
                  <a:lnTo>
                    <a:pt x="34" y="107"/>
                  </a:lnTo>
                  <a:lnTo>
                    <a:pt x="38" y="107"/>
                  </a:lnTo>
                  <a:lnTo>
                    <a:pt x="42" y="107"/>
                  </a:lnTo>
                  <a:lnTo>
                    <a:pt x="47" y="107"/>
                  </a:lnTo>
                  <a:lnTo>
                    <a:pt x="51" y="107"/>
                  </a:lnTo>
                  <a:lnTo>
                    <a:pt x="56" y="107"/>
                  </a:lnTo>
                  <a:lnTo>
                    <a:pt x="64" y="107"/>
                  </a:lnTo>
                  <a:lnTo>
                    <a:pt x="68" y="107"/>
                  </a:lnTo>
                  <a:lnTo>
                    <a:pt x="73" y="107"/>
                  </a:lnTo>
                  <a:lnTo>
                    <a:pt x="77" y="107"/>
                  </a:lnTo>
                  <a:lnTo>
                    <a:pt x="81" y="107"/>
                  </a:lnTo>
                  <a:lnTo>
                    <a:pt x="86" y="107"/>
                  </a:lnTo>
                  <a:lnTo>
                    <a:pt x="91" y="107"/>
                  </a:lnTo>
                  <a:lnTo>
                    <a:pt x="94" y="107"/>
                  </a:lnTo>
                  <a:lnTo>
                    <a:pt x="98" y="107"/>
                  </a:lnTo>
                  <a:lnTo>
                    <a:pt x="98" y="94"/>
                  </a:lnTo>
                  <a:lnTo>
                    <a:pt x="99" y="93"/>
                  </a:lnTo>
                  <a:lnTo>
                    <a:pt x="100" y="91"/>
                  </a:lnTo>
                  <a:lnTo>
                    <a:pt x="101" y="89"/>
                  </a:lnTo>
                  <a:lnTo>
                    <a:pt x="101" y="85"/>
                  </a:lnTo>
                  <a:lnTo>
                    <a:pt x="101" y="80"/>
                  </a:lnTo>
                  <a:lnTo>
                    <a:pt x="101" y="77"/>
                  </a:lnTo>
                  <a:lnTo>
                    <a:pt x="101" y="66"/>
                  </a:lnTo>
                  <a:lnTo>
                    <a:pt x="101" y="50"/>
                  </a:lnTo>
                  <a:lnTo>
                    <a:pt x="101" y="33"/>
                  </a:lnTo>
                  <a:lnTo>
                    <a:pt x="101" y="18"/>
                  </a:lnTo>
                  <a:lnTo>
                    <a:pt x="101" y="5"/>
                  </a:lnTo>
                  <a:lnTo>
                    <a:pt x="101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10" y="1"/>
                  </a:lnTo>
                  <a:lnTo>
                    <a:pt x="112" y="1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49" y="0"/>
                  </a:lnTo>
                  <a:lnTo>
                    <a:pt x="152" y="1"/>
                  </a:lnTo>
                  <a:lnTo>
                    <a:pt x="157" y="1"/>
                  </a:lnTo>
                  <a:lnTo>
                    <a:pt x="160" y="1"/>
                  </a:lnTo>
                  <a:lnTo>
                    <a:pt x="165" y="1"/>
                  </a:lnTo>
                  <a:lnTo>
                    <a:pt x="170" y="1"/>
                  </a:lnTo>
                  <a:lnTo>
                    <a:pt x="175" y="1"/>
                  </a:lnTo>
                  <a:lnTo>
                    <a:pt x="178" y="1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6" y="1"/>
                  </a:lnTo>
                  <a:lnTo>
                    <a:pt x="188" y="1"/>
                  </a:lnTo>
                  <a:lnTo>
                    <a:pt x="191" y="1"/>
                  </a:lnTo>
                  <a:lnTo>
                    <a:pt x="192" y="1"/>
                  </a:lnTo>
                  <a:lnTo>
                    <a:pt x="195" y="1"/>
                  </a:lnTo>
                  <a:lnTo>
                    <a:pt x="201" y="1"/>
                  </a:lnTo>
                  <a:lnTo>
                    <a:pt x="204" y="1"/>
                  </a:lnTo>
                  <a:lnTo>
                    <a:pt x="205" y="1"/>
                  </a:lnTo>
                  <a:lnTo>
                    <a:pt x="206" y="1"/>
                  </a:lnTo>
                  <a:lnTo>
                    <a:pt x="209" y="1"/>
                  </a:lnTo>
                  <a:lnTo>
                    <a:pt x="214" y="1"/>
                  </a:lnTo>
                  <a:lnTo>
                    <a:pt x="215" y="1"/>
                  </a:lnTo>
                  <a:lnTo>
                    <a:pt x="218" y="1"/>
                  </a:lnTo>
                  <a:lnTo>
                    <a:pt x="227" y="1"/>
                  </a:lnTo>
                  <a:lnTo>
                    <a:pt x="235" y="1"/>
                  </a:lnTo>
                  <a:lnTo>
                    <a:pt x="238" y="1"/>
                  </a:lnTo>
                  <a:lnTo>
                    <a:pt x="244" y="1"/>
                  </a:lnTo>
                  <a:lnTo>
                    <a:pt x="244" y="19"/>
                  </a:lnTo>
                  <a:lnTo>
                    <a:pt x="244" y="34"/>
                  </a:lnTo>
                  <a:lnTo>
                    <a:pt x="244" y="46"/>
                  </a:lnTo>
                  <a:lnTo>
                    <a:pt x="244" y="52"/>
                  </a:lnTo>
                  <a:lnTo>
                    <a:pt x="244" y="53"/>
                  </a:lnTo>
                  <a:lnTo>
                    <a:pt x="244" y="64"/>
                  </a:lnTo>
                  <a:lnTo>
                    <a:pt x="244" y="71"/>
                  </a:lnTo>
                  <a:lnTo>
                    <a:pt x="244" y="79"/>
                  </a:lnTo>
                  <a:lnTo>
                    <a:pt x="244" y="90"/>
                  </a:lnTo>
                  <a:lnTo>
                    <a:pt x="244" y="94"/>
                  </a:lnTo>
                  <a:lnTo>
                    <a:pt x="244" y="106"/>
                  </a:lnTo>
                  <a:lnTo>
                    <a:pt x="243" y="126"/>
                  </a:lnTo>
                  <a:lnTo>
                    <a:pt x="243" y="129"/>
                  </a:lnTo>
                  <a:lnTo>
                    <a:pt x="244" y="142"/>
                  </a:lnTo>
                  <a:lnTo>
                    <a:pt x="244" y="145"/>
                  </a:lnTo>
                  <a:lnTo>
                    <a:pt x="244" y="155"/>
                  </a:lnTo>
                  <a:lnTo>
                    <a:pt x="244" y="157"/>
                  </a:lnTo>
                  <a:lnTo>
                    <a:pt x="243" y="165"/>
                  </a:lnTo>
                  <a:lnTo>
                    <a:pt x="243" y="171"/>
                  </a:lnTo>
                  <a:lnTo>
                    <a:pt x="243" y="187"/>
                  </a:lnTo>
                  <a:lnTo>
                    <a:pt x="243" y="202"/>
                  </a:lnTo>
                  <a:lnTo>
                    <a:pt x="243" y="213"/>
                  </a:lnTo>
                  <a:lnTo>
                    <a:pt x="243" y="217"/>
                  </a:lnTo>
                  <a:lnTo>
                    <a:pt x="243" y="221"/>
                  </a:lnTo>
                  <a:lnTo>
                    <a:pt x="243" y="233"/>
                  </a:lnTo>
                  <a:lnTo>
                    <a:pt x="244" y="243"/>
                  </a:lnTo>
                  <a:lnTo>
                    <a:pt x="244" y="248"/>
                  </a:lnTo>
                  <a:lnTo>
                    <a:pt x="244" y="263"/>
                  </a:lnTo>
                  <a:lnTo>
                    <a:pt x="243" y="278"/>
                  </a:lnTo>
                  <a:lnTo>
                    <a:pt x="244" y="282"/>
                  </a:lnTo>
                  <a:lnTo>
                    <a:pt x="244" y="353"/>
                  </a:lnTo>
                  <a:lnTo>
                    <a:pt x="244" y="412"/>
                  </a:lnTo>
                  <a:lnTo>
                    <a:pt x="249" y="412"/>
                  </a:lnTo>
                  <a:lnTo>
                    <a:pt x="249" y="411"/>
                  </a:lnTo>
                  <a:lnTo>
                    <a:pt x="261" y="411"/>
                  </a:lnTo>
                  <a:lnTo>
                    <a:pt x="261" y="422"/>
                  </a:lnTo>
                  <a:lnTo>
                    <a:pt x="253" y="422"/>
                  </a:lnTo>
                  <a:lnTo>
                    <a:pt x="253" y="423"/>
                  </a:lnTo>
                  <a:lnTo>
                    <a:pt x="244" y="423"/>
                  </a:lnTo>
                  <a:lnTo>
                    <a:pt x="244" y="435"/>
                  </a:lnTo>
                  <a:lnTo>
                    <a:pt x="244" y="441"/>
                  </a:lnTo>
                  <a:lnTo>
                    <a:pt x="244" y="458"/>
                  </a:lnTo>
                  <a:lnTo>
                    <a:pt x="244" y="476"/>
                  </a:lnTo>
                  <a:lnTo>
                    <a:pt x="244" y="494"/>
                  </a:lnTo>
                  <a:lnTo>
                    <a:pt x="244" y="512"/>
                  </a:lnTo>
                  <a:lnTo>
                    <a:pt x="244" y="528"/>
                  </a:lnTo>
                  <a:lnTo>
                    <a:pt x="243" y="536"/>
                  </a:lnTo>
                  <a:lnTo>
                    <a:pt x="244" y="541"/>
                  </a:lnTo>
                  <a:lnTo>
                    <a:pt x="244" y="551"/>
                  </a:lnTo>
                  <a:lnTo>
                    <a:pt x="244" y="554"/>
                  </a:lnTo>
                  <a:lnTo>
                    <a:pt x="244" y="555"/>
                  </a:lnTo>
                  <a:lnTo>
                    <a:pt x="242" y="555"/>
                  </a:lnTo>
                  <a:lnTo>
                    <a:pt x="240" y="554"/>
                  </a:lnTo>
                  <a:lnTo>
                    <a:pt x="234" y="553"/>
                  </a:lnTo>
                  <a:lnTo>
                    <a:pt x="227" y="549"/>
                  </a:lnTo>
                  <a:lnTo>
                    <a:pt x="221" y="548"/>
                  </a:lnTo>
                  <a:lnTo>
                    <a:pt x="212" y="545"/>
                  </a:lnTo>
                  <a:lnTo>
                    <a:pt x="203" y="542"/>
                  </a:lnTo>
                  <a:lnTo>
                    <a:pt x="198" y="541"/>
                  </a:lnTo>
                  <a:lnTo>
                    <a:pt x="190" y="540"/>
                  </a:lnTo>
                  <a:lnTo>
                    <a:pt x="184" y="539"/>
                  </a:lnTo>
                  <a:lnTo>
                    <a:pt x="177" y="539"/>
                  </a:lnTo>
                  <a:lnTo>
                    <a:pt x="175" y="538"/>
                  </a:lnTo>
                  <a:lnTo>
                    <a:pt x="172" y="538"/>
                  </a:lnTo>
                  <a:lnTo>
                    <a:pt x="170" y="538"/>
                  </a:lnTo>
                  <a:lnTo>
                    <a:pt x="165" y="538"/>
                  </a:lnTo>
                  <a:lnTo>
                    <a:pt x="147" y="538"/>
                  </a:lnTo>
                  <a:lnTo>
                    <a:pt x="133" y="538"/>
                  </a:lnTo>
                  <a:lnTo>
                    <a:pt x="111" y="538"/>
                  </a:lnTo>
                  <a:lnTo>
                    <a:pt x="104" y="538"/>
                  </a:lnTo>
                  <a:lnTo>
                    <a:pt x="99" y="538"/>
                  </a:lnTo>
                  <a:lnTo>
                    <a:pt x="92" y="538"/>
                  </a:lnTo>
                  <a:lnTo>
                    <a:pt x="87" y="538"/>
                  </a:lnTo>
                  <a:lnTo>
                    <a:pt x="84" y="538"/>
                  </a:lnTo>
                  <a:lnTo>
                    <a:pt x="80" y="536"/>
                  </a:lnTo>
                  <a:lnTo>
                    <a:pt x="77" y="535"/>
                  </a:lnTo>
                  <a:lnTo>
                    <a:pt x="72" y="534"/>
                  </a:lnTo>
                  <a:lnTo>
                    <a:pt x="68" y="532"/>
                  </a:lnTo>
                  <a:lnTo>
                    <a:pt x="65" y="530"/>
                  </a:lnTo>
                  <a:lnTo>
                    <a:pt x="61" y="527"/>
                  </a:lnTo>
                  <a:lnTo>
                    <a:pt x="39" y="514"/>
                  </a:lnTo>
                  <a:lnTo>
                    <a:pt x="35" y="512"/>
                  </a:lnTo>
                  <a:lnTo>
                    <a:pt x="34" y="510"/>
                  </a:lnTo>
                  <a:lnTo>
                    <a:pt x="26" y="506"/>
                  </a:lnTo>
                  <a:lnTo>
                    <a:pt x="1" y="489"/>
                  </a:lnTo>
                  <a:lnTo>
                    <a:pt x="0" y="489"/>
                  </a:lnTo>
                  <a:lnTo>
                    <a:pt x="0" y="487"/>
                  </a:lnTo>
                  <a:lnTo>
                    <a:pt x="0" y="482"/>
                  </a:lnTo>
                  <a:lnTo>
                    <a:pt x="0" y="480"/>
                  </a:lnTo>
                  <a:lnTo>
                    <a:pt x="0" y="476"/>
                  </a:lnTo>
                  <a:lnTo>
                    <a:pt x="0" y="458"/>
                  </a:lnTo>
                  <a:lnTo>
                    <a:pt x="0" y="441"/>
                  </a:lnTo>
                  <a:lnTo>
                    <a:pt x="1" y="423"/>
                  </a:lnTo>
                  <a:lnTo>
                    <a:pt x="1" y="406"/>
                  </a:lnTo>
                  <a:lnTo>
                    <a:pt x="0" y="405"/>
                  </a:lnTo>
                  <a:lnTo>
                    <a:pt x="1" y="387"/>
                  </a:lnTo>
                  <a:lnTo>
                    <a:pt x="1" y="370"/>
                  </a:lnTo>
                  <a:lnTo>
                    <a:pt x="1" y="353"/>
                  </a:lnTo>
                  <a:lnTo>
                    <a:pt x="1" y="334"/>
                  </a:lnTo>
                  <a:lnTo>
                    <a:pt x="1" y="318"/>
                  </a:lnTo>
                  <a:lnTo>
                    <a:pt x="1" y="299"/>
                  </a:lnTo>
                  <a:lnTo>
                    <a:pt x="1" y="282"/>
                  </a:lnTo>
                  <a:lnTo>
                    <a:pt x="1" y="278"/>
                  </a:lnTo>
                  <a:lnTo>
                    <a:pt x="1" y="266"/>
                  </a:lnTo>
                  <a:lnTo>
                    <a:pt x="1" y="247"/>
                  </a:lnTo>
                  <a:lnTo>
                    <a:pt x="2" y="247"/>
                  </a:lnTo>
                  <a:lnTo>
                    <a:pt x="2" y="230"/>
                  </a:lnTo>
                  <a:lnTo>
                    <a:pt x="2" y="215"/>
                  </a:lnTo>
                  <a:lnTo>
                    <a:pt x="2" y="214"/>
                  </a:lnTo>
                  <a:lnTo>
                    <a:pt x="2" y="213"/>
                  </a:lnTo>
                  <a:lnTo>
                    <a:pt x="1" y="209"/>
                  </a:lnTo>
                  <a:lnTo>
                    <a:pt x="1" y="202"/>
                  </a:lnTo>
                  <a:lnTo>
                    <a:pt x="2" y="200"/>
                  </a:lnTo>
                  <a:lnTo>
                    <a:pt x="2" y="198"/>
                  </a:lnTo>
                  <a:lnTo>
                    <a:pt x="3" y="196"/>
                  </a:lnTo>
                  <a:lnTo>
                    <a:pt x="4" y="195"/>
                  </a:lnTo>
                  <a:lnTo>
                    <a:pt x="4" y="194"/>
                  </a:lnTo>
                  <a:lnTo>
                    <a:pt x="4" y="177"/>
                  </a:lnTo>
                  <a:lnTo>
                    <a:pt x="4" y="159"/>
                  </a:lnTo>
                  <a:lnTo>
                    <a:pt x="4" y="142"/>
                  </a:lnTo>
                  <a:lnTo>
                    <a:pt x="4" y="126"/>
                  </a:lnTo>
                  <a:lnTo>
                    <a:pt x="4" y="107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ACFDF6-1D5D-B592-1A95-4BC082B90718}"/>
              </a:ext>
            </a:extLst>
          </p:cNvPr>
          <p:cNvGrpSpPr/>
          <p:nvPr/>
        </p:nvGrpSpPr>
        <p:grpSpPr>
          <a:xfrm>
            <a:off x="2555776" y="1923678"/>
            <a:ext cx="3361122" cy="2318310"/>
            <a:chOff x="2774424" y="1722898"/>
            <a:chExt cx="2879162" cy="1985881"/>
          </a:xfrm>
        </p:grpSpPr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2780D562-FC32-3078-BFFA-935CE45DE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2765425"/>
              <a:ext cx="185375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West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6C089D89-66F2-0551-BA07-2D665946B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220" y="2605831"/>
              <a:ext cx="148299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East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" name="Rectangle 35">
              <a:extLst>
                <a:ext uri="{FF2B5EF4-FFF2-40B4-BE49-F238E27FC236}">
                  <a16:creationId xmlns:a16="http://schemas.microsoft.com/office/drawing/2014/main" id="{1D5D5A60-654C-BA03-8300-EB015596E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424" y="3424567"/>
              <a:ext cx="378988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Southwest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3" name="Rectangle 36">
              <a:extLst>
                <a:ext uri="{FF2B5EF4-FFF2-40B4-BE49-F238E27FC236}">
                  <a16:creationId xmlns:a16="http://schemas.microsoft.com/office/drawing/2014/main" id="{E3BB8390-620F-4DF3-AFF4-290189425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3373" y="1722898"/>
              <a:ext cx="490213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Northeast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" name="Rectangle 37">
              <a:extLst>
                <a:ext uri="{FF2B5EF4-FFF2-40B4-BE49-F238E27FC236}">
                  <a16:creationId xmlns:a16="http://schemas.microsoft.com/office/drawing/2014/main" id="{89B3A0A4-07C4-80E7-B7FB-83FD6BA52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166" y="1963425"/>
              <a:ext cx="358391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Northeast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F2BD3508-D8A3-BA75-A1C6-A87E795E9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105" y="3171327"/>
              <a:ext cx="358391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Southeast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829D7911-5C80-253E-7257-6E01DB093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257" y="2125494"/>
              <a:ext cx="259525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Central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50EC3170-9C7E-957C-C275-D523C6A70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701" y="2032000"/>
              <a:ext cx="378988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Northwest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C1C22298-69C3-4CA7-6BF4-4F6DB1903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4457" y="1767161"/>
              <a:ext cx="208718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" name="Rectangle 42">
              <a:extLst>
                <a:ext uri="{FF2B5EF4-FFF2-40B4-BE49-F238E27FC236}">
                  <a16:creationId xmlns:a16="http://schemas.microsoft.com/office/drawing/2014/main" id="{9B95F4A1-2738-A2F6-EEB7-E9F311F47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8516" y="2107165"/>
              <a:ext cx="293853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Park Hill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ectangle 43">
              <a:extLst>
                <a:ext uri="{FF2B5EF4-FFF2-40B4-BE49-F238E27FC236}">
                  <a16:creationId xmlns:a16="http://schemas.microsoft.com/office/drawing/2014/main" id="{2E32696D-286E-3F4B-5FFA-0D9D5FD5D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946" y="2487797"/>
              <a:ext cx="487467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 Central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Rectangle 44">
              <a:extLst>
                <a:ext uri="{FF2B5EF4-FFF2-40B4-BE49-F238E27FC236}">
                  <a16:creationId xmlns:a16="http://schemas.microsoft.com/office/drawing/2014/main" id="{9D6C72A6-04E2-74DB-2263-60638B9CC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527" y="3603321"/>
              <a:ext cx="490213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Southeast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3338E367-9F91-7713-967A-DB3F1CCCB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054" y="2749470"/>
              <a:ext cx="427048" cy="10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East Central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747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Denver Map with Fire Districts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0854A01-FFE6-D74F-1F3A-87911EC826E2}"/>
              </a:ext>
            </a:extLst>
          </p:cNvPr>
          <p:cNvGrpSpPr/>
          <p:nvPr/>
        </p:nvGrpSpPr>
        <p:grpSpPr>
          <a:xfrm>
            <a:off x="2341563" y="987425"/>
            <a:ext cx="4989512" cy="3814763"/>
            <a:chOff x="2341563" y="987425"/>
            <a:chExt cx="4989512" cy="3814763"/>
          </a:xfrm>
          <a:solidFill>
            <a:srgbClr val="C3B996"/>
          </a:solidFill>
        </p:grpSpPr>
        <p:sp>
          <p:nvSpPr>
            <p:cNvPr id="3" name="Freeform 55">
              <a:extLst>
                <a:ext uri="{FF2B5EF4-FFF2-40B4-BE49-F238E27FC236}">
                  <a16:creationId xmlns:a16="http://schemas.microsoft.com/office/drawing/2014/main" id="{9A869C31-E92E-66AB-14E6-06BF1A01B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550" y="3571875"/>
              <a:ext cx="1525588" cy="1106488"/>
            </a:xfrm>
            <a:custGeom>
              <a:avLst/>
              <a:gdLst>
                <a:gd name="T0" fmla="*/ 328 w 961"/>
                <a:gd name="T1" fmla="*/ 17 h 697"/>
                <a:gd name="T2" fmla="*/ 342 w 961"/>
                <a:gd name="T3" fmla="*/ 34 h 697"/>
                <a:gd name="T4" fmla="*/ 359 w 961"/>
                <a:gd name="T5" fmla="*/ 44 h 697"/>
                <a:gd name="T6" fmla="*/ 366 w 961"/>
                <a:gd name="T7" fmla="*/ 48 h 697"/>
                <a:gd name="T8" fmla="*/ 389 w 961"/>
                <a:gd name="T9" fmla="*/ 41 h 697"/>
                <a:gd name="T10" fmla="*/ 405 w 961"/>
                <a:gd name="T11" fmla="*/ 46 h 697"/>
                <a:gd name="T12" fmla="*/ 440 w 961"/>
                <a:gd name="T13" fmla="*/ 62 h 697"/>
                <a:gd name="T14" fmla="*/ 450 w 961"/>
                <a:gd name="T15" fmla="*/ 67 h 697"/>
                <a:gd name="T16" fmla="*/ 459 w 961"/>
                <a:gd name="T17" fmla="*/ 74 h 697"/>
                <a:gd name="T18" fmla="*/ 465 w 961"/>
                <a:gd name="T19" fmla="*/ 82 h 697"/>
                <a:gd name="T20" fmla="*/ 479 w 961"/>
                <a:gd name="T21" fmla="*/ 106 h 697"/>
                <a:gd name="T22" fmla="*/ 490 w 961"/>
                <a:gd name="T23" fmla="*/ 116 h 697"/>
                <a:gd name="T24" fmla="*/ 501 w 961"/>
                <a:gd name="T25" fmla="*/ 117 h 697"/>
                <a:gd name="T26" fmla="*/ 551 w 961"/>
                <a:gd name="T27" fmla="*/ 155 h 697"/>
                <a:gd name="T28" fmla="*/ 610 w 961"/>
                <a:gd name="T29" fmla="*/ 149 h 697"/>
                <a:gd name="T30" fmla="*/ 647 w 961"/>
                <a:gd name="T31" fmla="*/ 164 h 697"/>
                <a:gd name="T32" fmla="*/ 673 w 961"/>
                <a:gd name="T33" fmla="*/ 204 h 697"/>
                <a:gd name="T34" fmla="*/ 668 w 961"/>
                <a:gd name="T35" fmla="*/ 262 h 697"/>
                <a:gd name="T36" fmla="*/ 604 w 961"/>
                <a:gd name="T37" fmla="*/ 219 h 697"/>
                <a:gd name="T38" fmla="*/ 593 w 961"/>
                <a:gd name="T39" fmla="*/ 252 h 697"/>
                <a:gd name="T40" fmla="*/ 604 w 961"/>
                <a:gd name="T41" fmla="*/ 265 h 697"/>
                <a:gd name="T42" fmla="*/ 615 w 961"/>
                <a:gd name="T43" fmla="*/ 349 h 697"/>
                <a:gd name="T44" fmla="*/ 703 w 961"/>
                <a:gd name="T45" fmla="*/ 364 h 697"/>
                <a:gd name="T46" fmla="*/ 694 w 961"/>
                <a:gd name="T47" fmla="*/ 349 h 697"/>
                <a:gd name="T48" fmla="*/ 784 w 961"/>
                <a:gd name="T49" fmla="*/ 376 h 697"/>
                <a:gd name="T50" fmla="*/ 786 w 961"/>
                <a:gd name="T51" fmla="*/ 369 h 697"/>
                <a:gd name="T52" fmla="*/ 782 w 961"/>
                <a:gd name="T53" fmla="*/ 322 h 697"/>
                <a:gd name="T54" fmla="*/ 786 w 961"/>
                <a:gd name="T55" fmla="*/ 313 h 697"/>
                <a:gd name="T56" fmla="*/ 845 w 961"/>
                <a:gd name="T57" fmla="*/ 408 h 697"/>
                <a:gd name="T58" fmla="*/ 908 w 961"/>
                <a:gd name="T59" fmla="*/ 407 h 697"/>
                <a:gd name="T60" fmla="*/ 924 w 961"/>
                <a:gd name="T61" fmla="*/ 410 h 697"/>
                <a:gd name="T62" fmla="*/ 956 w 961"/>
                <a:gd name="T63" fmla="*/ 436 h 697"/>
                <a:gd name="T64" fmla="*/ 914 w 961"/>
                <a:gd name="T65" fmla="*/ 452 h 697"/>
                <a:gd name="T66" fmla="*/ 820 w 961"/>
                <a:gd name="T67" fmla="*/ 520 h 697"/>
                <a:gd name="T68" fmla="*/ 786 w 961"/>
                <a:gd name="T69" fmla="*/ 477 h 697"/>
                <a:gd name="T70" fmla="*/ 727 w 961"/>
                <a:gd name="T71" fmla="*/ 638 h 697"/>
                <a:gd name="T72" fmla="*/ 554 w 961"/>
                <a:gd name="T73" fmla="*/ 640 h 697"/>
                <a:gd name="T74" fmla="*/ 440 w 961"/>
                <a:gd name="T75" fmla="*/ 465 h 697"/>
                <a:gd name="T76" fmla="*/ 264 w 961"/>
                <a:gd name="T77" fmla="*/ 465 h 697"/>
                <a:gd name="T78" fmla="*/ 97 w 961"/>
                <a:gd name="T79" fmla="*/ 348 h 697"/>
                <a:gd name="T80" fmla="*/ 3 w 961"/>
                <a:gd name="T81" fmla="*/ 348 h 697"/>
                <a:gd name="T82" fmla="*/ 21 w 961"/>
                <a:gd name="T83" fmla="*/ 340 h 697"/>
                <a:gd name="T84" fmla="*/ 27 w 961"/>
                <a:gd name="T85" fmla="*/ 330 h 697"/>
                <a:gd name="T86" fmla="*/ 30 w 961"/>
                <a:gd name="T87" fmla="*/ 315 h 697"/>
                <a:gd name="T88" fmla="*/ 31 w 961"/>
                <a:gd name="T89" fmla="*/ 281 h 697"/>
                <a:gd name="T90" fmla="*/ 29 w 961"/>
                <a:gd name="T91" fmla="*/ 260 h 697"/>
                <a:gd name="T92" fmla="*/ 25 w 961"/>
                <a:gd name="T93" fmla="*/ 252 h 697"/>
                <a:gd name="T94" fmla="*/ 15 w 961"/>
                <a:gd name="T95" fmla="*/ 243 h 697"/>
                <a:gd name="T96" fmla="*/ 8 w 961"/>
                <a:gd name="T97" fmla="*/ 228 h 697"/>
                <a:gd name="T98" fmla="*/ 12 w 961"/>
                <a:gd name="T99" fmla="*/ 211 h 697"/>
                <a:gd name="T100" fmla="*/ 16 w 961"/>
                <a:gd name="T101" fmla="*/ 188 h 697"/>
                <a:gd name="T102" fmla="*/ 20 w 961"/>
                <a:gd name="T103" fmla="*/ 175 h 697"/>
                <a:gd name="T104" fmla="*/ 24 w 961"/>
                <a:gd name="T105" fmla="*/ 166 h 697"/>
                <a:gd name="T106" fmla="*/ 35 w 961"/>
                <a:gd name="T107" fmla="*/ 159 h 697"/>
                <a:gd name="T108" fmla="*/ 50 w 961"/>
                <a:gd name="T109" fmla="*/ 149 h 697"/>
                <a:gd name="T110" fmla="*/ 59 w 961"/>
                <a:gd name="T111" fmla="*/ 129 h 697"/>
                <a:gd name="T112" fmla="*/ 64 w 961"/>
                <a:gd name="T113" fmla="*/ 111 h 697"/>
                <a:gd name="T114" fmla="*/ 64 w 961"/>
                <a:gd name="T115" fmla="*/ 99 h 697"/>
                <a:gd name="T116" fmla="*/ 42 w 961"/>
                <a:gd name="T117" fmla="*/ 57 h 697"/>
                <a:gd name="T118" fmla="*/ 38 w 961"/>
                <a:gd name="T119" fmla="*/ 45 h 697"/>
                <a:gd name="T120" fmla="*/ 40 w 961"/>
                <a:gd name="T121" fmla="*/ 33 h 697"/>
                <a:gd name="T122" fmla="*/ 27 w 961"/>
                <a:gd name="T123" fmla="*/ 0 h 697"/>
                <a:gd name="T124" fmla="*/ 285 w 961"/>
                <a:gd name="T125" fmla="*/ 1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1" h="697">
                  <a:moveTo>
                    <a:pt x="285" y="1"/>
                  </a:moveTo>
                  <a:lnTo>
                    <a:pt x="288" y="1"/>
                  </a:lnTo>
                  <a:lnTo>
                    <a:pt x="292" y="1"/>
                  </a:lnTo>
                  <a:lnTo>
                    <a:pt x="313" y="1"/>
                  </a:lnTo>
                  <a:lnTo>
                    <a:pt x="329" y="1"/>
                  </a:lnTo>
                  <a:lnTo>
                    <a:pt x="328" y="2"/>
                  </a:lnTo>
                  <a:lnTo>
                    <a:pt x="328" y="17"/>
                  </a:lnTo>
                  <a:lnTo>
                    <a:pt x="328" y="18"/>
                  </a:lnTo>
                  <a:lnTo>
                    <a:pt x="328" y="23"/>
                  </a:lnTo>
                  <a:lnTo>
                    <a:pt x="328" y="29"/>
                  </a:lnTo>
                  <a:lnTo>
                    <a:pt x="329" y="34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2" y="34"/>
                  </a:lnTo>
                  <a:lnTo>
                    <a:pt x="343" y="34"/>
                  </a:lnTo>
                  <a:lnTo>
                    <a:pt x="346" y="36"/>
                  </a:lnTo>
                  <a:lnTo>
                    <a:pt x="349" y="38"/>
                  </a:lnTo>
                  <a:lnTo>
                    <a:pt x="350" y="38"/>
                  </a:lnTo>
                  <a:lnTo>
                    <a:pt x="351" y="38"/>
                  </a:lnTo>
                  <a:lnTo>
                    <a:pt x="352" y="38"/>
                  </a:lnTo>
                  <a:lnTo>
                    <a:pt x="359" y="44"/>
                  </a:lnTo>
                  <a:lnTo>
                    <a:pt x="360" y="46"/>
                  </a:lnTo>
                  <a:lnTo>
                    <a:pt x="360" y="47"/>
                  </a:lnTo>
                  <a:lnTo>
                    <a:pt x="361" y="48"/>
                  </a:lnTo>
                  <a:lnTo>
                    <a:pt x="363" y="48"/>
                  </a:lnTo>
                  <a:lnTo>
                    <a:pt x="364" y="47"/>
                  </a:lnTo>
                  <a:lnTo>
                    <a:pt x="365" y="47"/>
                  </a:lnTo>
                  <a:lnTo>
                    <a:pt x="366" y="48"/>
                  </a:lnTo>
                  <a:lnTo>
                    <a:pt x="368" y="48"/>
                  </a:lnTo>
                  <a:lnTo>
                    <a:pt x="373" y="48"/>
                  </a:lnTo>
                  <a:lnTo>
                    <a:pt x="385" y="48"/>
                  </a:lnTo>
                  <a:lnTo>
                    <a:pt x="385" y="41"/>
                  </a:lnTo>
                  <a:lnTo>
                    <a:pt x="386" y="41"/>
                  </a:lnTo>
                  <a:lnTo>
                    <a:pt x="387" y="41"/>
                  </a:lnTo>
                  <a:lnTo>
                    <a:pt x="389" y="41"/>
                  </a:lnTo>
                  <a:lnTo>
                    <a:pt x="389" y="41"/>
                  </a:lnTo>
                  <a:lnTo>
                    <a:pt x="391" y="41"/>
                  </a:lnTo>
                  <a:lnTo>
                    <a:pt x="393" y="42"/>
                  </a:lnTo>
                  <a:lnTo>
                    <a:pt x="395" y="42"/>
                  </a:lnTo>
                  <a:lnTo>
                    <a:pt x="397" y="42"/>
                  </a:lnTo>
                  <a:lnTo>
                    <a:pt x="400" y="44"/>
                  </a:lnTo>
                  <a:lnTo>
                    <a:pt x="405" y="46"/>
                  </a:lnTo>
                  <a:lnTo>
                    <a:pt x="410" y="48"/>
                  </a:lnTo>
                  <a:lnTo>
                    <a:pt x="412" y="49"/>
                  </a:lnTo>
                  <a:lnTo>
                    <a:pt x="426" y="56"/>
                  </a:lnTo>
                  <a:lnTo>
                    <a:pt x="427" y="56"/>
                  </a:lnTo>
                  <a:lnTo>
                    <a:pt x="428" y="57"/>
                  </a:lnTo>
                  <a:lnTo>
                    <a:pt x="433" y="60"/>
                  </a:lnTo>
                  <a:lnTo>
                    <a:pt x="440" y="62"/>
                  </a:lnTo>
                  <a:lnTo>
                    <a:pt x="441" y="63"/>
                  </a:lnTo>
                  <a:lnTo>
                    <a:pt x="445" y="65"/>
                  </a:lnTo>
                  <a:lnTo>
                    <a:pt x="447" y="66"/>
                  </a:lnTo>
                  <a:lnTo>
                    <a:pt x="448" y="66"/>
                  </a:lnTo>
                  <a:lnTo>
                    <a:pt x="449" y="66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9"/>
                  </a:lnTo>
                  <a:lnTo>
                    <a:pt x="454" y="69"/>
                  </a:lnTo>
                  <a:lnTo>
                    <a:pt x="455" y="70"/>
                  </a:lnTo>
                  <a:lnTo>
                    <a:pt x="456" y="72"/>
                  </a:lnTo>
                  <a:lnTo>
                    <a:pt x="459" y="74"/>
                  </a:lnTo>
                  <a:lnTo>
                    <a:pt x="460" y="75"/>
                  </a:lnTo>
                  <a:lnTo>
                    <a:pt x="461" y="76"/>
                  </a:lnTo>
                  <a:lnTo>
                    <a:pt x="462" y="78"/>
                  </a:lnTo>
                  <a:lnTo>
                    <a:pt x="462" y="78"/>
                  </a:lnTo>
                  <a:lnTo>
                    <a:pt x="463" y="80"/>
                  </a:lnTo>
                  <a:lnTo>
                    <a:pt x="463" y="81"/>
                  </a:lnTo>
                  <a:lnTo>
                    <a:pt x="465" y="82"/>
                  </a:lnTo>
                  <a:lnTo>
                    <a:pt x="466" y="83"/>
                  </a:lnTo>
                  <a:lnTo>
                    <a:pt x="468" y="88"/>
                  </a:lnTo>
                  <a:lnTo>
                    <a:pt x="469" y="89"/>
                  </a:lnTo>
                  <a:lnTo>
                    <a:pt x="473" y="96"/>
                  </a:lnTo>
                  <a:lnTo>
                    <a:pt x="477" y="103"/>
                  </a:lnTo>
                  <a:lnTo>
                    <a:pt x="479" y="104"/>
                  </a:lnTo>
                  <a:lnTo>
                    <a:pt x="479" y="106"/>
                  </a:lnTo>
                  <a:lnTo>
                    <a:pt x="481" y="108"/>
                  </a:lnTo>
                  <a:lnTo>
                    <a:pt x="482" y="109"/>
                  </a:lnTo>
                  <a:lnTo>
                    <a:pt x="483" y="110"/>
                  </a:lnTo>
                  <a:lnTo>
                    <a:pt x="484" y="111"/>
                  </a:lnTo>
                  <a:lnTo>
                    <a:pt x="487" y="112"/>
                  </a:lnTo>
                  <a:lnTo>
                    <a:pt x="489" y="115"/>
                  </a:lnTo>
                  <a:lnTo>
                    <a:pt x="490" y="116"/>
                  </a:lnTo>
                  <a:lnTo>
                    <a:pt x="493" y="117"/>
                  </a:lnTo>
                  <a:lnTo>
                    <a:pt x="497" y="122"/>
                  </a:lnTo>
                  <a:lnTo>
                    <a:pt x="499" y="123"/>
                  </a:lnTo>
                  <a:lnTo>
                    <a:pt x="500" y="121"/>
                  </a:lnTo>
                  <a:lnTo>
                    <a:pt x="500" y="118"/>
                  </a:lnTo>
                  <a:lnTo>
                    <a:pt x="501" y="118"/>
                  </a:lnTo>
                  <a:lnTo>
                    <a:pt x="501" y="117"/>
                  </a:lnTo>
                  <a:lnTo>
                    <a:pt x="505" y="121"/>
                  </a:lnTo>
                  <a:lnTo>
                    <a:pt x="510" y="124"/>
                  </a:lnTo>
                  <a:lnTo>
                    <a:pt x="522" y="134"/>
                  </a:lnTo>
                  <a:lnTo>
                    <a:pt x="526" y="137"/>
                  </a:lnTo>
                  <a:lnTo>
                    <a:pt x="548" y="152"/>
                  </a:lnTo>
                  <a:lnTo>
                    <a:pt x="550" y="154"/>
                  </a:lnTo>
                  <a:lnTo>
                    <a:pt x="551" y="155"/>
                  </a:lnTo>
                  <a:lnTo>
                    <a:pt x="555" y="157"/>
                  </a:lnTo>
                  <a:lnTo>
                    <a:pt x="556" y="158"/>
                  </a:lnTo>
                  <a:lnTo>
                    <a:pt x="556" y="149"/>
                  </a:lnTo>
                  <a:lnTo>
                    <a:pt x="573" y="149"/>
                  </a:lnTo>
                  <a:lnTo>
                    <a:pt x="579" y="149"/>
                  </a:lnTo>
                  <a:lnTo>
                    <a:pt x="585" y="149"/>
                  </a:lnTo>
                  <a:lnTo>
                    <a:pt x="610" y="149"/>
                  </a:lnTo>
                  <a:lnTo>
                    <a:pt x="612" y="149"/>
                  </a:lnTo>
                  <a:lnTo>
                    <a:pt x="613" y="149"/>
                  </a:lnTo>
                  <a:lnTo>
                    <a:pt x="615" y="149"/>
                  </a:lnTo>
                  <a:lnTo>
                    <a:pt x="615" y="175"/>
                  </a:lnTo>
                  <a:lnTo>
                    <a:pt x="644" y="175"/>
                  </a:lnTo>
                  <a:lnTo>
                    <a:pt x="642" y="164"/>
                  </a:lnTo>
                  <a:lnTo>
                    <a:pt x="647" y="164"/>
                  </a:lnTo>
                  <a:lnTo>
                    <a:pt x="642" y="158"/>
                  </a:lnTo>
                  <a:lnTo>
                    <a:pt x="642" y="147"/>
                  </a:lnTo>
                  <a:lnTo>
                    <a:pt x="661" y="147"/>
                  </a:lnTo>
                  <a:lnTo>
                    <a:pt x="672" y="147"/>
                  </a:lnTo>
                  <a:lnTo>
                    <a:pt x="672" y="176"/>
                  </a:lnTo>
                  <a:lnTo>
                    <a:pt x="672" y="181"/>
                  </a:lnTo>
                  <a:lnTo>
                    <a:pt x="673" y="204"/>
                  </a:lnTo>
                  <a:lnTo>
                    <a:pt x="688" y="204"/>
                  </a:lnTo>
                  <a:lnTo>
                    <a:pt x="701" y="204"/>
                  </a:lnTo>
                  <a:lnTo>
                    <a:pt x="701" y="219"/>
                  </a:lnTo>
                  <a:lnTo>
                    <a:pt x="702" y="233"/>
                  </a:lnTo>
                  <a:lnTo>
                    <a:pt x="673" y="233"/>
                  </a:lnTo>
                  <a:lnTo>
                    <a:pt x="673" y="262"/>
                  </a:lnTo>
                  <a:lnTo>
                    <a:pt x="668" y="262"/>
                  </a:lnTo>
                  <a:lnTo>
                    <a:pt x="659" y="262"/>
                  </a:lnTo>
                  <a:lnTo>
                    <a:pt x="615" y="262"/>
                  </a:lnTo>
                  <a:lnTo>
                    <a:pt x="615" y="233"/>
                  </a:lnTo>
                  <a:lnTo>
                    <a:pt x="615" y="212"/>
                  </a:lnTo>
                  <a:lnTo>
                    <a:pt x="605" y="204"/>
                  </a:lnTo>
                  <a:lnTo>
                    <a:pt x="604" y="204"/>
                  </a:lnTo>
                  <a:lnTo>
                    <a:pt x="604" y="219"/>
                  </a:lnTo>
                  <a:lnTo>
                    <a:pt x="607" y="219"/>
                  </a:lnTo>
                  <a:lnTo>
                    <a:pt x="607" y="233"/>
                  </a:lnTo>
                  <a:lnTo>
                    <a:pt x="607" y="247"/>
                  </a:lnTo>
                  <a:lnTo>
                    <a:pt x="586" y="247"/>
                  </a:lnTo>
                  <a:lnTo>
                    <a:pt x="586" y="252"/>
                  </a:lnTo>
                  <a:lnTo>
                    <a:pt x="589" y="252"/>
                  </a:lnTo>
                  <a:lnTo>
                    <a:pt x="593" y="252"/>
                  </a:lnTo>
                  <a:lnTo>
                    <a:pt x="593" y="259"/>
                  </a:lnTo>
                  <a:lnTo>
                    <a:pt x="598" y="262"/>
                  </a:lnTo>
                  <a:lnTo>
                    <a:pt x="600" y="262"/>
                  </a:lnTo>
                  <a:lnTo>
                    <a:pt x="602" y="262"/>
                  </a:lnTo>
                  <a:lnTo>
                    <a:pt x="603" y="264"/>
                  </a:lnTo>
                  <a:lnTo>
                    <a:pt x="604" y="264"/>
                  </a:lnTo>
                  <a:lnTo>
                    <a:pt x="604" y="265"/>
                  </a:lnTo>
                  <a:lnTo>
                    <a:pt x="605" y="265"/>
                  </a:lnTo>
                  <a:lnTo>
                    <a:pt x="606" y="266"/>
                  </a:lnTo>
                  <a:lnTo>
                    <a:pt x="615" y="275"/>
                  </a:lnTo>
                  <a:lnTo>
                    <a:pt x="615" y="291"/>
                  </a:lnTo>
                  <a:lnTo>
                    <a:pt x="615" y="304"/>
                  </a:lnTo>
                  <a:lnTo>
                    <a:pt x="615" y="320"/>
                  </a:lnTo>
                  <a:lnTo>
                    <a:pt x="615" y="349"/>
                  </a:lnTo>
                  <a:lnTo>
                    <a:pt x="642" y="349"/>
                  </a:lnTo>
                  <a:lnTo>
                    <a:pt x="672" y="349"/>
                  </a:lnTo>
                  <a:lnTo>
                    <a:pt x="673" y="349"/>
                  </a:lnTo>
                  <a:lnTo>
                    <a:pt x="696" y="374"/>
                  </a:lnTo>
                  <a:lnTo>
                    <a:pt x="708" y="364"/>
                  </a:lnTo>
                  <a:lnTo>
                    <a:pt x="704" y="364"/>
                  </a:lnTo>
                  <a:lnTo>
                    <a:pt x="703" y="364"/>
                  </a:lnTo>
                  <a:lnTo>
                    <a:pt x="703" y="363"/>
                  </a:lnTo>
                  <a:lnTo>
                    <a:pt x="702" y="363"/>
                  </a:lnTo>
                  <a:lnTo>
                    <a:pt x="700" y="360"/>
                  </a:lnTo>
                  <a:lnTo>
                    <a:pt x="699" y="360"/>
                  </a:lnTo>
                  <a:lnTo>
                    <a:pt x="699" y="359"/>
                  </a:lnTo>
                  <a:lnTo>
                    <a:pt x="697" y="357"/>
                  </a:lnTo>
                  <a:lnTo>
                    <a:pt x="694" y="349"/>
                  </a:lnTo>
                  <a:lnTo>
                    <a:pt x="727" y="349"/>
                  </a:lnTo>
                  <a:lnTo>
                    <a:pt x="762" y="378"/>
                  </a:lnTo>
                  <a:lnTo>
                    <a:pt x="763" y="378"/>
                  </a:lnTo>
                  <a:lnTo>
                    <a:pt x="782" y="378"/>
                  </a:lnTo>
                  <a:lnTo>
                    <a:pt x="783" y="377"/>
                  </a:lnTo>
                  <a:lnTo>
                    <a:pt x="784" y="377"/>
                  </a:lnTo>
                  <a:lnTo>
                    <a:pt x="784" y="376"/>
                  </a:lnTo>
                  <a:lnTo>
                    <a:pt x="785" y="376"/>
                  </a:lnTo>
                  <a:lnTo>
                    <a:pt x="785" y="375"/>
                  </a:lnTo>
                  <a:lnTo>
                    <a:pt x="785" y="374"/>
                  </a:lnTo>
                  <a:lnTo>
                    <a:pt x="786" y="372"/>
                  </a:lnTo>
                  <a:lnTo>
                    <a:pt x="786" y="371"/>
                  </a:lnTo>
                  <a:lnTo>
                    <a:pt x="786" y="370"/>
                  </a:lnTo>
                  <a:lnTo>
                    <a:pt x="786" y="369"/>
                  </a:lnTo>
                  <a:lnTo>
                    <a:pt x="786" y="362"/>
                  </a:lnTo>
                  <a:lnTo>
                    <a:pt x="786" y="349"/>
                  </a:lnTo>
                  <a:lnTo>
                    <a:pt x="788" y="342"/>
                  </a:lnTo>
                  <a:lnTo>
                    <a:pt x="788" y="341"/>
                  </a:lnTo>
                  <a:lnTo>
                    <a:pt x="788" y="340"/>
                  </a:lnTo>
                  <a:lnTo>
                    <a:pt x="786" y="338"/>
                  </a:lnTo>
                  <a:lnTo>
                    <a:pt x="782" y="322"/>
                  </a:lnTo>
                  <a:lnTo>
                    <a:pt x="782" y="321"/>
                  </a:lnTo>
                  <a:lnTo>
                    <a:pt x="780" y="320"/>
                  </a:lnTo>
                  <a:lnTo>
                    <a:pt x="780" y="319"/>
                  </a:lnTo>
                  <a:lnTo>
                    <a:pt x="780" y="317"/>
                  </a:lnTo>
                  <a:lnTo>
                    <a:pt x="776" y="315"/>
                  </a:lnTo>
                  <a:lnTo>
                    <a:pt x="775" y="313"/>
                  </a:lnTo>
                  <a:lnTo>
                    <a:pt x="786" y="313"/>
                  </a:lnTo>
                  <a:lnTo>
                    <a:pt x="788" y="292"/>
                  </a:lnTo>
                  <a:lnTo>
                    <a:pt x="817" y="292"/>
                  </a:lnTo>
                  <a:lnTo>
                    <a:pt x="843" y="320"/>
                  </a:lnTo>
                  <a:lnTo>
                    <a:pt x="845" y="322"/>
                  </a:lnTo>
                  <a:lnTo>
                    <a:pt x="845" y="350"/>
                  </a:lnTo>
                  <a:lnTo>
                    <a:pt x="845" y="378"/>
                  </a:lnTo>
                  <a:lnTo>
                    <a:pt x="845" y="408"/>
                  </a:lnTo>
                  <a:lnTo>
                    <a:pt x="852" y="408"/>
                  </a:lnTo>
                  <a:lnTo>
                    <a:pt x="902" y="408"/>
                  </a:lnTo>
                  <a:lnTo>
                    <a:pt x="904" y="408"/>
                  </a:lnTo>
                  <a:lnTo>
                    <a:pt x="905" y="408"/>
                  </a:lnTo>
                  <a:lnTo>
                    <a:pt x="906" y="408"/>
                  </a:lnTo>
                  <a:lnTo>
                    <a:pt x="907" y="407"/>
                  </a:lnTo>
                  <a:lnTo>
                    <a:pt x="908" y="407"/>
                  </a:lnTo>
                  <a:lnTo>
                    <a:pt x="909" y="408"/>
                  </a:lnTo>
                  <a:lnTo>
                    <a:pt x="913" y="408"/>
                  </a:lnTo>
                  <a:lnTo>
                    <a:pt x="914" y="409"/>
                  </a:lnTo>
                  <a:lnTo>
                    <a:pt x="916" y="409"/>
                  </a:lnTo>
                  <a:lnTo>
                    <a:pt x="916" y="408"/>
                  </a:lnTo>
                  <a:lnTo>
                    <a:pt x="920" y="409"/>
                  </a:lnTo>
                  <a:lnTo>
                    <a:pt x="924" y="410"/>
                  </a:lnTo>
                  <a:lnTo>
                    <a:pt x="927" y="411"/>
                  </a:lnTo>
                  <a:lnTo>
                    <a:pt x="951" y="417"/>
                  </a:lnTo>
                  <a:lnTo>
                    <a:pt x="951" y="428"/>
                  </a:lnTo>
                  <a:lnTo>
                    <a:pt x="953" y="428"/>
                  </a:lnTo>
                  <a:lnTo>
                    <a:pt x="953" y="433"/>
                  </a:lnTo>
                  <a:lnTo>
                    <a:pt x="961" y="433"/>
                  </a:lnTo>
                  <a:lnTo>
                    <a:pt x="956" y="436"/>
                  </a:lnTo>
                  <a:lnTo>
                    <a:pt x="953" y="437"/>
                  </a:lnTo>
                  <a:lnTo>
                    <a:pt x="948" y="438"/>
                  </a:lnTo>
                  <a:lnTo>
                    <a:pt x="935" y="442"/>
                  </a:lnTo>
                  <a:lnTo>
                    <a:pt x="929" y="444"/>
                  </a:lnTo>
                  <a:lnTo>
                    <a:pt x="924" y="446"/>
                  </a:lnTo>
                  <a:lnTo>
                    <a:pt x="919" y="449"/>
                  </a:lnTo>
                  <a:lnTo>
                    <a:pt x="914" y="452"/>
                  </a:lnTo>
                  <a:lnTo>
                    <a:pt x="912" y="454"/>
                  </a:lnTo>
                  <a:lnTo>
                    <a:pt x="838" y="509"/>
                  </a:lnTo>
                  <a:lnTo>
                    <a:pt x="835" y="512"/>
                  </a:lnTo>
                  <a:lnTo>
                    <a:pt x="832" y="513"/>
                  </a:lnTo>
                  <a:lnTo>
                    <a:pt x="829" y="515"/>
                  </a:lnTo>
                  <a:lnTo>
                    <a:pt x="826" y="517"/>
                  </a:lnTo>
                  <a:lnTo>
                    <a:pt x="820" y="520"/>
                  </a:lnTo>
                  <a:lnTo>
                    <a:pt x="813" y="520"/>
                  </a:lnTo>
                  <a:lnTo>
                    <a:pt x="802" y="524"/>
                  </a:lnTo>
                  <a:lnTo>
                    <a:pt x="796" y="526"/>
                  </a:lnTo>
                  <a:lnTo>
                    <a:pt x="789" y="528"/>
                  </a:lnTo>
                  <a:lnTo>
                    <a:pt x="786" y="531"/>
                  </a:lnTo>
                  <a:lnTo>
                    <a:pt x="786" y="522"/>
                  </a:lnTo>
                  <a:lnTo>
                    <a:pt x="786" y="477"/>
                  </a:lnTo>
                  <a:lnTo>
                    <a:pt x="780" y="465"/>
                  </a:lnTo>
                  <a:lnTo>
                    <a:pt x="758" y="465"/>
                  </a:lnTo>
                  <a:lnTo>
                    <a:pt x="757" y="522"/>
                  </a:lnTo>
                  <a:lnTo>
                    <a:pt x="757" y="560"/>
                  </a:lnTo>
                  <a:lnTo>
                    <a:pt x="728" y="579"/>
                  </a:lnTo>
                  <a:lnTo>
                    <a:pt x="728" y="581"/>
                  </a:lnTo>
                  <a:lnTo>
                    <a:pt x="727" y="638"/>
                  </a:lnTo>
                  <a:lnTo>
                    <a:pt x="727" y="697"/>
                  </a:lnTo>
                  <a:lnTo>
                    <a:pt x="668" y="697"/>
                  </a:lnTo>
                  <a:lnTo>
                    <a:pt x="611" y="697"/>
                  </a:lnTo>
                  <a:lnTo>
                    <a:pt x="564" y="697"/>
                  </a:lnTo>
                  <a:lnTo>
                    <a:pt x="554" y="697"/>
                  </a:lnTo>
                  <a:lnTo>
                    <a:pt x="554" y="686"/>
                  </a:lnTo>
                  <a:lnTo>
                    <a:pt x="554" y="640"/>
                  </a:lnTo>
                  <a:lnTo>
                    <a:pt x="555" y="581"/>
                  </a:lnTo>
                  <a:lnTo>
                    <a:pt x="526" y="552"/>
                  </a:lnTo>
                  <a:lnTo>
                    <a:pt x="509" y="534"/>
                  </a:lnTo>
                  <a:lnTo>
                    <a:pt x="497" y="524"/>
                  </a:lnTo>
                  <a:lnTo>
                    <a:pt x="440" y="524"/>
                  </a:lnTo>
                  <a:lnTo>
                    <a:pt x="440" y="494"/>
                  </a:lnTo>
                  <a:lnTo>
                    <a:pt x="440" y="465"/>
                  </a:lnTo>
                  <a:lnTo>
                    <a:pt x="385" y="465"/>
                  </a:lnTo>
                  <a:lnTo>
                    <a:pt x="347" y="465"/>
                  </a:lnTo>
                  <a:lnTo>
                    <a:pt x="328" y="465"/>
                  </a:lnTo>
                  <a:lnTo>
                    <a:pt x="322" y="465"/>
                  </a:lnTo>
                  <a:lnTo>
                    <a:pt x="297" y="465"/>
                  </a:lnTo>
                  <a:lnTo>
                    <a:pt x="269" y="464"/>
                  </a:lnTo>
                  <a:lnTo>
                    <a:pt x="264" y="465"/>
                  </a:lnTo>
                  <a:lnTo>
                    <a:pt x="220" y="465"/>
                  </a:lnTo>
                  <a:lnTo>
                    <a:pt x="206" y="465"/>
                  </a:lnTo>
                  <a:lnTo>
                    <a:pt x="148" y="466"/>
                  </a:lnTo>
                  <a:lnTo>
                    <a:pt x="95" y="467"/>
                  </a:lnTo>
                  <a:lnTo>
                    <a:pt x="95" y="462"/>
                  </a:lnTo>
                  <a:lnTo>
                    <a:pt x="96" y="403"/>
                  </a:lnTo>
                  <a:lnTo>
                    <a:pt x="97" y="348"/>
                  </a:lnTo>
                  <a:lnTo>
                    <a:pt x="38" y="349"/>
                  </a:lnTo>
                  <a:lnTo>
                    <a:pt x="34" y="349"/>
                  </a:lnTo>
                  <a:lnTo>
                    <a:pt x="33" y="349"/>
                  </a:lnTo>
                  <a:lnTo>
                    <a:pt x="19" y="348"/>
                  </a:lnTo>
                  <a:lnTo>
                    <a:pt x="0" y="349"/>
                  </a:lnTo>
                  <a:lnTo>
                    <a:pt x="1" y="348"/>
                  </a:lnTo>
                  <a:lnTo>
                    <a:pt x="3" y="348"/>
                  </a:lnTo>
                  <a:lnTo>
                    <a:pt x="4" y="347"/>
                  </a:lnTo>
                  <a:lnTo>
                    <a:pt x="6" y="347"/>
                  </a:lnTo>
                  <a:lnTo>
                    <a:pt x="10" y="344"/>
                  </a:lnTo>
                  <a:lnTo>
                    <a:pt x="12" y="344"/>
                  </a:lnTo>
                  <a:lnTo>
                    <a:pt x="17" y="342"/>
                  </a:lnTo>
                  <a:lnTo>
                    <a:pt x="20" y="341"/>
                  </a:lnTo>
                  <a:lnTo>
                    <a:pt x="21" y="340"/>
                  </a:lnTo>
                  <a:lnTo>
                    <a:pt x="22" y="340"/>
                  </a:lnTo>
                  <a:lnTo>
                    <a:pt x="23" y="338"/>
                  </a:lnTo>
                  <a:lnTo>
                    <a:pt x="24" y="336"/>
                  </a:lnTo>
                  <a:lnTo>
                    <a:pt x="24" y="335"/>
                  </a:lnTo>
                  <a:lnTo>
                    <a:pt x="25" y="334"/>
                  </a:lnTo>
                  <a:lnTo>
                    <a:pt x="25" y="332"/>
                  </a:lnTo>
                  <a:lnTo>
                    <a:pt x="27" y="330"/>
                  </a:lnTo>
                  <a:lnTo>
                    <a:pt x="28" y="329"/>
                  </a:lnTo>
                  <a:lnTo>
                    <a:pt x="28" y="327"/>
                  </a:lnTo>
                  <a:lnTo>
                    <a:pt x="29" y="325"/>
                  </a:lnTo>
                  <a:lnTo>
                    <a:pt x="30" y="320"/>
                  </a:lnTo>
                  <a:lnTo>
                    <a:pt x="30" y="317"/>
                  </a:lnTo>
                  <a:lnTo>
                    <a:pt x="30" y="316"/>
                  </a:lnTo>
                  <a:lnTo>
                    <a:pt x="30" y="315"/>
                  </a:lnTo>
                  <a:lnTo>
                    <a:pt x="31" y="314"/>
                  </a:lnTo>
                  <a:lnTo>
                    <a:pt x="31" y="313"/>
                  </a:lnTo>
                  <a:lnTo>
                    <a:pt x="31" y="306"/>
                  </a:lnTo>
                  <a:lnTo>
                    <a:pt x="31" y="291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31" y="281"/>
                  </a:lnTo>
                  <a:lnTo>
                    <a:pt x="31" y="277"/>
                  </a:lnTo>
                  <a:lnTo>
                    <a:pt x="30" y="273"/>
                  </a:lnTo>
                  <a:lnTo>
                    <a:pt x="30" y="271"/>
                  </a:lnTo>
                  <a:lnTo>
                    <a:pt x="30" y="268"/>
                  </a:lnTo>
                  <a:lnTo>
                    <a:pt x="30" y="265"/>
                  </a:lnTo>
                  <a:lnTo>
                    <a:pt x="29" y="262"/>
                  </a:lnTo>
                  <a:lnTo>
                    <a:pt x="29" y="260"/>
                  </a:lnTo>
                  <a:lnTo>
                    <a:pt x="29" y="258"/>
                  </a:lnTo>
                  <a:lnTo>
                    <a:pt x="28" y="257"/>
                  </a:lnTo>
                  <a:lnTo>
                    <a:pt x="28" y="255"/>
                  </a:lnTo>
                  <a:lnTo>
                    <a:pt x="28" y="254"/>
                  </a:lnTo>
                  <a:lnTo>
                    <a:pt x="27" y="253"/>
                  </a:lnTo>
                  <a:lnTo>
                    <a:pt x="27" y="252"/>
                  </a:lnTo>
                  <a:lnTo>
                    <a:pt x="25" y="252"/>
                  </a:lnTo>
                  <a:lnTo>
                    <a:pt x="25" y="251"/>
                  </a:lnTo>
                  <a:lnTo>
                    <a:pt x="24" y="249"/>
                  </a:lnTo>
                  <a:lnTo>
                    <a:pt x="22" y="249"/>
                  </a:lnTo>
                  <a:lnTo>
                    <a:pt x="20" y="246"/>
                  </a:lnTo>
                  <a:lnTo>
                    <a:pt x="17" y="244"/>
                  </a:lnTo>
                  <a:lnTo>
                    <a:pt x="16" y="243"/>
                  </a:lnTo>
                  <a:lnTo>
                    <a:pt x="15" y="243"/>
                  </a:lnTo>
                  <a:lnTo>
                    <a:pt x="14" y="241"/>
                  </a:lnTo>
                  <a:lnTo>
                    <a:pt x="13" y="239"/>
                  </a:lnTo>
                  <a:lnTo>
                    <a:pt x="10" y="237"/>
                  </a:lnTo>
                  <a:lnTo>
                    <a:pt x="10" y="234"/>
                  </a:lnTo>
                  <a:lnTo>
                    <a:pt x="9" y="232"/>
                  </a:lnTo>
                  <a:lnTo>
                    <a:pt x="8" y="230"/>
                  </a:lnTo>
                  <a:lnTo>
                    <a:pt x="8" y="228"/>
                  </a:lnTo>
                  <a:lnTo>
                    <a:pt x="9" y="226"/>
                  </a:lnTo>
                  <a:lnTo>
                    <a:pt x="9" y="225"/>
                  </a:lnTo>
                  <a:lnTo>
                    <a:pt x="9" y="223"/>
                  </a:lnTo>
                  <a:lnTo>
                    <a:pt x="10" y="220"/>
                  </a:lnTo>
                  <a:lnTo>
                    <a:pt x="10" y="217"/>
                  </a:lnTo>
                  <a:lnTo>
                    <a:pt x="12" y="215"/>
                  </a:lnTo>
                  <a:lnTo>
                    <a:pt x="12" y="211"/>
                  </a:lnTo>
                  <a:lnTo>
                    <a:pt x="13" y="207"/>
                  </a:lnTo>
                  <a:lnTo>
                    <a:pt x="14" y="203"/>
                  </a:lnTo>
                  <a:lnTo>
                    <a:pt x="14" y="198"/>
                  </a:lnTo>
                  <a:lnTo>
                    <a:pt x="15" y="194"/>
                  </a:lnTo>
                  <a:lnTo>
                    <a:pt x="16" y="192"/>
                  </a:lnTo>
                  <a:lnTo>
                    <a:pt x="16" y="190"/>
                  </a:lnTo>
                  <a:lnTo>
                    <a:pt x="16" y="188"/>
                  </a:lnTo>
                  <a:lnTo>
                    <a:pt x="17" y="185"/>
                  </a:lnTo>
                  <a:lnTo>
                    <a:pt x="17" y="182"/>
                  </a:lnTo>
                  <a:lnTo>
                    <a:pt x="17" y="181"/>
                  </a:lnTo>
                  <a:lnTo>
                    <a:pt x="19" y="179"/>
                  </a:lnTo>
                  <a:lnTo>
                    <a:pt x="19" y="176"/>
                  </a:lnTo>
                  <a:lnTo>
                    <a:pt x="19" y="175"/>
                  </a:lnTo>
                  <a:lnTo>
                    <a:pt x="20" y="175"/>
                  </a:lnTo>
                  <a:lnTo>
                    <a:pt x="20" y="173"/>
                  </a:lnTo>
                  <a:lnTo>
                    <a:pt x="20" y="172"/>
                  </a:lnTo>
                  <a:lnTo>
                    <a:pt x="21" y="172"/>
                  </a:lnTo>
                  <a:lnTo>
                    <a:pt x="21" y="171"/>
                  </a:lnTo>
                  <a:lnTo>
                    <a:pt x="22" y="169"/>
                  </a:lnTo>
                  <a:lnTo>
                    <a:pt x="23" y="168"/>
                  </a:lnTo>
                  <a:lnTo>
                    <a:pt x="24" y="166"/>
                  </a:lnTo>
                  <a:lnTo>
                    <a:pt x="27" y="164"/>
                  </a:lnTo>
                  <a:lnTo>
                    <a:pt x="28" y="164"/>
                  </a:lnTo>
                  <a:lnTo>
                    <a:pt x="28" y="163"/>
                  </a:lnTo>
                  <a:lnTo>
                    <a:pt x="29" y="163"/>
                  </a:lnTo>
                  <a:lnTo>
                    <a:pt x="31" y="162"/>
                  </a:lnTo>
                  <a:lnTo>
                    <a:pt x="33" y="161"/>
                  </a:lnTo>
                  <a:lnTo>
                    <a:pt x="35" y="159"/>
                  </a:lnTo>
                  <a:lnTo>
                    <a:pt x="40" y="157"/>
                  </a:lnTo>
                  <a:lnTo>
                    <a:pt x="42" y="155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8" y="152"/>
                  </a:lnTo>
                  <a:lnTo>
                    <a:pt x="49" y="150"/>
                  </a:lnTo>
                  <a:lnTo>
                    <a:pt x="50" y="149"/>
                  </a:lnTo>
                  <a:lnTo>
                    <a:pt x="52" y="148"/>
                  </a:lnTo>
                  <a:lnTo>
                    <a:pt x="55" y="143"/>
                  </a:lnTo>
                  <a:lnTo>
                    <a:pt x="56" y="142"/>
                  </a:lnTo>
                  <a:lnTo>
                    <a:pt x="57" y="139"/>
                  </a:lnTo>
                  <a:lnTo>
                    <a:pt x="58" y="137"/>
                  </a:lnTo>
                  <a:lnTo>
                    <a:pt x="58" y="134"/>
                  </a:lnTo>
                  <a:lnTo>
                    <a:pt x="59" y="129"/>
                  </a:lnTo>
                  <a:lnTo>
                    <a:pt x="61" y="127"/>
                  </a:lnTo>
                  <a:lnTo>
                    <a:pt x="62" y="124"/>
                  </a:lnTo>
                  <a:lnTo>
                    <a:pt x="63" y="121"/>
                  </a:lnTo>
                  <a:lnTo>
                    <a:pt x="63" y="120"/>
                  </a:lnTo>
                  <a:lnTo>
                    <a:pt x="63" y="116"/>
                  </a:lnTo>
                  <a:lnTo>
                    <a:pt x="64" y="112"/>
                  </a:lnTo>
                  <a:lnTo>
                    <a:pt x="64" y="111"/>
                  </a:lnTo>
                  <a:lnTo>
                    <a:pt x="65" y="109"/>
                  </a:lnTo>
                  <a:lnTo>
                    <a:pt x="65" y="108"/>
                  </a:lnTo>
                  <a:lnTo>
                    <a:pt x="65" y="107"/>
                  </a:lnTo>
                  <a:lnTo>
                    <a:pt x="65" y="106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4" y="99"/>
                  </a:lnTo>
                  <a:lnTo>
                    <a:pt x="62" y="94"/>
                  </a:lnTo>
                  <a:lnTo>
                    <a:pt x="58" y="86"/>
                  </a:lnTo>
                  <a:lnTo>
                    <a:pt x="51" y="75"/>
                  </a:lnTo>
                  <a:lnTo>
                    <a:pt x="49" y="70"/>
                  </a:lnTo>
                  <a:lnTo>
                    <a:pt x="44" y="62"/>
                  </a:lnTo>
                  <a:lnTo>
                    <a:pt x="43" y="60"/>
                  </a:lnTo>
                  <a:lnTo>
                    <a:pt x="42" y="57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0" y="52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38" y="47"/>
                  </a:lnTo>
                  <a:lnTo>
                    <a:pt x="38" y="45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40" y="39"/>
                  </a:lnTo>
                  <a:lnTo>
                    <a:pt x="41" y="38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0" y="33"/>
                  </a:lnTo>
                  <a:lnTo>
                    <a:pt x="38" y="31"/>
                  </a:lnTo>
                  <a:lnTo>
                    <a:pt x="37" y="26"/>
                  </a:lnTo>
                  <a:lnTo>
                    <a:pt x="36" y="23"/>
                  </a:lnTo>
                  <a:lnTo>
                    <a:pt x="33" y="15"/>
                  </a:lnTo>
                  <a:lnTo>
                    <a:pt x="30" y="8"/>
                  </a:lnTo>
                  <a:lnTo>
                    <a:pt x="28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11" y="0"/>
                  </a:lnTo>
                  <a:lnTo>
                    <a:pt x="131" y="0"/>
                  </a:lnTo>
                  <a:lnTo>
                    <a:pt x="285" y="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56">
              <a:extLst>
                <a:ext uri="{FF2B5EF4-FFF2-40B4-BE49-F238E27FC236}">
                  <a16:creationId xmlns:a16="http://schemas.microsoft.com/office/drawing/2014/main" id="{EB3A8777-33DD-269D-FA1E-1DA0F146F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5" y="987425"/>
              <a:ext cx="1441450" cy="1289050"/>
            </a:xfrm>
            <a:custGeom>
              <a:avLst/>
              <a:gdLst>
                <a:gd name="T0" fmla="*/ 8 w 908"/>
                <a:gd name="T1" fmla="*/ 730 h 812"/>
                <a:gd name="T2" fmla="*/ 7 w 908"/>
                <a:gd name="T3" fmla="*/ 728 h 812"/>
                <a:gd name="T4" fmla="*/ 6 w 908"/>
                <a:gd name="T5" fmla="*/ 723 h 812"/>
                <a:gd name="T6" fmla="*/ 5 w 908"/>
                <a:gd name="T7" fmla="*/ 721 h 812"/>
                <a:gd name="T8" fmla="*/ 3 w 908"/>
                <a:gd name="T9" fmla="*/ 718 h 812"/>
                <a:gd name="T10" fmla="*/ 2 w 908"/>
                <a:gd name="T11" fmla="*/ 713 h 812"/>
                <a:gd name="T12" fmla="*/ 1 w 908"/>
                <a:gd name="T13" fmla="*/ 708 h 812"/>
                <a:gd name="T14" fmla="*/ 0 w 908"/>
                <a:gd name="T15" fmla="*/ 702 h 812"/>
                <a:gd name="T16" fmla="*/ 0 w 908"/>
                <a:gd name="T17" fmla="*/ 696 h 812"/>
                <a:gd name="T18" fmla="*/ 0 w 908"/>
                <a:gd name="T19" fmla="*/ 684 h 812"/>
                <a:gd name="T20" fmla="*/ 0 w 908"/>
                <a:gd name="T21" fmla="*/ 671 h 812"/>
                <a:gd name="T22" fmla="*/ 0 w 908"/>
                <a:gd name="T23" fmla="*/ 651 h 812"/>
                <a:gd name="T24" fmla="*/ 0 w 908"/>
                <a:gd name="T25" fmla="*/ 634 h 812"/>
                <a:gd name="T26" fmla="*/ 0 w 908"/>
                <a:gd name="T27" fmla="*/ 606 h 812"/>
                <a:gd name="T28" fmla="*/ 0 w 908"/>
                <a:gd name="T29" fmla="*/ 582 h 812"/>
                <a:gd name="T30" fmla="*/ 1 w 908"/>
                <a:gd name="T31" fmla="*/ 553 h 812"/>
                <a:gd name="T32" fmla="*/ 12 w 908"/>
                <a:gd name="T33" fmla="*/ 553 h 812"/>
                <a:gd name="T34" fmla="*/ 98 w 908"/>
                <a:gd name="T35" fmla="*/ 554 h 812"/>
                <a:gd name="T36" fmla="*/ 103 w 908"/>
                <a:gd name="T37" fmla="*/ 146 h 812"/>
                <a:gd name="T38" fmla="*/ 269 w 908"/>
                <a:gd name="T39" fmla="*/ 147 h 812"/>
                <a:gd name="T40" fmla="*/ 270 w 908"/>
                <a:gd name="T41" fmla="*/ 59 h 812"/>
                <a:gd name="T42" fmla="*/ 338 w 908"/>
                <a:gd name="T43" fmla="*/ 59 h 812"/>
                <a:gd name="T44" fmla="*/ 338 w 908"/>
                <a:gd name="T45" fmla="*/ 0 h 812"/>
                <a:gd name="T46" fmla="*/ 416 w 908"/>
                <a:gd name="T47" fmla="*/ 2 h 812"/>
                <a:gd name="T48" fmla="*/ 414 w 908"/>
                <a:gd name="T49" fmla="*/ 58 h 812"/>
                <a:gd name="T50" fmla="*/ 425 w 908"/>
                <a:gd name="T51" fmla="*/ 58 h 812"/>
                <a:gd name="T52" fmla="*/ 482 w 908"/>
                <a:gd name="T53" fmla="*/ 59 h 812"/>
                <a:gd name="T54" fmla="*/ 541 w 908"/>
                <a:gd name="T55" fmla="*/ 60 h 812"/>
                <a:gd name="T56" fmla="*/ 598 w 908"/>
                <a:gd name="T57" fmla="*/ 60 h 812"/>
                <a:gd name="T58" fmla="*/ 657 w 908"/>
                <a:gd name="T59" fmla="*/ 60 h 812"/>
                <a:gd name="T60" fmla="*/ 715 w 908"/>
                <a:gd name="T61" fmla="*/ 61 h 812"/>
                <a:gd name="T62" fmla="*/ 715 w 908"/>
                <a:gd name="T63" fmla="*/ 119 h 812"/>
                <a:gd name="T64" fmla="*/ 773 w 908"/>
                <a:gd name="T65" fmla="*/ 120 h 812"/>
                <a:gd name="T66" fmla="*/ 831 w 908"/>
                <a:gd name="T67" fmla="*/ 121 h 812"/>
                <a:gd name="T68" fmla="*/ 889 w 908"/>
                <a:gd name="T69" fmla="*/ 122 h 812"/>
                <a:gd name="T70" fmla="*/ 908 w 908"/>
                <a:gd name="T71" fmla="*/ 122 h 812"/>
                <a:gd name="T72" fmla="*/ 906 w 908"/>
                <a:gd name="T73" fmla="*/ 264 h 812"/>
                <a:gd name="T74" fmla="*/ 873 w 908"/>
                <a:gd name="T75" fmla="*/ 264 h 812"/>
                <a:gd name="T76" fmla="*/ 873 w 908"/>
                <a:gd name="T77" fmla="*/ 330 h 812"/>
                <a:gd name="T78" fmla="*/ 788 w 908"/>
                <a:gd name="T79" fmla="*/ 330 h 812"/>
                <a:gd name="T80" fmla="*/ 784 w 908"/>
                <a:gd name="T81" fmla="*/ 701 h 812"/>
                <a:gd name="T82" fmla="*/ 773 w 908"/>
                <a:gd name="T83" fmla="*/ 701 h 812"/>
                <a:gd name="T84" fmla="*/ 715 w 908"/>
                <a:gd name="T85" fmla="*/ 701 h 812"/>
                <a:gd name="T86" fmla="*/ 657 w 908"/>
                <a:gd name="T87" fmla="*/ 701 h 812"/>
                <a:gd name="T88" fmla="*/ 657 w 908"/>
                <a:gd name="T89" fmla="*/ 736 h 812"/>
                <a:gd name="T90" fmla="*/ 564 w 908"/>
                <a:gd name="T91" fmla="*/ 735 h 812"/>
                <a:gd name="T92" fmla="*/ 563 w 908"/>
                <a:gd name="T93" fmla="*/ 812 h 812"/>
                <a:gd name="T94" fmla="*/ 498 w 908"/>
                <a:gd name="T95" fmla="*/ 811 h 812"/>
                <a:gd name="T96" fmla="*/ 499 w 908"/>
                <a:gd name="T97" fmla="*/ 733 h 812"/>
                <a:gd name="T98" fmla="*/ 9 w 908"/>
                <a:gd name="T99" fmla="*/ 730 h 812"/>
                <a:gd name="T100" fmla="*/ 8 w 908"/>
                <a:gd name="T101" fmla="*/ 73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8" h="812">
                  <a:moveTo>
                    <a:pt x="8" y="730"/>
                  </a:moveTo>
                  <a:lnTo>
                    <a:pt x="7" y="728"/>
                  </a:lnTo>
                  <a:lnTo>
                    <a:pt x="6" y="723"/>
                  </a:lnTo>
                  <a:lnTo>
                    <a:pt x="5" y="721"/>
                  </a:lnTo>
                  <a:lnTo>
                    <a:pt x="3" y="718"/>
                  </a:lnTo>
                  <a:lnTo>
                    <a:pt x="2" y="713"/>
                  </a:lnTo>
                  <a:lnTo>
                    <a:pt x="1" y="708"/>
                  </a:lnTo>
                  <a:lnTo>
                    <a:pt x="0" y="702"/>
                  </a:lnTo>
                  <a:lnTo>
                    <a:pt x="0" y="696"/>
                  </a:lnTo>
                  <a:lnTo>
                    <a:pt x="0" y="684"/>
                  </a:lnTo>
                  <a:lnTo>
                    <a:pt x="0" y="671"/>
                  </a:lnTo>
                  <a:lnTo>
                    <a:pt x="0" y="651"/>
                  </a:lnTo>
                  <a:lnTo>
                    <a:pt x="0" y="634"/>
                  </a:lnTo>
                  <a:lnTo>
                    <a:pt x="0" y="606"/>
                  </a:lnTo>
                  <a:lnTo>
                    <a:pt x="0" y="582"/>
                  </a:lnTo>
                  <a:lnTo>
                    <a:pt x="1" y="553"/>
                  </a:lnTo>
                  <a:lnTo>
                    <a:pt x="12" y="553"/>
                  </a:lnTo>
                  <a:lnTo>
                    <a:pt x="98" y="554"/>
                  </a:lnTo>
                  <a:lnTo>
                    <a:pt x="103" y="146"/>
                  </a:lnTo>
                  <a:lnTo>
                    <a:pt x="269" y="147"/>
                  </a:lnTo>
                  <a:lnTo>
                    <a:pt x="270" y="59"/>
                  </a:lnTo>
                  <a:lnTo>
                    <a:pt x="338" y="59"/>
                  </a:lnTo>
                  <a:lnTo>
                    <a:pt x="338" y="0"/>
                  </a:lnTo>
                  <a:lnTo>
                    <a:pt x="416" y="2"/>
                  </a:lnTo>
                  <a:lnTo>
                    <a:pt x="414" y="58"/>
                  </a:lnTo>
                  <a:lnTo>
                    <a:pt x="425" y="58"/>
                  </a:lnTo>
                  <a:lnTo>
                    <a:pt x="482" y="59"/>
                  </a:lnTo>
                  <a:lnTo>
                    <a:pt x="541" y="60"/>
                  </a:lnTo>
                  <a:lnTo>
                    <a:pt x="598" y="60"/>
                  </a:lnTo>
                  <a:lnTo>
                    <a:pt x="657" y="60"/>
                  </a:lnTo>
                  <a:lnTo>
                    <a:pt x="715" y="61"/>
                  </a:lnTo>
                  <a:lnTo>
                    <a:pt x="715" y="119"/>
                  </a:lnTo>
                  <a:lnTo>
                    <a:pt x="773" y="120"/>
                  </a:lnTo>
                  <a:lnTo>
                    <a:pt x="831" y="121"/>
                  </a:lnTo>
                  <a:lnTo>
                    <a:pt x="889" y="122"/>
                  </a:lnTo>
                  <a:lnTo>
                    <a:pt x="908" y="122"/>
                  </a:lnTo>
                  <a:lnTo>
                    <a:pt x="906" y="264"/>
                  </a:lnTo>
                  <a:lnTo>
                    <a:pt x="873" y="264"/>
                  </a:lnTo>
                  <a:lnTo>
                    <a:pt x="873" y="330"/>
                  </a:lnTo>
                  <a:lnTo>
                    <a:pt x="788" y="330"/>
                  </a:lnTo>
                  <a:lnTo>
                    <a:pt x="784" y="701"/>
                  </a:lnTo>
                  <a:lnTo>
                    <a:pt x="773" y="701"/>
                  </a:lnTo>
                  <a:lnTo>
                    <a:pt x="715" y="701"/>
                  </a:lnTo>
                  <a:lnTo>
                    <a:pt x="657" y="701"/>
                  </a:lnTo>
                  <a:lnTo>
                    <a:pt x="657" y="736"/>
                  </a:lnTo>
                  <a:lnTo>
                    <a:pt x="564" y="735"/>
                  </a:lnTo>
                  <a:lnTo>
                    <a:pt x="563" y="812"/>
                  </a:lnTo>
                  <a:lnTo>
                    <a:pt x="498" y="811"/>
                  </a:lnTo>
                  <a:lnTo>
                    <a:pt x="499" y="733"/>
                  </a:lnTo>
                  <a:lnTo>
                    <a:pt x="9" y="730"/>
                  </a:lnTo>
                  <a:lnTo>
                    <a:pt x="8" y="73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57">
              <a:extLst>
                <a:ext uri="{FF2B5EF4-FFF2-40B4-BE49-F238E27FC236}">
                  <a16:creationId xmlns:a16="http://schemas.microsoft.com/office/drawing/2014/main" id="{22853874-7DB8-55D2-048A-7B7D4DC6C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888" y="2513013"/>
              <a:ext cx="746125" cy="1338263"/>
            </a:xfrm>
            <a:custGeom>
              <a:avLst/>
              <a:gdLst>
                <a:gd name="T0" fmla="*/ 419 w 470"/>
                <a:gd name="T1" fmla="*/ 715 h 843"/>
                <a:gd name="T2" fmla="*/ 423 w 470"/>
                <a:gd name="T3" fmla="*/ 729 h 843"/>
                <a:gd name="T4" fmla="*/ 444 w 470"/>
                <a:gd name="T5" fmla="*/ 769 h 843"/>
                <a:gd name="T6" fmla="*/ 443 w 470"/>
                <a:gd name="T7" fmla="*/ 778 h 843"/>
                <a:gd name="T8" fmla="*/ 440 w 470"/>
                <a:gd name="T9" fmla="*/ 794 h 843"/>
                <a:gd name="T10" fmla="*/ 434 w 470"/>
                <a:gd name="T11" fmla="*/ 810 h 843"/>
                <a:gd name="T12" fmla="*/ 423 w 470"/>
                <a:gd name="T13" fmla="*/ 821 h 843"/>
                <a:gd name="T14" fmla="*/ 408 w 470"/>
                <a:gd name="T15" fmla="*/ 830 h 843"/>
                <a:gd name="T16" fmla="*/ 401 w 470"/>
                <a:gd name="T17" fmla="*/ 836 h 843"/>
                <a:gd name="T18" fmla="*/ 398 w 470"/>
                <a:gd name="T19" fmla="*/ 842 h 843"/>
                <a:gd name="T20" fmla="*/ 382 w 470"/>
                <a:gd name="T21" fmla="*/ 842 h 843"/>
                <a:gd name="T22" fmla="*/ 357 w 470"/>
                <a:gd name="T23" fmla="*/ 840 h 843"/>
                <a:gd name="T24" fmla="*/ 297 w 470"/>
                <a:gd name="T25" fmla="*/ 840 h 843"/>
                <a:gd name="T26" fmla="*/ 259 w 470"/>
                <a:gd name="T27" fmla="*/ 840 h 843"/>
                <a:gd name="T28" fmla="*/ 187 w 470"/>
                <a:gd name="T29" fmla="*/ 842 h 843"/>
                <a:gd name="T30" fmla="*/ 64 w 470"/>
                <a:gd name="T31" fmla="*/ 491 h 843"/>
                <a:gd name="T32" fmla="*/ 57 w 470"/>
                <a:gd name="T33" fmla="*/ 491 h 843"/>
                <a:gd name="T34" fmla="*/ 71 w 470"/>
                <a:gd name="T35" fmla="*/ 317 h 843"/>
                <a:gd name="T36" fmla="*/ 13 w 470"/>
                <a:gd name="T37" fmla="*/ 49 h 843"/>
                <a:gd name="T38" fmla="*/ 13 w 470"/>
                <a:gd name="T39" fmla="*/ 31 h 843"/>
                <a:gd name="T40" fmla="*/ 187 w 470"/>
                <a:gd name="T41" fmla="*/ 27 h 843"/>
                <a:gd name="T42" fmla="*/ 244 w 470"/>
                <a:gd name="T43" fmla="*/ 4 h 843"/>
                <a:gd name="T44" fmla="*/ 250 w 470"/>
                <a:gd name="T45" fmla="*/ 3 h 843"/>
                <a:gd name="T46" fmla="*/ 254 w 470"/>
                <a:gd name="T47" fmla="*/ 7 h 843"/>
                <a:gd name="T48" fmla="*/ 258 w 470"/>
                <a:gd name="T49" fmla="*/ 9 h 843"/>
                <a:gd name="T50" fmla="*/ 262 w 470"/>
                <a:gd name="T51" fmla="*/ 5 h 843"/>
                <a:gd name="T52" fmla="*/ 265 w 470"/>
                <a:gd name="T53" fmla="*/ 0 h 843"/>
                <a:gd name="T54" fmla="*/ 360 w 470"/>
                <a:gd name="T55" fmla="*/ 28 h 843"/>
                <a:gd name="T56" fmla="*/ 459 w 470"/>
                <a:gd name="T57" fmla="*/ 28 h 843"/>
                <a:gd name="T58" fmla="*/ 467 w 470"/>
                <a:gd name="T59" fmla="*/ 55 h 843"/>
                <a:gd name="T60" fmla="*/ 465 w 470"/>
                <a:gd name="T61" fmla="*/ 107 h 843"/>
                <a:gd name="T62" fmla="*/ 465 w 470"/>
                <a:gd name="T63" fmla="*/ 121 h 843"/>
                <a:gd name="T64" fmla="*/ 465 w 470"/>
                <a:gd name="T65" fmla="*/ 160 h 843"/>
                <a:gd name="T66" fmla="*/ 456 w 470"/>
                <a:gd name="T67" fmla="*/ 188 h 843"/>
                <a:gd name="T68" fmla="*/ 431 w 470"/>
                <a:gd name="T69" fmla="*/ 210 h 843"/>
                <a:gd name="T70" fmla="*/ 409 w 470"/>
                <a:gd name="T71" fmla="*/ 223 h 843"/>
                <a:gd name="T72" fmla="*/ 398 w 470"/>
                <a:gd name="T73" fmla="*/ 231 h 843"/>
                <a:gd name="T74" fmla="*/ 382 w 470"/>
                <a:gd name="T75" fmla="*/ 257 h 843"/>
                <a:gd name="T76" fmla="*/ 368 w 470"/>
                <a:gd name="T77" fmla="*/ 272 h 843"/>
                <a:gd name="T78" fmla="*/ 339 w 470"/>
                <a:gd name="T79" fmla="*/ 297 h 843"/>
                <a:gd name="T80" fmla="*/ 320 w 470"/>
                <a:gd name="T81" fmla="*/ 316 h 843"/>
                <a:gd name="T82" fmla="*/ 305 w 470"/>
                <a:gd name="T83" fmla="*/ 332 h 843"/>
                <a:gd name="T84" fmla="*/ 297 w 470"/>
                <a:gd name="T85" fmla="*/ 347 h 843"/>
                <a:gd name="T86" fmla="*/ 288 w 470"/>
                <a:gd name="T87" fmla="*/ 386 h 843"/>
                <a:gd name="T88" fmla="*/ 291 w 470"/>
                <a:gd name="T89" fmla="*/ 398 h 843"/>
                <a:gd name="T90" fmla="*/ 307 w 470"/>
                <a:gd name="T91" fmla="*/ 419 h 843"/>
                <a:gd name="T92" fmla="*/ 312 w 470"/>
                <a:gd name="T93" fmla="*/ 430 h 843"/>
                <a:gd name="T94" fmla="*/ 313 w 470"/>
                <a:gd name="T95" fmla="*/ 454 h 843"/>
                <a:gd name="T96" fmla="*/ 309 w 470"/>
                <a:gd name="T97" fmla="*/ 473 h 843"/>
                <a:gd name="T98" fmla="*/ 303 w 470"/>
                <a:gd name="T99" fmla="*/ 495 h 843"/>
                <a:gd name="T100" fmla="*/ 309 w 470"/>
                <a:gd name="T101" fmla="*/ 524 h 843"/>
                <a:gd name="T102" fmla="*/ 318 w 470"/>
                <a:gd name="T103" fmla="*/ 552 h 843"/>
                <a:gd name="T104" fmla="*/ 333 w 470"/>
                <a:gd name="T105" fmla="*/ 572 h 843"/>
                <a:gd name="T106" fmla="*/ 362 w 470"/>
                <a:gd name="T107" fmla="*/ 605 h 843"/>
                <a:gd name="T108" fmla="*/ 387 w 470"/>
                <a:gd name="T109" fmla="*/ 629 h 843"/>
                <a:gd name="T110" fmla="*/ 407 w 470"/>
                <a:gd name="T111" fmla="*/ 671 h 843"/>
                <a:gd name="T112" fmla="*/ 420 w 470"/>
                <a:gd name="T113" fmla="*/ 70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0" h="843">
                  <a:moveTo>
                    <a:pt x="419" y="706"/>
                  </a:moveTo>
                  <a:lnTo>
                    <a:pt x="417" y="707"/>
                  </a:lnTo>
                  <a:lnTo>
                    <a:pt x="417" y="709"/>
                  </a:lnTo>
                  <a:lnTo>
                    <a:pt x="417" y="712"/>
                  </a:lnTo>
                  <a:lnTo>
                    <a:pt x="417" y="714"/>
                  </a:lnTo>
                  <a:lnTo>
                    <a:pt x="419" y="715"/>
                  </a:lnTo>
                  <a:lnTo>
                    <a:pt x="419" y="716"/>
                  </a:lnTo>
                  <a:lnTo>
                    <a:pt x="419" y="719"/>
                  </a:lnTo>
                  <a:lnTo>
                    <a:pt x="420" y="721"/>
                  </a:lnTo>
                  <a:lnTo>
                    <a:pt x="421" y="724"/>
                  </a:lnTo>
                  <a:lnTo>
                    <a:pt x="422" y="727"/>
                  </a:lnTo>
                  <a:lnTo>
                    <a:pt x="423" y="729"/>
                  </a:lnTo>
                  <a:lnTo>
                    <a:pt x="428" y="737"/>
                  </a:lnTo>
                  <a:lnTo>
                    <a:pt x="430" y="742"/>
                  </a:lnTo>
                  <a:lnTo>
                    <a:pt x="437" y="753"/>
                  </a:lnTo>
                  <a:lnTo>
                    <a:pt x="441" y="761"/>
                  </a:lnTo>
                  <a:lnTo>
                    <a:pt x="443" y="766"/>
                  </a:lnTo>
                  <a:lnTo>
                    <a:pt x="444" y="769"/>
                  </a:lnTo>
                  <a:lnTo>
                    <a:pt x="444" y="770"/>
                  </a:lnTo>
                  <a:lnTo>
                    <a:pt x="444" y="773"/>
                  </a:lnTo>
                  <a:lnTo>
                    <a:pt x="444" y="774"/>
                  </a:lnTo>
                  <a:lnTo>
                    <a:pt x="444" y="775"/>
                  </a:lnTo>
                  <a:lnTo>
                    <a:pt x="444" y="776"/>
                  </a:lnTo>
                  <a:lnTo>
                    <a:pt x="443" y="778"/>
                  </a:lnTo>
                  <a:lnTo>
                    <a:pt x="443" y="779"/>
                  </a:lnTo>
                  <a:lnTo>
                    <a:pt x="442" y="783"/>
                  </a:lnTo>
                  <a:lnTo>
                    <a:pt x="442" y="787"/>
                  </a:lnTo>
                  <a:lnTo>
                    <a:pt x="442" y="788"/>
                  </a:lnTo>
                  <a:lnTo>
                    <a:pt x="441" y="791"/>
                  </a:lnTo>
                  <a:lnTo>
                    <a:pt x="440" y="794"/>
                  </a:lnTo>
                  <a:lnTo>
                    <a:pt x="438" y="796"/>
                  </a:lnTo>
                  <a:lnTo>
                    <a:pt x="437" y="801"/>
                  </a:lnTo>
                  <a:lnTo>
                    <a:pt x="437" y="804"/>
                  </a:lnTo>
                  <a:lnTo>
                    <a:pt x="436" y="806"/>
                  </a:lnTo>
                  <a:lnTo>
                    <a:pt x="435" y="809"/>
                  </a:lnTo>
                  <a:lnTo>
                    <a:pt x="434" y="810"/>
                  </a:lnTo>
                  <a:lnTo>
                    <a:pt x="431" y="815"/>
                  </a:lnTo>
                  <a:lnTo>
                    <a:pt x="429" y="816"/>
                  </a:lnTo>
                  <a:lnTo>
                    <a:pt x="428" y="817"/>
                  </a:lnTo>
                  <a:lnTo>
                    <a:pt x="427" y="819"/>
                  </a:lnTo>
                  <a:lnTo>
                    <a:pt x="425" y="821"/>
                  </a:lnTo>
                  <a:lnTo>
                    <a:pt x="423" y="821"/>
                  </a:lnTo>
                  <a:lnTo>
                    <a:pt x="421" y="822"/>
                  </a:lnTo>
                  <a:lnTo>
                    <a:pt x="419" y="824"/>
                  </a:lnTo>
                  <a:lnTo>
                    <a:pt x="414" y="826"/>
                  </a:lnTo>
                  <a:lnTo>
                    <a:pt x="412" y="828"/>
                  </a:lnTo>
                  <a:lnTo>
                    <a:pt x="410" y="829"/>
                  </a:lnTo>
                  <a:lnTo>
                    <a:pt x="408" y="830"/>
                  </a:lnTo>
                  <a:lnTo>
                    <a:pt x="407" y="830"/>
                  </a:lnTo>
                  <a:lnTo>
                    <a:pt x="407" y="831"/>
                  </a:lnTo>
                  <a:lnTo>
                    <a:pt x="406" y="831"/>
                  </a:lnTo>
                  <a:lnTo>
                    <a:pt x="403" y="833"/>
                  </a:lnTo>
                  <a:lnTo>
                    <a:pt x="402" y="835"/>
                  </a:lnTo>
                  <a:lnTo>
                    <a:pt x="401" y="836"/>
                  </a:lnTo>
                  <a:lnTo>
                    <a:pt x="400" y="838"/>
                  </a:lnTo>
                  <a:lnTo>
                    <a:pt x="400" y="839"/>
                  </a:lnTo>
                  <a:lnTo>
                    <a:pt x="399" y="839"/>
                  </a:lnTo>
                  <a:lnTo>
                    <a:pt x="399" y="840"/>
                  </a:lnTo>
                  <a:lnTo>
                    <a:pt x="399" y="842"/>
                  </a:lnTo>
                  <a:lnTo>
                    <a:pt x="398" y="842"/>
                  </a:lnTo>
                  <a:lnTo>
                    <a:pt x="398" y="843"/>
                  </a:lnTo>
                  <a:lnTo>
                    <a:pt x="394" y="843"/>
                  </a:lnTo>
                  <a:lnTo>
                    <a:pt x="391" y="842"/>
                  </a:lnTo>
                  <a:lnTo>
                    <a:pt x="389" y="842"/>
                  </a:lnTo>
                  <a:lnTo>
                    <a:pt x="386" y="842"/>
                  </a:lnTo>
                  <a:lnTo>
                    <a:pt x="382" y="842"/>
                  </a:lnTo>
                  <a:lnTo>
                    <a:pt x="379" y="842"/>
                  </a:lnTo>
                  <a:lnTo>
                    <a:pt x="375" y="842"/>
                  </a:lnTo>
                  <a:lnTo>
                    <a:pt x="370" y="842"/>
                  </a:lnTo>
                  <a:lnTo>
                    <a:pt x="367" y="842"/>
                  </a:lnTo>
                  <a:lnTo>
                    <a:pt x="364" y="842"/>
                  </a:lnTo>
                  <a:lnTo>
                    <a:pt x="357" y="840"/>
                  </a:lnTo>
                  <a:lnTo>
                    <a:pt x="351" y="840"/>
                  </a:lnTo>
                  <a:lnTo>
                    <a:pt x="345" y="840"/>
                  </a:lnTo>
                  <a:lnTo>
                    <a:pt x="334" y="840"/>
                  </a:lnTo>
                  <a:lnTo>
                    <a:pt x="326" y="840"/>
                  </a:lnTo>
                  <a:lnTo>
                    <a:pt x="303" y="840"/>
                  </a:lnTo>
                  <a:lnTo>
                    <a:pt x="297" y="840"/>
                  </a:lnTo>
                  <a:lnTo>
                    <a:pt x="291" y="840"/>
                  </a:lnTo>
                  <a:lnTo>
                    <a:pt x="285" y="840"/>
                  </a:lnTo>
                  <a:lnTo>
                    <a:pt x="273" y="840"/>
                  </a:lnTo>
                  <a:lnTo>
                    <a:pt x="267" y="840"/>
                  </a:lnTo>
                  <a:lnTo>
                    <a:pt x="262" y="840"/>
                  </a:lnTo>
                  <a:lnTo>
                    <a:pt x="259" y="840"/>
                  </a:lnTo>
                  <a:lnTo>
                    <a:pt x="256" y="840"/>
                  </a:lnTo>
                  <a:lnTo>
                    <a:pt x="244" y="840"/>
                  </a:lnTo>
                  <a:lnTo>
                    <a:pt x="230" y="840"/>
                  </a:lnTo>
                  <a:lnTo>
                    <a:pt x="225" y="840"/>
                  </a:lnTo>
                  <a:lnTo>
                    <a:pt x="216" y="842"/>
                  </a:lnTo>
                  <a:lnTo>
                    <a:pt x="187" y="842"/>
                  </a:lnTo>
                  <a:lnTo>
                    <a:pt x="126" y="840"/>
                  </a:lnTo>
                  <a:lnTo>
                    <a:pt x="91" y="840"/>
                  </a:lnTo>
                  <a:lnTo>
                    <a:pt x="71" y="840"/>
                  </a:lnTo>
                  <a:lnTo>
                    <a:pt x="71" y="550"/>
                  </a:lnTo>
                  <a:lnTo>
                    <a:pt x="71" y="491"/>
                  </a:lnTo>
                  <a:lnTo>
                    <a:pt x="64" y="491"/>
                  </a:lnTo>
                  <a:lnTo>
                    <a:pt x="64" y="488"/>
                  </a:lnTo>
                  <a:lnTo>
                    <a:pt x="63" y="488"/>
                  </a:lnTo>
                  <a:lnTo>
                    <a:pt x="63" y="487"/>
                  </a:lnTo>
                  <a:lnTo>
                    <a:pt x="60" y="487"/>
                  </a:lnTo>
                  <a:lnTo>
                    <a:pt x="60" y="491"/>
                  </a:lnTo>
                  <a:lnTo>
                    <a:pt x="57" y="491"/>
                  </a:lnTo>
                  <a:lnTo>
                    <a:pt x="57" y="477"/>
                  </a:lnTo>
                  <a:lnTo>
                    <a:pt x="71" y="477"/>
                  </a:lnTo>
                  <a:lnTo>
                    <a:pt x="71" y="462"/>
                  </a:lnTo>
                  <a:lnTo>
                    <a:pt x="71" y="434"/>
                  </a:lnTo>
                  <a:lnTo>
                    <a:pt x="71" y="375"/>
                  </a:lnTo>
                  <a:lnTo>
                    <a:pt x="71" y="317"/>
                  </a:lnTo>
                  <a:lnTo>
                    <a:pt x="71" y="259"/>
                  </a:lnTo>
                  <a:lnTo>
                    <a:pt x="71" y="201"/>
                  </a:lnTo>
                  <a:lnTo>
                    <a:pt x="71" y="144"/>
                  </a:lnTo>
                  <a:lnTo>
                    <a:pt x="71" y="85"/>
                  </a:lnTo>
                  <a:lnTo>
                    <a:pt x="13" y="85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3" y="34"/>
                  </a:lnTo>
                  <a:lnTo>
                    <a:pt x="3" y="28"/>
                  </a:lnTo>
                  <a:lnTo>
                    <a:pt x="13" y="28"/>
                  </a:lnTo>
                  <a:lnTo>
                    <a:pt x="13" y="31"/>
                  </a:lnTo>
                  <a:lnTo>
                    <a:pt x="18" y="31"/>
                  </a:lnTo>
                  <a:lnTo>
                    <a:pt x="21" y="28"/>
                  </a:lnTo>
                  <a:lnTo>
                    <a:pt x="71" y="28"/>
                  </a:lnTo>
                  <a:lnTo>
                    <a:pt x="128" y="27"/>
                  </a:lnTo>
                  <a:lnTo>
                    <a:pt x="186" y="27"/>
                  </a:lnTo>
                  <a:lnTo>
                    <a:pt x="187" y="27"/>
                  </a:lnTo>
                  <a:lnTo>
                    <a:pt x="187" y="20"/>
                  </a:lnTo>
                  <a:lnTo>
                    <a:pt x="215" y="20"/>
                  </a:lnTo>
                  <a:lnTo>
                    <a:pt x="215" y="27"/>
                  </a:lnTo>
                  <a:lnTo>
                    <a:pt x="244" y="27"/>
                  </a:lnTo>
                  <a:lnTo>
                    <a:pt x="243" y="4"/>
                  </a:lnTo>
                  <a:lnTo>
                    <a:pt x="244" y="4"/>
                  </a:lnTo>
                  <a:lnTo>
                    <a:pt x="244" y="3"/>
                  </a:lnTo>
                  <a:lnTo>
                    <a:pt x="245" y="3"/>
                  </a:lnTo>
                  <a:lnTo>
                    <a:pt x="246" y="3"/>
                  </a:lnTo>
                  <a:lnTo>
                    <a:pt x="248" y="3"/>
                  </a:lnTo>
                  <a:lnTo>
                    <a:pt x="249" y="3"/>
                  </a:lnTo>
                  <a:lnTo>
                    <a:pt x="250" y="3"/>
                  </a:lnTo>
                  <a:lnTo>
                    <a:pt x="250" y="4"/>
                  </a:lnTo>
                  <a:lnTo>
                    <a:pt x="251" y="4"/>
                  </a:lnTo>
                  <a:lnTo>
                    <a:pt x="251" y="5"/>
                  </a:lnTo>
                  <a:lnTo>
                    <a:pt x="252" y="5"/>
                  </a:lnTo>
                  <a:lnTo>
                    <a:pt x="252" y="7"/>
                  </a:lnTo>
                  <a:lnTo>
                    <a:pt x="254" y="7"/>
                  </a:lnTo>
                  <a:lnTo>
                    <a:pt x="254" y="8"/>
                  </a:lnTo>
                  <a:lnTo>
                    <a:pt x="254" y="8"/>
                  </a:lnTo>
                  <a:lnTo>
                    <a:pt x="256" y="8"/>
                  </a:lnTo>
                  <a:lnTo>
                    <a:pt x="256" y="9"/>
                  </a:lnTo>
                  <a:lnTo>
                    <a:pt x="257" y="9"/>
                  </a:lnTo>
                  <a:lnTo>
                    <a:pt x="258" y="9"/>
                  </a:lnTo>
                  <a:lnTo>
                    <a:pt x="258" y="8"/>
                  </a:lnTo>
                  <a:lnTo>
                    <a:pt x="259" y="8"/>
                  </a:lnTo>
                  <a:lnTo>
                    <a:pt x="260" y="8"/>
                  </a:lnTo>
                  <a:lnTo>
                    <a:pt x="260" y="7"/>
                  </a:lnTo>
                  <a:lnTo>
                    <a:pt x="262" y="7"/>
                  </a:lnTo>
                  <a:lnTo>
                    <a:pt x="262" y="5"/>
                  </a:lnTo>
                  <a:lnTo>
                    <a:pt x="263" y="5"/>
                  </a:lnTo>
                  <a:lnTo>
                    <a:pt x="263" y="4"/>
                  </a:lnTo>
                  <a:lnTo>
                    <a:pt x="264" y="3"/>
                  </a:lnTo>
                  <a:lnTo>
                    <a:pt x="264" y="2"/>
                  </a:lnTo>
                  <a:lnTo>
                    <a:pt x="264" y="0"/>
                  </a:lnTo>
                  <a:lnTo>
                    <a:pt x="265" y="0"/>
                  </a:lnTo>
                  <a:lnTo>
                    <a:pt x="270" y="1"/>
                  </a:lnTo>
                  <a:lnTo>
                    <a:pt x="266" y="9"/>
                  </a:lnTo>
                  <a:lnTo>
                    <a:pt x="272" y="11"/>
                  </a:lnTo>
                  <a:lnTo>
                    <a:pt x="272" y="27"/>
                  </a:lnTo>
                  <a:lnTo>
                    <a:pt x="301" y="28"/>
                  </a:lnTo>
                  <a:lnTo>
                    <a:pt x="360" y="28"/>
                  </a:lnTo>
                  <a:lnTo>
                    <a:pt x="417" y="28"/>
                  </a:lnTo>
                  <a:lnTo>
                    <a:pt x="441" y="28"/>
                  </a:lnTo>
                  <a:lnTo>
                    <a:pt x="441" y="20"/>
                  </a:lnTo>
                  <a:lnTo>
                    <a:pt x="456" y="20"/>
                  </a:lnTo>
                  <a:lnTo>
                    <a:pt x="459" y="24"/>
                  </a:lnTo>
                  <a:lnTo>
                    <a:pt x="459" y="28"/>
                  </a:lnTo>
                  <a:lnTo>
                    <a:pt x="470" y="28"/>
                  </a:lnTo>
                  <a:lnTo>
                    <a:pt x="468" y="41"/>
                  </a:lnTo>
                  <a:lnTo>
                    <a:pt x="468" y="45"/>
                  </a:lnTo>
                  <a:lnTo>
                    <a:pt x="467" y="49"/>
                  </a:lnTo>
                  <a:lnTo>
                    <a:pt x="467" y="51"/>
                  </a:lnTo>
                  <a:lnTo>
                    <a:pt x="467" y="55"/>
                  </a:lnTo>
                  <a:lnTo>
                    <a:pt x="465" y="78"/>
                  </a:lnTo>
                  <a:lnTo>
                    <a:pt x="465" y="84"/>
                  </a:lnTo>
                  <a:lnTo>
                    <a:pt x="465" y="94"/>
                  </a:lnTo>
                  <a:lnTo>
                    <a:pt x="465" y="100"/>
                  </a:lnTo>
                  <a:lnTo>
                    <a:pt x="465" y="105"/>
                  </a:lnTo>
                  <a:lnTo>
                    <a:pt x="465" y="107"/>
                  </a:lnTo>
                  <a:lnTo>
                    <a:pt x="465" y="110"/>
                  </a:lnTo>
                  <a:lnTo>
                    <a:pt x="465" y="113"/>
                  </a:lnTo>
                  <a:lnTo>
                    <a:pt x="465" y="115"/>
                  </a:lnTo>
                  <a:lnTo>
                    <a:pt x="465" y="115"/>
                  </a:lnTo>
                  <a:lnTo>
                    <a:pt x="465" y="117"/>
                  </a:lnTo>
                  <a:lnTo>
                    <a:pt x="465" y="121"/>
                  </a:lnTo>
                  <a:lnTo>
                    <a:pt x="465" y="123"/>
                  </a:lnTo>
                  <a:lnTo>
                    <a:pt x="465" y="141"/>
                  </a:lnTo>
                  <a:lnTo>
                    <a:pt x="465" y="144"/>
                  </a:lnTo>
                  <a:lnTo>
                    <a:pt x="465" y="152"/>
                  </a:lnTo>
                  <a:lnTo>
                    <a:pt x="465" y="154"/>
                  </a:lnTo>
                  <a:lnTo>
                    <a:pt x="465" y="160"/>
                  </a:lnTo>
                  <a:lnTo>
                    <a:pt x="464" y="162"/>
                  </a:lnTo>
                  <a:lnTo>
                    <a:pt x="462" y="176"/>
                  </a:lnTo>
                  <a:lnTo>
                    <a:pt x="459" y="180"/>
                  </a:lnTo>
                  <a:lnTo>
                    <a:pt x="459" y="181"/>
                  </a:lnTo>
                  <a:lnTo>
                    <a:pt x="459" y="185"/>
                  </a:lnTo>
                  <a:lnTo>
                    <a:pt x="456" y="188"/>
                  </a:lnTo>
                  <a:lnTo>
                    <a:pt x="454" y="192"/>
                  </a:lnTo>
                  <a:lnTo>
                    <a:pt x="450" y="196"/>
                  </a:lnTo>
                  <a:lnTo>
                    <a:pt x="448" y="199"/>
                  </a:lnTo>
                  <a:lnTo>
                    <a:pt x="448" y="200"/>
                  </a:lnTo>
                  <a:lnTo>
                    <a:pt x="446" y="202"/>
                  </a:lnTo>
                  <a:lnTo>
                    <a:pt x="431" y="210"/>
                  </a:lnTo>
                  <a:lnTo>
                    <a:pt x="431" y="212"/>
                  </a:lnTo>
                  <a:lnTo>
                    <a:pt x="430" y="212"/>
                  </a:lnTo>
                  <a:lnTo>
                    <a:pt x="422" y="216"/>
                  </a:lnTo>
                  <a:lnTo>
                    <a:pt x="417" y="219"/>
                  </a:lnTo>
                  <a:lnTo>
                    <a:pt x="410" y="223"/>
                  </a:lnTo>
                  <a:lnTo>
                    <a:pt x="409" y="223"/>
                  </a:lnTo>
                  <a:lnTo>
                    <a:pt x="408" y="225"/>
                  </a:lnTo>
                  <a:lnTo>
                    <a:pt x="406" y="226"/>
                  </a:lnTo>
                  <a:lnTo>
                    <a:pt x="404" y="226"/>
                  </a:lnTo>
                  <a:lnTo>
                    <a:pt x="404" y="227"/>
                  </a:lnTo>
                  <a:lnTo>
                    <a:pt x="401" y="228"/>
                  </a:lnTo>
                  <a:lnTo>
                    <a:pt x="398" y="231"/>
                  </a:lnTo>
                  <a:lnTo>
                    <a:pt x="395" y="235"/>
                  </a:lnTo>
                  <a:lnTo>
                    <a:pt x="392" y="242"/>
                  </a:lnTo>
                  <a:lnTo>
                    <a:pt x="389" y="247"/>
                  </a:lnTo>
                  <a:lnTo>
                    <a:pt x="388" y="248"/>
                  </a:lnTo>
                  <a:lnTo>
                    <a:pt x="385" y="254"/>
                  </a:lnTo>
                  <a:lnTo>
                    <a:pt x="382" y="257"/>
                  </a:lnTo>
                  <a:lnTo>
                    <a:pt x="381" y="259"/>
                  </a:lnTo>
                  <a:lnTo>
                    <a:pt x="378" y="263"/>
                  </a:lnTo>
                  <a:lnTo>
                    <a:pt x="374" y="268"/>
                  </a:lnTo>
                  <a:lnTo>
                    <a:pt x="372" y="269"/>
                  </a:lnTo>
                  <a:lnTo>
                    <a:pt x="370" y="270"/>
                  </a:lnTo>
                  <a:lnTo>
                    <a:pt x="368" y="272"/>
                  </a:lnTo>
                  <a:lnTo>
                    <a:pt x="366" y="274"/>
                  </a:lnTo>
                  <a:lnTo>
                    <a:pt x="360" y="278"/>
                  </a:lnTo>
                  <a:lnTo>
                    <a:pt x="353" y="284"/>
                  </a:lnTo>
                  <a:lnTo>
                    <a:pt x="351" y="286"/>
                  </a:lnTo>
                  <a:lnTo>
                    <a:pt x="344" y="294"/>
                  </a:lnTo>
                  <a:lnTo>
                    <a:pt x="339" y="297"/>
                  </a:lnTo>
                  <a:lnTo>
                    <a:pt x="337" y="299"/>
                  </a:lnTo>
                  <a:lnTo>
                    <a:pt x="332" y="304"/>
                  </a:lnTo>
                  <a:lnTo>
                    <a:pt x="324" y="312"/>
                  </a:lnTo>
                  <a:lnTo>
                    <a:pt x="322" y="314"/>
                  </a:lnTo>
                  <a:lnTo>
                    <a:pt x="320" y="315"/>
                  </a:lnTo>
                  <a:lnTo>
                    <a:pt x="320" y="316"/>
                  </a:lnTo>
                  <a:lnTo>
                    <a:pt x="319" y="317"/>
                  </a:lnTo>
                  <a:lnTo>
                    <a:pt x="313" y="322"/>
                  </a:lnTo>
                  <a:lnTo>
                    <a:pt x="310" y="326"/>
                  </a:lnTo>
                  <a:lnTo>
                    <a:pt x="306" y="330"/>
                  </a:lnTo>
                  <a:lnTo>
                    <a:pt x="306" y="331"/>
                  </a:lnTo>
                  <a:lnTo>
                    <a:pt x="305" y="332"/>
                  </a:lnTo>
                  <a:lnTo>
                    <a:pt x="304" y="332"/>
                  </a:lnTo>
                  <a:lnTo>
                    <a:pt x="303" y="335"/>
                  </a:lnTo>
                  <a:lnTo>
                    <a:pt x="299" y="339"/>
                  </a:lnTo>
                  <a:lnTo>
                    <a:pt x="298" y="345"/>
                  </a:lnTo>
                  <a:lnTo>
                    <a:pt x="297" y="346"/>
                  </a:lnTo>
                  <a:lnTo>
                    <a:pt x="297" y="347"/>
                  </a:lnTo>
                  <a:lnTo>
                    <a:pt x="292" y="359"/>
                  </a:lnTo>
                  <a:lnTo>
                    <a:pt x="288" y="373"/>
                  </a:lnTo>
                  <a:lnTo>
                    <a:pt x="288" y="375"/>
                  </a:lnTo>
                  <a:lnTo>
                    <a:pt x="288" y="378"/>
                  </a:lnTo>
                  <a:lnTo>
                    <a:pt x="288" y="384"/>
                  </a:lnTo>
                  <a:lnTo>
                    <a:pt x="288" y="386"/>
                  </a:lnTo>
                  <a:lnTo>
                    <a:pt x="288" y="388"/>
                  </a:lnTo>
                  <a:lnTo>
                    <a:pt x="288" y="390"/>
                  </a:lnTo>
                  <a:lnTo>
                    <a:pt x="288" y="392"/>
                  </a:lnTo>
                  <a:lnTo>
                    <a:pt x="290" y="394"/>
                  </a:lnTo>
                  <a:lnTo>
                    <a:pt x="291" y="396"/>
                  </a:lnTo>
                  <a:lnTo>
                    <a:pt x="291" y="398"/>
                  </a:lnTo>
                  <a:lnTo>
                    <a:pt x="293" y="400"/>
                  </a:lnTo>
                  <a:lnTo>
                    <a:pt x="297" y="405"/>
                  </a:lnTo>
                  <a:lnTo>
                    <a:pt x="299" y="407"/>
                  </a:lnTo>
                  <a:lnTo>
                    <a:pt x="300" y="408"/>
                  </a:lnTo>
                  <a:lnTo>
                    <a:pt x="301" y="411"/>
                  </a:lnTo>
                  <a:lnTo>
                    <a:pt x="307" y="419"/>
                  </a:lnTo>
                  <a:lnTo>
                    <a:pt x="309" y="420"/>
                  </a:lnTo>
                  <a:lnTo>
                    <a:pt x="310" y="421"/>
                  </a:lnTo>
                  <a:lnTo>
                    <a:pt x="310" y="422"/>
                  </a:lnTo>
                  <a:lnTo>
                    <a:pt x="311" y="422"/>
                  </a:lnTo>
                  <a:lnTo>
                    <a:pt x="311" y="426"/>
                  </a:lnTo>
                  <a:lnTo>
                    <a:pt x="312" y="430"/>
                  </a:lnTo>
                  <a:lnTo>
                    <a:pt x="313" y="433"/>
                  </a:lnTo>
                  <a:lnTo>
                    <a:pt x="313" y="434"/>
                  </a:lnTo>
                  <a:lnTo>
                    <a:pt x="313" y="435"/>
                  </a:lnTo>
                  <a:lnTo>
                    <a:pt x="313" y="449"/>
                  </a:lnTo>
                  <a:lnTo>
                    <a:pt x="313" y="453"/>
                  </a:lnTo>
                  <a:lnTo>
                    <a:pt x="313" y="454"/>
                  </a:lnTo>
                  <a:lnTo>
                    <a:pt x="313" y="456"/>
                  </a:lnTo>
                  <a:lnTo>
                    <a:pt x="313" y="459"/>
                  </a:lnTo>
                  <a:lnTo>
                    <a:pt x="312" y="461"/>
                  </a:lnTo>
                  <a:lnTo>
                    <a:pt x="312" y="464"/>
                  </a:lnTo>
                  <a:lnTo>
                    <a:pt x="311" y="470"/>
                  </a:lnTo>
                  <a:lnTo>
                    <a:pt x="309" y="473"/>
                  </a:lnTo>
                  <a:lnTo>
                    <a:pt x="307" y="476"/>
                  </a:lnTo>
                  <a:lnTo>
                    <a:pt x="306" y="482"/>
                  </a:lnTo>
                  <a:lnTo>
                    <a:pt x="305" y="485"/>
                  </a:lnTo>
                  <a:lnTo>
                    <a:pt x="304" y="488"/>
                  </a:lnTo>
                  <a:lnTo>
                    <a:pt x="304" y="491"/>
                  </a:lnTo>
                  <a:lnTo>
                    <a:pt x="303" y="495"/>
                  </a:lnTo>
                  <a:lnTo>
                    <a:pt x="303" y="500"/>
                  </a:lnTo>
                  <a:lnTo>
                    <a:pt x="304" y="506"/>
                  </a:lnTo>
                  <a:lnTo>
                    <a:pt x="304" y="508"/>
                  </a:lnTo>
                  <a:lnTo>
                    <a:pt x="305" y="510"/>
                  </a:lnTo>
                  <a:lnTo>
                    <a:pt x="307" y="522"/>
                  </a:lnTo>
                  <a:lnTo>
                    <a:pt x="309" y="524"/>
                  </a:lnTo>
                  <a:lnTo>
                    <a:pt x="310" y="530"/>
                  </a:lnTo>
                  <a:lnTo>
                    <a:pt x="313" y="542"/>
                  </a:lnTo>
                  <a:lnTo>
                    <a:pt x="314" y="544"/>
                  </a:lnTo>
                  <a:lnTo>
                    <a:pt x="315" y="546"/>
                  </a:lnTo>
                  <a:lnTo>
                    <a:pt x="318" y="551"/>
                  </a:lnTo>
                  <a:lnTo>
                    <a:pt x="318" y="552"/>
                  </a:lnTo>
                  <a:lnTo>
                    <a:pt x="319" y="554"/>
                  </a:lnTo>
                  <a:lnTo>
                    <a:pt x="320" y="556"/>
                  </a:lnTo>
                  <a:lnTo>
                    <a:pt x="322" y="559"/>
                  </a:lnTo>
                  <a:lnTo>
                    <a:pt x="326" y="565"/>
                  </a:lnTo>
                  <a:lnTo>
                    <a:pt x="330" y="568"/>
                  </a:lnTo>
                  <a:lnTo>
                    <a:pt x="333" y="572"/>
                  </a:lnTo>
                  <a:lnTo>
                    <a:pt x="341" y="580"/>
                  </a:lnTo>
                  <a:lnTo>
                    <a:pt x="344" y="583"/>
                  </a:lnTo>
                  <a:lnTo>
                    <a:pt x="346" y="585"/>
                  </a:lnTo>
                  <a:lnTo>
                    <a:pt x="348" y="589"/>
                  </a:lnTo>
                  <a:lnTo>
                    <a:pt x="358" y="601"/>
                  </a:lnTo>
                  <a:lnTo>
                    <a:pt x="362" y="605"/>
                  </a:lnTo>
                  <a:lnTo>
                    <a:pt x="366" y="609"/>
                  </a:lnTo>
                  <a:lnTo>
                    <a:pt x="370" y="612"/>
                  </a:lnTo>
                  <a:lnTo>
                    <a:pt x="380" y="622"/>
                  </a:lnTo>
                  <a:lnTo>
                    <a:pt x="382" y="624"/>
                  </a:lnTo>
                  <a:lnTo>
                    <a:pt x="385" y="626"/>
                  </a:lnTo>
                  <a:lnTo>
                    <a:pt x="387" y="629"/>
                  </a:lnTo>
                  <a:lnTo>
                    <a:pt x="388" y="631"/>
                  </a:lnTo>
                  <a:lnTo>
                    <a:pt x="393" y="639"/>
                  </a:lnTo>
                  <a:lnTo>
                    <a:pt x="395" y="645"/>
                  </a:lnTo>
                  <a:lnTo>
                    <a:pt x="403" y="661"/>
                  </a:lnTo>
                  <a:lnTo>
                    <a:pt x="406" y="667"/>
                  </a:lnTo>
                  <a:lnTo>
                    <a:pt x="407" y="671"/>
                  </a:lnTo>
                  <a:lnTo>
                    <a:pt x="412" y="682"/>
                  </a:lnTo>
                  <a:lnTo>
                    <a:pt x="416" y="693"/>
                  </a:lnTo>
                  <a:lnTo>
                    <a:pt x="417" y="698"/>
                  </a:lnTo>
                  <a:lnTo>
                    <a:pt x="419" y="700"/>
                  </a:lnTo>
                  <a:lnTo>
                    <a:pt x="420" y="702"/>
                  </a:lnTo>
                  <a:lnTo>
                    <a:pt x="420" y="703"/>
                  </a:lnTo>
                  <a:lnTo>
                    <a:pt x="420" y="705"/>
                  </a:lnTo>
                  <a:lnTo>
                    <a:pt x="419" y="706"/>
                  </a:lnTo>
                  <a:lnTo>
                    <a:pt x="419" y="70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58">
              <a:extLst>
                <a:ext uri="{FF2B5EF4-FFF2-40B4-BE49-F238E27FC236}">
                  <a16:creationId xmlns:a16="http://schemas.microsoft.com/office/drawing/2014/main" id="{9D668393-93F6-A9EF-2DFB-293937E1E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2557463"/>
              <a:ext cx="1049338" cy="1265238"/>
            </a:xfrm>
            <a:custGeom>
              <a:avLst/>
              <a:gdLst>
                <a:gd name="T0" fmla="*/ 434 w 661"/>
                <a:gd name="T1" fmla="*/ 23 h 797"/>
                <a:gd name="T2" fmla="*/ 439 w 661"/>
                <a:gd name="T3" fmla="*/ 29 h 797"/>
                <a:gd name="T4" fmla="*/ 444 w 661"/>
                <a:gd name="T5" fmla="*/ 31 h 797"/>
                <a:gd name="T6" fmla="*/ 449 w 661"/>
                <a:gd name="T7" fmla="*/ 36 h 797"/>
                <a:gd name="T8" fmla="*/ 454 w 661"/>
                <a:gd name="T9" fmla="*/ 42 h 797"/>
                <a:gd name="T10" fmla="*/ 455 w 661"/>
                <a:gd name="T11" fmla="*/ 49 h 797"/>
                <a:gd name="T12" fmla="*/ 453 w 661"/>
                <a:gd name="T13" fmla="*/ 57 h 797"/>
                <a:gd name="T14" fmla="*/ 447 w 661"/>
                <a:gd name="T15" fmla="*/ 65 h 797"/>
                <a:gd name="T16" fmla="*/ 436 w 661"/>
                <a:gd name="T17" fmla="*/ 81 h 797"/>
                <a:gd name="T18" fmla="*/ 433 w 661"/>
                <a:gd name="T19" fmla="*/ 87 h 797"/>
                <a:gd name="T20" fmla="*/ 431 w 661"/>
                <a:gd name="T21" fmla="*/ 95 h 797"/>
                <a:gd name="T22" fmla="*/ 458 w 661"/>
                <a:gd name="T23" fmla="*/ 247 h 797"/>
                <a:gd name="T24" fmla="*/ 546 w 661"/>
                <a:gd name="T25" fmla="*/ 466 h 797"/>
                <a:gd name="T26" fmla="*/ 605 w 661"/>
                <a:gd name="T27" fmla="*/ 577 h 797"/>
                <a:gd name="T28" fmla="*/ 609 w 661"/>
                <a:gd name="T29" fmla="*/ 582 h 797"/>
                <a:gd name="T30" fmla="*/ 633 w 661"/>
                <a:gd name="T31" fmla="*/ 650 h 797"/>
                <a:gd name="T32" fmla="*/ 646 w 661"/>
                <a:gd name="T33" fmla="*/ 704 h 797"/>
                <a:gd name="T34" fmla="*/ 640 w 661"/>
                <a:gd name="T35" fmla="*/ 717 h 797"/>
                <a:gd name="T36" fmla="*/ 635 w 661"/>
                <a:gd name="T37" fmla="*/ 722 h 797"/>
                <a:gd name="T38" fmla="*/ 654 w 661"/>
                <a:gd name="T39" fmla="*/ 727 h 797"/>
                <a:gd name="T40" fmla="*/ 604 w 661"/>
                <a:gd name="T41" fmla="*/ 756 h 797"/>
                <a:gd name="T42" fmla="*/ 488 w 661"/>
                <a:gd name="T43" fmla="*/ 756 h 797"/>
                <a:gd name="T44" fmla="*/ 470 w 661"/>
                <a:gd name="T45" fmla="*/ 756 h 797"/>
                <a:gd name="T46" fmla="*/ 449 w 661"/>
                <a:gd name="T47" fmla="*/ 756 h 797"/>
                <a:gd name="T48" fmla="*/ 431 w 661"/>
                <a:gd name="T49" fmla="*/ 784 h 797"/>
                <a:gd name="T50" fmla="*/ 401 w 661"/>
                <a:gd name="T51" fmla="*/ 788 h 797"/>
                <a:gd name="T52" fmla="*/ 367 w 661"/>
                <a:gd name="T53" fmla="*/ 794 h 797"/>
                <a:gd name="T54" fmla="*/ 321 w 661"/>
                <a:gd name="T55" fmla="*/ 760 h 797"/>
                <a:gd name="T56" fmla="*/ 315 w 661"/>
                <a:gd name="T57" fmla="*/ 762 h 797"/>
                <a:gd name="T58" fmla="*/ 300 w 661"/>
                <a:gd name="T59" fmla="*/ 750 h 797"/>
                <a:gd name="T60" fmla="*/ 293 w 661"/>
                <a:gd name="T61" fmla="*/ 742 h 797"/>
                <a:gd name="T62" fmla="*/ 279 w 661"/>
                <a:gd name="T63" fmla="*/ 720 h 797"/>
                <a:gd name="T64" fmla="*/ 275 w 661"/>
                <a:gd name="T65" fmla="*/ 713 h 797"/>
                <a:gd name="T66" fmla="*/ 268 w 661"/>
                <a:gd name="T67" fmla="*/ 707 h 797"/>
                <a:gd name="T68" fmla="*/ 261 w 661"/>
                <a:gd name="T69" fmla="*/ 704 h 797"/>
                <a:gd name="T70" fmla="*/ 228 w 661"/>
                <a:gd name="T71" fmla="*/ 688 h 797"/>
                <a:gd name="T72" fmla="*/ 209 w 661"/>
                <a:gd name="T73" fmla="*/ 681 h 797"/>
                <a:gd name="T74" fmla="*/ 201 w 661"/>
                <a:gd name="T75" fmla="*/ 680 h 797"/>
                <a:gd name="T76" fmla="*/ 180 w 661"/>
                <a:gd name="T77" fmla="*/ 686 h 797"/>
                <a:gd name="T78" fmla="*/ 168 w 661"/>
                <a:gd name="T79" fmla="*/ 677 h 797"/>
                <a:gd name="T80" fmla="*/ 158 w 661"/>
                <a:gd name="T81" fmla="*/ 673 h 797"/>
                <a:gd name="T82" fmla="*/ 144 w 661"/>
                <a:gd name="T83" fmla="*/ 657 h 797"/>
                <a:gd name="T84" fmla="*/ 104 w 661"/>
                <a:gd name="T85" fmla="*/ 640 h 797"/>
                <a:gd name="T86" fmla="*/ 32 w 661"/>
                <a:gd name="T87" fmla="*/ 552 h 797"/>
                <a:gd name="T88" fmla="*/ 3 w 661"/>
                <a:gd name="T89" fmla="*/ 485 h 797"/>
                <a:gd name="T90" fmla="*/ 2 w 661"/>
                <a:gd name="T91" fmla="*/ 421 h 797"/>
                <a:gd name="T92" fmla="*/ 0 w 661"/>
                <a:gd name="T93" fmla="*/ 387 h 797"/>
                <a:gd name="T94" fmla="*/ 0 w 661"/>
                <a:gd name="T95" fmla="*/ 323 h 797"/>
                <a:gd name="T96" fmla="*/ 0 w 661"/>
                <a:gd name="T97" fmla="*/ 286 h 797"/>
                <a:gd name="T98" fmla="*/ 1 w 661"/>
                <a:gd name="T99" fmla="*/ 253 h 797"/>
                <a:gd name="T100" fmla="*/ 3 w 661"/>
                <a:gd name="T101" fmla="*/ 231 h 797"/>
                <a:gd name="T102" fmla="*/ 30 w 661"/>
                <a:gd name="T103" fmla="*/ 222 h 797"/>
                <a:gd name="T104" fmla="*/ 31 w 661"/>
                <a:gd name="T105" fmla="*/ 163 h 797"/>
                <a:gd name="T106" fmla="*/ 242 w 661"/>
                <a:gd name="T107" fmla="*/ 0 h 797"/>
                <a:gd name="T108" fmla="*/ 372 w 661"/>
                <a:gd name="T109" fmla="*/ 5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61" h="797">
                  <a:moveTo>
                    <a:pt x="431" y="38"/>
                  </a:moveTo>
                  <a:lnTo>
                    <a:pt x="431" y="20"/>
                  </a:lnTo>
                  <a:lnTo>
                    <a:pt x="433" y="21"/>
                  </a:lnTo>
                  <a:lnTo>
                    <a:pt x="433" y="22"/>
                  </a:lnTo>
                  <a:lnTo>
                    <a:pt x="433" y="23"/>
                  </a:lnTo>
                  <a:lnTo>
                    <a:pt x="434" y="23"/>
                  </a:lnTo>
                  <a:lnTo>
                    <a:pt x="434" y="24"/>
                  </a:lnTo>
                  <a:lnTo>
                    <a:pt x="435" y="26"/>
                  </a:lnTo>
                  <a:lnTo>
                    <a:pt x="436" y="27"/>
                  </a:lnTo>
                  <a:lnTo>
                    <a:pt x="437" y="28"/>
                  </a:lnTo>
                  <a:lnTo>
                    <a:pt x="439" y="28"/>
                  </a:lnTo>
                  <a:lnTo>
                    <a:pt x="439" y="29"/>
                  </a:lnTo>
                  <a:lnTo>
                    <a:pt x="440" y="29"/>
                  </a:lnTo>
                  <a:lnTo>
                    <a:pt x="440" y="30"/>
                  </a:lnTo>
                  <a:lnTo>
                    <a:pt x="441" y="30"/>
                  </a:lnTo>
                  <a:lnTo>
                    <a:pt x="442" y="30"/>
                  </a:lnTo>
                  <a:lnTo>
                    <a:pt x="443" y="31"/>
                  </a:lnTo>
                  <a:lnTo>
                    <a:pt x="444" y="31"/>
                  </a:lnTo>
                  <a:lnTo>
                    <a:pt x="446" y="32"/>
                  </a:lnTo>
                  <a:lnTo>
                    <a:pt x="446" y="34"/>
                  </a:lnTo>
                  <a:lnTo>
                    <a:pt x="447" y="34"/>
                  </a:lnTo>
                  <a:lnTo>
                    <a:pt x="448" y="35"/>
                  </a:lnTo>
                  <a:lnTo>
                    <a:pt x="449" y="35"/>
                  </a:lnTo>
                  <a:lnTo>
                    <a:pt x="449" y="36"/>
                  </a:lnTo>
                  <a:lnTo>
                    <a:pt x="450" y="37"/>
                  </a:lnTo>
                  <a:lnTo>
                    <a:pt x="452" y="40"/>
                  </a:lnTo>
                  <a:lnTo>
                    <a:pt x="453" y="40"/>
                  </a:lnTo>
                  <a:lnTo>
                    <a:pt x="453" y="41"/>
                  </a:lnTo>
                  <a:lnTo>
                    <a:pt x="453" y="42"/>
                  </a:lnTo>
                  <a:lnTo>
                    <a:pt x="454" y="42"/>
                  </a:lnTo>
                  <a:lnTo>
                    <a:pt x="454" y="43"/>
                  </a:lnTo>
                  <a:lnTo>
                    <a:pt x="454" y="44"/>
                  </a:lnTo>
                  <a:lnTo>
                    <a:pt x="454" y="45"/>
                  </a:lnTo>
                  <a:lnTo>
                    <a:pt x="455" y="47"/>
                  </a:lnTo>
                  <a:lnTo>
                    <a:pt x="455" y="48"/>
                  </a:lnTo>
                  <a:lnTo>
                    <a:pt x="455" y="49"/>
                  </a:lnTo>
                  <a:lnTo>
                    <a:pt x="455" y="50"/>
                  </a:lnTo>
                  <a:lnTo>
                    <a:pt x="455" y="51"/>
                  </a:lnTo>
                  <a:lnTo>
                    <a:pt x="455" y="53"/>
                  </a:lnTo>
                  <a:lnTo>
                    <a:pt x="454" y="54"/>
                  </a:lnTo>
                  <a:lnTo>
                    <a:pt x="454" y="55"/>
                  </a:lnTo>
                  <a:lnTo>
                    <a:pt x="453" y="57"/>
                  </a:lnTo>
                  <a:lnTo>
                    <a:pt x="452" y="58"/>
                  </a:lnTo>
                  <a:lnTo>
                    <a:pt x="452" y="59"/>
                  </a:lnTo>
                  <a:lnTo>
                    <a:pt x="450" y="61"/>
                  </a:lnTo>
                  <a:lnTo>
                    <a:pt x="449" y="62"/>
                  </a:lnTo>
                  <a:lnTo>
                    <a:pt x="448" y="64"/>
                  </a:lnTo>
                  <a:lnTo>
                    <a:pt x="447" y="65"/>
                  </a:lnTo>
                  <a:lnTo>
                    <a:pt x="444" y="68"/>
                  </a:lnTo>
                  <a:lnTo>
                    <a:pt x="443" y="70"/>
                  </a:lnTo>
                  <a:lnTo>
                    <a:pt x="442" y="72"/>
                  </a:lnTo>
                  <a:lnTo>
                    <a:pt x="439" y="76"/>
                  </a:lnTo>
                  <a:lnTo>
                    <a:pt x="437" y="79"/>
                  </a:lnTo>
                  <a:lnTo>
                    <a:pt x="436" y="81"/>
                  </a:lnTo>
                  <a:lnTo>
                    <a:pt x="435" y="82"/>
                  </a:lnTo>
                  <a:lnTo>
                    <a:pt x="435" y="83"/>
                  </a:lnTo>
                  <a:lnTo>
                    <a:pt x="434" y="83"/>
                  </a:lnTo>
                  <a:lnTo>
                    <a:pt x="434" y="84"/>
                  </a:lnTo>
                  <a:lnTo>
                    <a:pt x="433" y="85"/>
                  </a:lnTo>
                  <a:lnTo>
                    <a:pt x="433" y="87"/>
                  </a:lnTo>
                  <a:lnTo>
                    <a:pt x="431" y="89"/>
                  </a:lnTo>
                  <a:lnTo>
                    <a:pt x="431" y="90"/>
                  </a:lnTo>
                  <a:lnTo>
                    <a:pt x="431" y="91"/>
                  </a:lnTo>
                  <a:lnTo>
                    <a:pt x="431" y="92"/>
                  </a:lnTo>
                  <a:lnTo>
                    <a:pt x="431" y="93"/>
                  </a:lnTo>
                  <a:lnTo>
                    <a:pt x="431" y="95"/>
                  </a:lnTo>
                  <a:lnTo>
                    <a:pt x="431" y="99"/>
                  </a:lnTo>
                  <a:lnTo>
                    <a:pt x="431" y="100"/>
                  </a:lnTo>
                  <a:lnTo>
                    <a:pt x="431" y="102"/>
                  </a:lnTo>
                  <a:lnTo>
                    <a:pt x="431" y="203"/>
                  </a:lnTo>
                  <a:lnTo>
                    <a:pt x="431" y="233"/>
                  </a:lnTo>
                  <a:lnTo>
                    <a:pt x="458" y="247"/>
                  </a:lnTo>
                  <a:lnTo>
                    <a:pt x="478" y="247"/>
                  </a:lnTo>
                  <a:lnTo>
                    <a:pt x="510" y="247"/>
                  </a:lnTo>
                  <a:lnTo>
                    <a:pt x="512" y="310"/>
                  </a:lnTo>
                  <a:lnTo>
                    <a:pt x="546" y="349"/>
                  </a:lnTo>
                  <a:lnTo>
                    <a:pt x="546" y="407"/>
                  </a:lnTo>
                  <a:lnTo>
                    <a:pt x="546" y="466"/>
                  </a:lnTo>
                  <a:lnTo>
                    <a:pt x="546" y="524"/>
                  </a:lnTo>
                  <a:lnTo>
                    <a:pt x="604" y="524"/>
                  </a:lnTo>
                  <a:lnTo>
                    <a:pt x="604" y="575"/>
                  </a:lnTo>
                  <a:lnTo>
                    <a:pt x="605" y="575"/>
                  </a:lnTo>
                  <a:lnTo>
                    <a:pt x="605" y="576"/>
                  </a:lnTo>
                  <a:lnTo>
                    <a:pt x="605" y="577"/>
                  </a:lnTo>
                  <a:lnTo>
                    <a:pt x="605" y="578"/>
                  </a:lnTo>
                  <a:lnTo>
                    <a:pt x="606" y="579"/>
                  </a:lnTo>
                  <a:lnTo>
                    <a:pt x="606" y="581"/>
                  </a:lnTo>
                  <a:lnTo>
                    <a:pt x="607" y="581"/>
                  </a:lnTo>
                  <a:lnTo>
                    <a:pt x="608" y="582"/>
                  </a:lnTo>
                  <a:lnTo>
                    <a:pt x="609" y="582"/>
                  </a:lnTo>
                  <a:lnTo>
                    <a:pt x="611" y="582"/>
                  </a:lnTo>
                  <a:lnTo>
                    <a:pt x="612" y="582"/>
                  </a:lnTo>
                  <a:lnTo>
                    <a:pt x="633" y="582"/>
                  </a:lnTo>
                  <a:lnTo>
                    <a:pt x="633" y="640"/>
                  </a:lnTo>
                  <a:lnTo>
                    <a:pt x="633" y="647"/>
                  </a:lnTo>
                  <a:lnTo>
                    <a:pt x="633" y="650"/>
                  </a:lnTo>
                  <a:lnTo>
                    <a:pt x="661" y="640"/>
                  </a:lnTo>
                  <a:lnTo>
                    <a:pt x="661" y="696"/>
                  </a:lnTo>
                  <a:lnTo>
                    <a:pt x="661" y="698"/>
                  </a:lnTo>
                  <a:lnTo>
                    <a:pt x="655" y="700"/>
                  </a:lnTo>
                  <a:lnTo>
                    <a:pt x="647" y="702"/>
                  </a:lnTo>
                  <a:lnTo>
                    <a:pt x="646" y="704"/>
                  </a:lnTo>
                  <a:lnTo>
                    <a:pt x="645" y="704"/>
                  </a:lnTo>
                  <a:lnTo>
                    <a:pt x="645" y="705"/>
                  </a:lnTo>
                  <a:lnTo>
                    <a:pt x="645" y="706"/>
                  </a:lnTo>
                  <a:lnTo>
                    <a:pt x="643" y="706"/>
                  </a:lnTo>
                  <a:lnTo>
                    <a:pt x="641" y="717"/>
                  </a:lnTo>
                  <a:lnTo>
                    <a:pt x="640" y="717"/>
                  </a:lnTo>
                  <a:lnTo>
                    <a:pt x="640" y="719"/>
                  </a:lnTo>
                  <a:lnTo>
                    <a:pt x="639" y="719"/>
                  </a:lnTo>
                  <a:lnTo>
                    <a:pt x="639" y="720"/>
                  </a:lnTo>
                  <a:lnTo>
                    <a:pt x="638" y="721"/>
                  </a:lnTo>
                  <a:lnTo>
                    <a:pt x="636" y="722"/>
                  </a:lnTo>
                  <a:lnTo>
                    <a:pt x="635" y="722"/>
                  </a:lnTo>
                  <a:lnTo>
                    <a:pt x="634" y="723"/>
                  </a:lnTo>
                  <a:lnTo>
                    <a:pt x="633" y="723"/>
                  </a:lnTo>
                  <a:lnTo>
                    <a:pt x="633" y="742"/>
                  </a:lnTo>
                  <a:lnTo>
                    <a:pt x="648" y="742"/>
                  </a:lnTo>
                  <a:lnTo>
                    <a:pt x="647" y="727"/>
                  </a:lnTo>
                  <a:lnTo>
                    <a:pt x="654" y="727"/>
                  </a:lnTo>
                  <a:lnTo>
                    <a:pt x="654" y="735"/>
                  </a:lnTo>
                  <a:lnTo>
                    <a:pt x="661" y="734"/>
                  </a:lnTo>
                  <a:lnTo>
                    <a:pt x="661" y="756"/>
                  </a:lnTo>
                  <a:lnTo>
                    <a:pt x="654" y="756"/>
                  </a:lnTo>
                  <a:lnTo>
                    <a:pt x="633" y="756"/>
                  </a:lnTo>
                  <a:lnTo>
                    <a:pt x="604" y="756"/>
                  </a:lnTo>
                  <a:lnTo>
                    <a:pt x="604" y="741"/>
                  </a:lnTo>
                  <a:lnTo>
                    <a:pt x="588" y="741"/>
                  </a:lnTo>
                  <a:lnTo>
                    <a:pt x="588" y="756"/>
                  </a:lnTo>
                  <a:lnTo>
                    <a:pt x="546" y="756"/>
                  </a:lnTo>
                  <a:lnTo>
                    <a:pt x="513" y="756"/>
                  </a:lnTo>
                  <a:lnTo>
                    <a:pt x="488" y="756"/>
                  </a:lnTo>
                  <a:lnTo>
                    <a:pt x="488" y="762"/>
                  </a:lnTo>
                  <a:lnTo>
                    <a:pt x="484" y="762"/>
                  </a:lnTo>
                  <a:lnTo>
                    <a:pt x="484" y="757"/>
                  </a:lnTo>
                  <a:lnTo>
                    <a:pt x="482" y="756"/>
                  </a:lnTo>
                  <a:lnTo>
                    <a:pt x="471" y="756"/>
                  </a:lnTo>
                  <a:lnTo>
                    <a:pt x="470" y="756"/>
                  </a:lnTo>
                  <a:lnTo>
                    <a:pt x="469" y="757"/>
                  </a:lnTo>
                  <a:lnTo>
                    <a:pt x="468" y="759"/>
                  </a:lnTo>
                  <a:lnTo>
                    <a:pt x="464" y="761"/>
                  </a:lnTo>
                  <a:lnTo>
                    <a:pt x="457" y="766"/>
                  </a:lnTo>
                  <a:lnTo>
                    <a:pt x="455" y="763"/>
                  </a:lnTo>
                  <a:lnTo>
                    <a:pt x="449" y="756"/>
                  </a:lnTo>
                  <a:lnTo>
                    <a:pt x="453" y="751"/>
                  </a:lnTo>
                  <a:lnTo>
                    <a:pt x="431" y="741"/>
                  </a:lnTo>
                  <a:lnTo>
                    <a:pt x="431" y="756"/>
                  </a:lnTo>
                  <a:lnTo>
                    <a:pt x="452" y="786"/>
                  </a:lnTo>
                  <a:lnTo>
                    <a:pt x="440" y="786"/>
                  </a:lnTo>
                  <a:lnTo>
                    <a:pt x="431" y="784"/>
                  </a:lnTo>
                  <a:lnTo>
                    <a:pt x="431" y="788"/>
                  </a:lnTo>
                  <a:lnTo>
                    <a:pt x="429" y="788"/>
                  </a:lnTo>
                  <a:lnTo>
                    <a:pt x="428" y="788"/>
                  </a:lnTo>
                  <a:lnTo>
                    <a:pt x="426" y="788"/>
                  </a:lnTo>
                  <a:lnTo>
                    <a:pt x="423" y="788"/>
                  </a:lnTo>
                  <a:lnTo>
                    <a:pt x="401" y="788"/>
                  </a:lnTo>
                  <a:lnTo>
                    <a:pt x="395" y="788"/>
                  </a:lnTo>
                  <a:lnTo>
                    <a:pt x="389" y="788"/>
                  </a:lnTo>
                  <a:lnTo>
                    <a:pt x="372" y="788"/>
                  </a:lnTo>
                  <a:lnTo>
                    <a:pt x="372" y="797"/>
                  </a:lnTo>
                  <a:lnTo>
                    <a:pt x="371" y="796"/>
                  </a:lnTo>
                  <a:lnTo>
                    <a:pt x="367" y="794"/>
                  </a:lnTo>
                  <a:lnTo>
                    <a:pt x="366" y="793"/>
                  </a:lnTo>
                  <a:lnTo>
                    <a:pt x="364" y="791"/>
                  </a:lnTo>
                  <a:lnTo>
                    <a:pt x="342" y="776"/>
                  </a:lnTo>
                  <a:lnTo>
                    <a:pt x="338" y="773"/>
                  </a:lnTo>
                  <a:lnTo>
                    <a:pt x="326" y="763"/>
                  </a:lnTo>
                  <a:lnTo>
                    <a:pt x="321" y="760"/>
                  </a:lnTo>
                  <a:lnTo>
                    <a:pt x="317" y="756"/>
                  </a:lnTo>
                  <a:lnTo>
                    <a:pt x="317" y="757"/>
                  </a:lnTo>
                  <a:lnTo>
                    <a:pt x="316" y="757"/>
                  </a:lnTo>
                  <a:lnTo>
                    <a:pt x="316" y="759"/>
                  </a:lnTo>
                  <a:lnTo>
                    <a:pt x="316" y="760"/>
                  </a:lnTo>
                  <a:lnTo>
                    <a:pt x="315" y="762"/>
                  </a:lnTo>
                  <a:lnTo>
                    <a:pt x="313" y="761"/>
                  </a:lnTo>
                  <a:lnTo>
                    <a:pt x="309" y="756"/>
                  </a:lnTo>
                  <a:lnTo>
                    <a:pt x="306" y="755"/>
                  </a:lnTo>
                  <a:lnTo>
                    <a:pt x="305" y="754"/>
                  </a:lnTo>
                  <a:lnTo>
                    <a:pt x="303" y="751"/>
                  </a:lnTo>
                  <a:lnTo>
                    <a:pt x="300" y="750"/>
                  </a:lnTo>
                  <a:lnTo>
                    <a:pt x="299" y="749"/>
                  </a:lnTo>
                  <a:lnTo>
                    <a:pt x="298" y="748"/>
                  </a:lnTo>
                  <a:lnTo>
                    <a:pt x="297" y="747"/>
                  </a:lnTo>
                  <a:lnTo>
                    <a:pt x="295" y="745"/>
                  </a:lnTo>
                  <a:lnTo>
                    <a:pt x="295" y="743"/>
                  </a:lnTo>
                  <a:lnTo>
                    <a:pt x="293" y="742"/>
                  </a:lnTo>
                  <a:lnTo>
                    <a:pt x="289" y="735"/>
                  </a:lnTo>
                  <a:lnTo>
                    <a:pt x="285" y="728"/>
                  </a:lnTo>
                  <a:lnTo>
                    <a:pt x="284" y="727"/>
                  </a:lnTo>
                  <a:lnTo>
                    <a:pt x="282" y="722"/>
                  </a:lnTo>
                  <a:lnTo>
                    <a:pt x="281" y="721"/>
                  </a:lnTo>
                  <a:lnTo>
                    <a:pt x="279" y="720"/>
                  </a:lnTo>
                  <a:lnTo>
                    <a:pt x="279" y="719"/>
                  </a:lnTo>
                  <a:lnTo>
                    <a:pt x="278" y="717"/>
                  </a:lnTo>
                  <a:lnTo>
                    <a:pt x="278" y="717"/>
                  </a:lnTo>
                  <a:lnTo>
                    <a:pt x="277" y="715"/>
                  </a:lnTo>
                  <a:lnTo>
                    <a:pt x="276" y="714"/>
                  </a:lnTo>
                  <a:lnTo>
                    <a:pt x="275" y="713"/>
                  </a:lnTo>
                  <a:lnTo>
                    <a:pt x="272" y="711"/>
                  </a:lnTo>
                  <a:lnTo>
                    <a:pt x="271" y="709"/>
                  </a:lnTo>
                  <a:lnTo>
                    <a:pt x="270" y="708"/>
                  </a:lnTo>
                  <a:lnTo>
                    <a:pt x="269" y="708"/>
                  </a:lnTo>
                  <a:lnTo>
                    <a:pt x="269" y="707"/>
                  </a:lnTo>
                  <a:lnTo>
                    <a:pt x="268" y="707"/>
                  </a:lnTo>
                  <a:lnTo>
                    <a:pt x="266" y="706"/>
                  </a:lnTo>
                  <a:lnTo>
                    <a:pt x="265" y="706"/>
                  </a:lnTo>
                  <a:lnTo>
                    <a:pt x="265" y="705"/>
                  </a:lnTo>
                  <a:lnTo>
                    <a:pt x="264" y="705"/>
                  </a:lnTo>
                  <a:lnTo>
                    <a:pt x="263" y="705"/>
                  </a:lnTo>
                  <a:lnTo>
                    <a:pt x="261" y="704"/>
                  </a:lnTo>
                  <a:lnTo>
                    <a:pt x="257" y="702"/>
                  </a:lnTo>
                  <a:lnTo>
                    <a:pt x="256" y="702"/>
                  </a:lnTo>
                  <a:lnTo>
                    <a:pt x="256" y="701"/>
                  </a:lnTo>
                  <a:lnTo>
                    <a:pt x="249" y="699"/>
                  </a:lnTo>
                  <a:lnTo>
                    <a:pt x="244" y="696"/>
                  </a:lnTo>
                  <a:lnTo>
                    <a:pt x="228" y="688"/>
                  </a:lnTo>
                  <a:lnTo>
                    <a:pt x="226" y="687"/>
                  </a:lnTo>
                  <a:lnTo>
                    <a:pt x="221" y="685"/>
                  </a:lnTo>
                  <a:lnTo>
                    <a:pt x="216" y="683"/>
                  </a:lnTo>
                  <a:lnTo>
                    <a:pt x="213" y="681"/>
                  </a:lnTo>
                  <a:lnTo>
                    <a:pt x="211" y="681"/>
                  </a:lnTo>
                  <a:lnTo>
                    <a:pt x="209" y="681"/>
                  </a:lnTo>
                  <a:lnTo>
                    <a:pt x="207" y="680"/>
                  </a:lnTo>
                  <a:lnTo>
                    <a:pt x="205" y="680"/>
                  </a:lnTo>
                  <a:lnTo>
                    <a:pt x="205" y="680"/>
                  </a:lnTo>
                  <a:lnTo>
                    <a:pt x="203" y="680"/>
                  </a:lnTo>
                  <a:lnTo>
                    <a:pt x="202" y="680"/>
                  </a:lnTo>
                  <a:lnTo>
                    <a:pt x="201" y="680"/>
                  </a:lnTo>
                  <a:lnTo>
                    <a:pt x="201" y="687"/>
                  </a:lnTo>
                  <a:lnTo>
                    <a:pt x="189" y="687"/>
                  </a:lnTo>
                  <a:lnTo>
                    <a:pt x="184" y="687"/>
                  </a:lnTo>
                  <a:lnTo>
                    <a:pt x="182" y="687"/>
                  </a:lnTo>
                  <a:lnTo>
                    <a:pt x="181" y="686"/>
                  </a:lnTo>
                  <a:lnTo>
                    <a:pt x="180" y="686"/>
                  </a:lnTo>
                  <a:lnTo>
                    <a:pt x="179" y="687"/>
                  </a:lnTo>
                  <a:lnTo>
                    <a:pt x="177" y="687"/>
                  </a:lnTo>
                  <a:lnTo>
                    <a:pt x="176" y="686"/>
                  </a:lnTo>
                  <a:lnTo>
                    <a:pt x="176" y="685"/>
                  </a:lnTo>
                  <a:lnTo>
                    <a:pt x="175" y="683"/>
                  </a:lnTo>
                  <a:lnTo>
                    <a:pt x="168" y="677"/>
                  </a:lnTo>
                  <a:lnTo>
                    <a:pt x="167" y="677"/>
                  </a:lnTo>
                  <a:lnTo>
                    <a:pt x="166" y="677"/>
                  </a:lnTo>
                  <a:lnTo>
                    <a:pt x="165" y="677"/>
                  </a:lnTo>
                  <a:lnTo>
                    <a:pt x="162" y="675"/>
                  </a:lnTo>
                  <a:lnTo>
                    <a:pt x="159" y="673"/>
                  </a:lnTo>
                  <a:lnTo>
                    <a:pt x="158" y="673"/>
                  </a:lnTo>
                  <a:lnTo>
                    <a:pt x="156" y="673"/>
                  </a:lnTo>
                  <a:lnTo>
                    <a:pt x="155" y="673"/>
                  </a:lnTo>
                  <a:lnTo>
                    <a:pt x="145" y="673"/>
                  </a:lnTo>
                  <a:lnTo>
                    <a:pt x="144" y="668"/>
                  </a:lnTo>
                  <a:lnTo>
                    <a:pt x="144" y="662"/>
                  </a:lnTo>
                  <a:lnTo>
                    <a:pt x="144" y="657"/>
                  </a:lnTo>
                  <a:lnTo>
                    <a:pt x="144" y="656"/>
                  </a:lnTo>
                  <a:lnTo>
                    <a:pt x="144" y="641"/>
                  </a:lnTo>
                  <a:lnTo>
                    <a:pt x="145" y="640"/>
                  </a:lnTo>
                  <a:lnTo>
                    <a:pt x="129" y="640"/>
                  </a:lnTo>
                  <a:lnTo>
                    <a:pt x="108" y="640"/>
                  </a:lnTo>
                  <a:lnTo>
                    <a:pt x="104" y="640"/>
                  </a:lnTo>
                  <a:lnTo>
                    <a:pt x="101" y="640"/>
                  </a:lnTo>
                  <a:lnTo>
                    <a:pt x="83" y="640"/>
                  </a:lnTo>
                  <a:lnTo>
                    <a:pt x="87" y="640"/>
                  </a:lnTo>
                  <a:lnTo>
                    <a:pt x="87" y="583"/>
                  </a:lnTo>
                  <a:lnTo>
                    <a:pt x="32" y="582"/>
                  </a:lnTo>
                  <a:lnTo>
                    <a:pt x="32" y="552"/>
                  </a:lnTo>
                  <a:lnTo>
                    <a:pt x="31" y="552"/>
                  </a:lnTo>
                  <a:lnTo>
                    <a:pt x="31" y="524"/>
                  </a:lnTo>
                  <a:lnTo>
                    <a:pt x="3" y="524"/>
                  </a:lnTo>
                  <a:lnTo>
                    <a:pt x="3" y="510"/>
                  </a:lnTo>
                  <a:lnTo>
                    <a:pt x="3" y="496"/>
                  </a:lnTo>
                  <a:lnTo>
                    <a:pt x="3" y="485"/>
                  </a:lnTo>
                  <a:lnTo>
                    <a:pt x="2" y="472"/>
                  </a:lnTo>
                  <a:lnTo>
                    <a:pt x="2" y="462"/>
                  </a:lnTo>
                  <a:lnTo>
                    <a:pt x="2" y="459"/>
                  </a:lnTo>
                  <a:lnTo>
                    <a:pt x="2" y="447"/>
                  </a:lnTo>
                  <a:lnTo>
                    <a:pt x="2" y="433"/>
                  </a:lnTo>
                  <a:lnTo>
                    <a:pt x="2" y="421"/>
                  </a:lnTo>
                  <a:lnTo>
                    <a:pt x="2" y="412"/>
                  </a:lnTo>
                  <a:lnTo>
                    <a:pt x="2" y="408"/>
                  </a:lnTo>
                  <a:lnTo>
                    <a:pt x="0" y="408"/>
                  </a:lnTo>
                  <a:lnTo>
                    <a:pt x="0" y="405"/>
                  </a:lnTo>
                  <a:lnTo>
                    <a:pt x="0" y="396"/>
                  </a:lnTo>
                  <a:lnTo>
                    <a:pt x="0" y="387"/>
                  </a:lnTo>
                  <a:lnTo>
                    <a:pt x="0" y="383"/>
                  </a:lnTo>
                  <a:lnTo>
                    <a:pt x="0" y="378"/>
                  </a:lnTo>
                  <a:lnTo>
                    <a:pt x="0" y="370"/>
                  </a:lnTo>
                  <a:lnTo>
                    <a:pt x="0" y="342"/>
                  </a:lnTo>
                  <a:lnTo>
                    <a:pt x="0" y="332"/>
                  </a:lnTo>
                  <a:lnTo>
                    <a:pt x="0" y="323"/>
                  </a:lnTo>
                  <a:lnTo>
                    <a:pt x="0" y="313"/>
                  </a:lnTo>
                  <a:lnTo>
                    <a:pt x="0" y="303"/>
                  </a:lnTo>
                  <a:lnTo>
                    <a:pt x="0" y="292"/>
                  </a:lnTo>
                  <a:lnTo>
                    <a:pt x="0" y="289"/>
                  </a:lnTo>
                  <a:lnTo>
                    <a:pt x="0" y="288"/>
                  </a:lnTo>
                  <a:lnTo>
                    <a:pt x="0" y="286"/>
                  </a:lnTo>
                  <a:lnTo>
                    <a:pt x="0" y="282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67"/>
                  </a:lnTo>
                  <a:lnTo>
                    <a:pt x="0" y="262"/>
                  </a:lnTo>
                  <a:lnTo>
                    <a:pt x="1" y="253"/>
                  </a:lnTo>
                  <a:lnTo>
                    <a:pt x="1" y="244"/>
                  </a:lnTo>
                  <a:lnTo>
                    <a:pt x="1" y="242"/>
                  </a:lnTo>
                  <a:lnTo>
                    <a:pt x="0" y="239"/>
                  </a:lnTo>
                  <a:lnTo>
                    <a:pt x="1" y="234"/>
                  </a:lnTo>
                  <a:lnTo>
                    <a:pt x="1" y="231"/>
                  </a:lnTo>
                  <a:lnTo>
                    <a:pt x="3" y="231"/>
                  </a:lnTo>
                  <a:lnTo>
                    <a:pt x="4" y="231"/>
                  </a:lnTo>
                  <a:lnTo>
                    <a:pt x="8" y="231"/>
                  </a:lnTo>
                  <a:lnTo>
                    <a:pt x="11" y="233"/>
                  </a:lnTo>
                  <a:lnTo>
                    <a:pt x="15" y="233"/>
                  </a:lnTo>
                  <a:lnTo>
                    <a:pt x="30" y="233"/>
                  </a:lnTo>
                  <a:lnTo>
                    <a:pt x="30" y="222"/>
                  </a:lnTo>
                  <a:lnTo>
                    <a:pt x="30" y="212"/>
                  </a:lnTo>
                  <a:lnTo>
                    <a:pt x="30" y="202"/>
                  </a:lnTo>
                  <a:lnTo>
                    <a:pt x="30" y="193"/>
                  </a:lnTo>
                  <a:lnTo>
                    <a:pt x="30" y="182"/>
                  </a:lnTo>
                  <a:lnTo>
                    <a:pt x="31" y="167"/>
                  </a:lnTo>
                  <a:lnTo>
                    <a:pt x="31" y="163"/>
                  </a:lnTo>
                  <a:lnTo>
                    <a:pt x="31" y="158"/>
                  </a:lnTo>
                  <a:lnTo>
                    <a:pt x="31" y="146"/>
                  </a:lnTo>
                  <a:lnTo>
                    <a:pt x="30" y="145"/>
                  </a:lnTo>
                  <a:lnTo>
                    <a:pt x="202" y="145"/>
                  </a:lnTo>
                  <a:lnTo>
                    <a:pt x="205" y="0"/>
                  </a:lnTo>
                  <a:lnTo>
                    <a:pt x="242" y="0"/>
                  </a:lnTo>
                  <a:lnTo>
                    <a:pt x="257" y="0"/>
                  </a:lnTo>
                  <a:lnTo>
                    <a:pt x="285" y="0"/>
                  </a:lnTo>
                  <a:lnTo>
                    <a:pt x="285" y="57"/>
                  </a:lnTo>
                  <a:lnTo>
                    <a:pt x="315" y="57"/>
                  </a:lnTo>
                  <a:lnTo>
                    <a:pt x="348" y="57"/>
                  </a:lnTo>
                  <a:lnTo>
                    <a:pt x="372" y="57"/>
                  </a:lnTo>
                  <a:lnTo>
                    <a:pt x="405" y="57"/>
                  </a:lnTo>
                  <a:lnTo>
                    <a:pt x="431" y="57"/>
                  </a:lnTo>
                  <a:lnTo>
                    <a:pt x="431" y="3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59">
              <a:extLst>
                <a:ext uri="{FF2B5EF4-FFF2-40B4-BE49-F238E27FC236}">
                  <a16:creationId xmlns:a16="http://schemas.microsoft.com/office/drawing/2014/main" id="{5F7D4990-9C2D-D154-EEEE-7FB4B5C9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563" y="3846513"/>
              <a:ext cx="1470025" cy="955675"/>
            </a:xfrm>
            <a:custGeom>
              <a:avLst/>
              <a:gdLst>
                <a:gd name="T0" fmla="*/ 657 w 926"/>
                <a:gd name="T1" fmla="*/ 2 h 602"/>
                <a:gd name="T2" fmla="*/ 674 w 926"/>
                <a:gd name="T3" fmla="*/ 9 h 602"/>
                <a:gd name="T4" fmla="*/ 669 w 926"/>
                <a:gd name="T5" fmla="*/ 38 h 602"/>
                <a:gd name="T6" fmla="*/ 666 w 926"/>
                <a:gd name="T7" fmla="*/ 59 h 602"/>
                <a:gd name="T8" fmla="*/ 679 w 926"/>
                <a:gd name="T9" fmla="*/ 76 h 602"/>
                <a:gd name="T10" fmla="*/ 686 w 926"/>
                <a:gd name="T11" fmla="*/ 85 h 602"/>
                <a:gd name="T12" fmla="*/ 688 w 926"/>
                <a:gd name="T13" fmla="*/ 113 h 602"/>
                <a:gd name="T14" fmla="*/ 686 w 926"/>
                <a:gd name="T15" fmla="*/ 152 h 602"/>
                <a:gd name="T16" fmla="*/ 678 w 926"/>
                <a:gd name="T17" fmla="*/ 167 h 602"/>
                <a:gd name="T18" fmla="*/ 676 w 926"/>
                <a:gd name="T19" fmla="*/ 175 h 602"/>
                <a:gd name="T20" fmla="*/ 841 w 926"/>
                <a:gd name="T21" fmla="*/ 306 h 602"/>
                <a:gd name="T22" fmla="*/ 809 w 926"/>
                <a:gd name="T23" fmla="*/ 496 h 602"/>
                <a:gd name="T24" fmla="*/ 763 w 926"/>
                <a:gd name="T25" fmla="*/ 531 h 602"/>
                <a:gd name="T26" fmla="*/ 762 w 926"/>
                <a:gd name="T27" fmla="*/ 544 h 602"/>
                <a:gd name="T28" fmla="*/ 770 w 926"/>
                <a:gd name="T29" fmla="*/ 552 h 602"/>
                <a:gd name="T30" fmla="*/ 795 w 926"/>
                <a:gd name="T31" fmla="*/ 578 h 602"/>
                <a:gd name="T32" fmla="*/ 750 w 926"/>
                <a:gd name="T33" fmla="*/ 583 h 602"/>
                <a:gd name="T34" fmla="*/ 739 w 926"/>
                <a:gd name="T35" fmla="*/ 553 h 602"/>
                <a:gd name="T36" fmla="*/ 731 w 926"/>
                <a:gd name="T37" fmla="*/ 551 h 602"/>
                <a:gd name="T38" fmla="*/ 722 w 926"/>
                <a:gd name="T39" fmla="*/ 543 h 602"/>
                <a:gd name="T40" fmla="*/ 708 w 926"/>
                <a:gd name="T41" fmla="*/ 536 h 602"/>
                <a:gd name="T42" fmla="*/ 674 w 926"/>
                <a:gd name="T43" fmla="*/ 524 h 602"/>
                <a:gd name="T44" fmla="*/ 677 w 926"/>
                <a:gd name="T45" fmla="*/ 541 h 602"/>
                <a:gd name="T46" fmla="*/ 636 w 926"/>
                <a:gd name="T47" fmla="*/ 553 h 602"/>
                <a:gd name="T48" fmla="*/ 604 w 926"/>
                <a:gd name="T49" fmla="*/ 483 h 602"/>
                <a:gd name="T50" fmla="*/ 578 w 926"/>
                <a:gd name="T51" fmla="*/ 506 h 602"/>
                <a:gd name="T52" fmla="*/ 545 w 926"/>
                <a:gd name="T53" fmla="*/ 495 h 602"/>
                <a:gd name="T54" fmla="*/ 535 w 926"/>
                <a:gd name="T55" fmla="*/ 524 h 602"/>
                <a:gd name="T56" fmla="*/ 462 w 926"/>
                <a:gd name="T57" fmla="*/ 504 h 602"/>
                <a:gd name="T58" fmla="*/ 452 w 926"/>
                <a:gd name="T59" fmla="*/ 492 h 602"/>
                <a:gd name="T60" fmla="*/ 431 w 926"/>
                <a:gd name="T61" fmla="*/ 492 h 602"/>
                <a:gd name="T62" fmla="*/ 413 w 926"/>
                <a:gd name="T63" fmla="*/ 496 h 602"/>
                <a:gd name="T64" fmla="*/ 315 w 926"/>
                <a:gd name="T65" fmla="*/ 407 h 602"/>
                <a:gd name="T66" fmla="*/ 348 w 926"/>
                <a:gd name="T67" fmla="*/ 483 h 602"/>
                <a:gd name="T68" fmla="*/ 324 w 926"/>
                <a:gd name="T69" fmla="*/ 550 h 602"/>
                <a:gd name="T70" fmla="*/ 275 w 926"/>
                <a:gd name="T71" fmla="*/ 559 h 602"/>
                <a:gd name="T72" fmla="*/ 162 w 926"/>
                <a:gd name="T73" fmla="*/ 467 h 602"/>
                <a:gd name="T74" fmla="*/ 139 w 926"/>
                <a:gd name="T75" fmla="*/ 501 h 602"/>
                <a:gd name="T76" fmla="*/ 58 w 926"/>
                <a:gd name="T77" fmla="*/ 436 h 602"/>
                <a:gd name="T78" fmla="*/ 185 w 926"/>
                <a:gd name="T79" fmla="*/ 423 h 602"/>
                <a:gd name="T80" fmla="*/ 220 w 926"/>
                <a:gd name="T81" fmla="*/ 423 h 602"/>
                <a:gd name="T82" fmla="*/ 204 w 926"/>
                <a:gd name="T83" fmla="*/ 404 h 602"/>
                <a:gd name="T84" fmla="*/ 210 w 926"/>
                <a:gd name="T85" fmla="*/ 385 h 602"/>
                <a:gd name="T86" fmla="*/ 220 w 926"/>
                <a:gd name="T87" fmla="*/ 361 h 602"/>
                <a:gd name="T88" fmla="*/ 233 w 926"/>
                <a:gd name="T89" fmla="*/ 349 h 602"/>
                <a:gd name="T90" fmla="*/ 325 w 926"/>
                <a:gd name="T91" fmla="*/ 294 h 602"/>
                <a:gd name="T92" fmla="*/ 291 w 926"/>
                <a:gd name="T93" fmla="*/ 314 h 602"/>
                <a:gd name="T94" fmla="*/ 257 w 926"/>
                <a:gd name="T95" fmla="*/ 299 h 602"/>
                <a:gd name="T96" fmla="*/ 246 w 926"/>
                <a:gd name="T97" fmla="*/ 253 h 602"/>
                <a:gd name="T98" fmla="*/ 176 w 926"/>
                <a:gd name="T99" fmla="*/ 221 h 602"/>
                <a:gd name="T100" fmla="*/ 189 w 926"/>
                <a:gd name="T101" fmla="*/ 162 h 602"/>
                <a:gd name="T102" fmla="*/ 213 w 926"/>
                <a:gd name="T103" fmla="*/ 156 h 602"/>
                <a:gd name="T104" fmla="*/ 262 w 926"/>
                <a:gd name="T105" fmla="*/ 175 h 602"/>
                <a:gd name="T106" fmla="*/ 312 w 926"/>
                <a:gd name="T107" fmla="*/ 91 h 602"/>
                <a:gd name="T108" fmla="*/ 376 w 926"/>
                <a:gd name="T109" fmla="*/ 0 h 602"/>
                <a:gd name="T110" fmla="*/ 424 w 926"/>
                <a:gd name="T111" fmla="*/ 0 h 602"/>
                <a:gd name="T112" fmla="*/ 465 w 926"/>
                <a:gd name="T113" fmla="*/ 2 h 602"/>
                <a:gd name="T114" fmla="*/ 537 w 926"/>
                <a:gd name="T115" fmla="*/ 0 h 602"/>
                <a:gd name="T116" fmla="*/ 612 w 926"/>
                <a:gd name="T117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6" h="602">
                  <a:moveTo>
                    <a:pt x="612" y="0"/>
                  </a:moveTo>
                  <a:lnTo>
                    <a:pt x="623" y="0"/>
                  </a:lnTo>
                  <a:lnTo>
                    <a:pt x="629" y="0"/>
                  </a:lnTo>
                  <a:lnTo>
                    <a:pt x="635" y="0"/>
                  </a:lnTo>
                  <a:lnTo>
                    <a:pt x="642" y="2"/>
                  </a:lnTo>
                  <a:lnTo>
                    <a:pt x="645" y="2"/>
                  </a:lnTo>
                  <a:lnTo>
                    <a:pt x="648" y="2"/>
                  </a:lnTo>
                  <a:lnTo>
                    <a:pt x="653" y="2"/>
                  </a:lnTo>
                  <a:lnTo>
                    <a:pt x="657" y="2"/>
                  </a:lnTo>
                  <a:lnTo>
                    <a:pt x="660" y="2"/>
                  </a:lnTo>
                  <a:lnTo>
                    <a:pt x="664" y="2"/>
                  </a:lnTo>
                  <a:lnTo>
                    <a:pt x="667" y="2"/>
                  </a:lnTo>
                  <a:lnTo>
                    <a:pt x="669" y="2"/>
                  </a:lnTo>
                  <a:lnTo>
                    <a:pt x="672" y="3"/>
                  </a:lnTo>
                  <a:lnTo>
                    <a:pt x="676" y="3"/>
                  </a:lnTo>
                  <a:lnTo>
                    <a:pt x="676" y="6"/>
                  </a:lnTo>
                  <a:lnTo>
                    <a:pt x="674" y="8"/>
                  </a:lnTo>
                  <a:lnTo>
                    <a:pt x="674" y="9"/>
                  </a:lnTo>
                  <a:lnTo>
                    <a:pt x="674" y="12"/>
                  </a:lnTo>
                  <a:lnTo>
                    <a:pt x="673" y="15"/>
                  </a:lnTo>
                  <a:lnTo>
                    <a:pt x="673" y="17"/>
                  </a:lnTo>
                  <a:lnTo>
                    <a:pt x="673" y="19"/>
                  </a:lnTo>
                  <a:lnTo>
                    <a:pt x="672" y="21"/>
                  </a:lnTo>
                  <a:lnTo>
                    <a:pt x="671" y="25"/>
                  </a:lnTo>
                  <a:lnTo>
                    <a:pt x="671" y="30"/>
                  </a:lnTo>
                  <a:lnTo>
                    <a:pt x="670" y="34"/>
                  </a:lnTo>
                  <a:lnTo>
                    <a:pt x="669" y="38"/>
                  </a:lnTo>
                  <a:lnTo>
                    <a:pt x="669" y="42"/>
                  </a:lnTo>
                  <a:lnTo>
                    <a:pt x="667" y="44"/>
                  </a:lnTo>
                  <a:lnTo>
                    <a:pt x="667" y="47"/>
                  </a:lnTo>
                  <a:lnTo>
                    <a:pt x="666" y="50"/>
                  </a:lnTo>
                  <a:lnTo>
                    <a:pt x="666" y="52"/>
                  </a:lnTo>
                  <a:lnTo>
                    <a:pt x="666" y="53"/>
                  </a:lnTo>
                  <a:lnTo>
                    <a:pt x="665" y="55"/>
                  </a:lnTo>
                  <a:lnTo>
                    <a:pt x="665" y="57"/>
                  </a:lnTo>
                  <a:lnTo>
                    <a:pt x="666" y="59"/>
                  </a:lnTo>
                  <a:lnTo>
                    <a:pt x="667" y="61"/>
                  </a:lnTo>
                  <a:lnTo>
                    <a:pt x="667" y="64"/>
                  </a:lnTo>
                  <a:lnTo>
                    <a:pt x="670" y="66"/>
                  </a:lnTo>
                  <a:lnTo>
                    <a:pt x="671" y="68"/>
                  </a:lnTo>
                  <a:lnTo>
                    <a:pt x="672" y="70"/>
                  </a:lnTo>
                  <a:lnTo>
                    <a:pt x="673" y="70"/>
                  </a:lnTo>
                  <a:lnTo>
                    <a:pt x="674" y="71"/>
                  </a:lnTo>
                  <a:lnTo>
                    <a:pt x="677" y="73"/>
                  </a:lnTo>
                  <a:lnTo>
                    <a:pt x="679" y="76"/>
                  </a:lnTo>
                  <a:lnTo>
                    <a:pt x="681" y="76"/>
                  </a:lnTo>
                  <a:lnTo>
                    <a:pt x="682" y="78"/>
                  </a:lnTo>
                  <a:lnTo>
                    <a:pt x="682" y="79"/>
                  </a:lnTo>
                  <a:lnTo>
                    <a:pt x="684" y="79"/>
                  </a:lnTo>
                  <a:lnTo>
                    <a:pt x="684" y="80"/>
                  </a:lnTo>
                  <a:lnTo>
                    <a:pt x="685" y="81"/>
                  </a:lnTo>
                  <a:lnTo>
                    <a:pt x="685" y="82"/>
                  </a:lnTo>
                  <a:lnTo>
                    <a:pt x="685" y="84"/>
                  </a:lnTo>
                  <a:lnTo>
                    <a:pt x="686" y="85"/>
                  </a:lnTo>
                  <a:lnTo>
                    <a:pt x="686" y="87"/>
                  </a:lnTo>
                  <a:lnTo>
                    <a:pt x="686" y="89"/>
                  </a:lnTo>
                  <a:lnTo>
                    <a:pt x="687" y="92"/>
                  </a:lnTo>
                  <a:lnTo>
                    <a:pt x="687" y="95"/>
                  </a:lnTo>
                  <a:lnTo>
                    <a:pt x="687" y="98"/>
                  </a:lnTo>
                  <a:lnTo>
                    <a:pt x="687" y="100"/>
                  </a:lnTo>
                  <a:lnTo>
                    <a:pt x="688" y="104"/>
                  </a:lnTo>
                  <a:lnTo>
                    <a:pt x="688" y="108"/>
                  </a:lnTo>
                  <a:lnTo>
                    <a:pt x="688" y="113"/>
                  </a:lnTo>
                  <a:lnTo>
                    <a:pt x="688" y="118"/>
                  </a:lnTo>
                  <a:lnTo>
                    <a:pt x="688" y="133"/>
                  </a:lnTo>
                  <a:lnTo>
                    <a:pt x="688" y="140"/>
                  </a:lnTo>
                  <a:lnTo>
                    <a:pt x="688" y="141"/>
                  </a:lnTo>
                  <a:lnTo>
                    <a:pt x="687" y="142"/>
                  </a:lnTo>
                  <a:lnTo>
                    <a:pt x="687" y="143"/>
                  </a:lnTo>
                  <a:lnTo>
                    <a:pt x="687" y="144"/>
                  </a:lnTo>
                  <a:lnTo>
                    <a:pt x="687" y="147"/>
                  </a:lnTo>
                  <a:lnTo>
                    <a:pt x="686" y="152"/>
                  </a:lnTo>
                  <a:lnTo>
                    <a:pt x="685" y="156"/>
                  </a:lnTo>
                  <a:lnTo>
                    <a:pt x="684" y="157"/>
                  </a:lnTo>
                  <a:lnTo>
                    <a:pt x="682" y="159"/>
                  </a:lnTo>
                  <a:lnTo>
                    <a:pt x="682" y="161"/>
                  </a:lnTo>
                  <a:lnTo>
                    <a:pt x="681" y="162"/>
                  </a:lnTo>
                  <a:lnTo>
                    <a:pt x="681" y="163"/>
                  </a:lnTo>
                  <a:lnTo>
                    <a:pt x="680" y="165"/>
                  </a:lnTo>
                  <a:lnTo>
                    <a:pt x="679" y="167"/>
                  </a:lnTo>
                  <a:lnTo>
                    <a:pt x="678" y="167"/>
                  </a:lnTo>
                  <a:lnTo>
                    <a:pt x="677" y="168"/>
                  </a:lnTo>
                  <a:lnTo>
                    <a:pt x="674" y="169"/>
                  </a:lnTo>
                  <a:lnTo>
                    <a:pt x="669" y="171"/>
                  </a:lnTo>
                  <a:lnTo>
                    <a:pt x="663" y="174"/>
                  </a:lnTo>
                  <a:lnTo>
                    <a:pt x="661" y="174"/>
                  </a:lnTo>
                  <a:lnTo>
                    <a:pt x="660" y="175"/>
                  </a:lnTo>
                  <a:lnTo>
                    <a:pt x="658" y="175"/>
                  </a:lnTo>
                  <a:lnTo>
                    <a:pt x="657" y="176"/>
                  </a:lnTo>
                  <a:lnTo>
                    <a:pt x="676" y="175"/>
                  </a:lnTo>
                  <a:lnTo>
                    <a:pt x="690" y="176"/>
                  </a:lnTo>
                  <a:lnTo>
                    <a:pt x="695" y="176"/>
                  </a:lnTo>
                  <a:lnTo>
                    <a:pt x="754" y="175"/>
                  </a:lnTo>
                  <a:lnTo>
                    <a:pt x="752" y="294"/>
                  </a:lnTo>
                  <a:lnTo>
                    <a:pt x="926" y="291"/>
                  </a:lnTo>
                  <a:lnTo>
                    <a:pt x="926" y="306"/>
                  </a:lnTo>
                  <a:lnTo>
                    <a:pt x="855" y="306"/>
                  </a:lnTo>
                  <a:lnTo>
                    <a:pt x="847" y="306"/>
                  </a:lnTo>
                  <a:lnTo>
                    <a:pt x="841" y="306"/>
                  </a:lnTo>
                  <a:lnTo>
                    <a:pt x="811" y="306"/>
                  </a:lnTo>
                  <a:lnTo>
                    <a:pt x="810" y="321"/>
                  </a:lnTo>
                  <a:lnTo>
                    <a:pt x="810" y="351"/>
                  </a:lnTo>
                  <a:lnTo>
                    <a:pt x="810" y="379"/>
                  </a:lnTo>
                  <a:lnTo>
                    <a:pt x="810" y="408"/>
                  </a:lnTo>
                  <a:lnTo>
                    <a:pt x="810" y="437"/>
                  </a:lnTo>
                  <a:lnTo>
                    <a:pt x="809" y="467"/>
                  </a:lnTo>
                  <a:lnTo>
                    <a:pt x="809" y="481"/>
                  </a:lnTo>
                  <a:lnTo>
                    <a:pt x="809" y="496"/>
                  </a:lnTo>
                  <a:lnTo>
                    <a:pt x="809" y="510"/>
                  </a:lnTo>
                  <a:lnTo>
                    <a:pt x="809" y="524"/>
                  </a:lnTo>
                  <a:lnTo>
                    <a:pt x="780" y="524"/>
                  </a:lnTo>
                  <a:lnTo>
                    <a:pt x="763" y="524"/>
                  </a:lnTo>
                  <a:lnTo>
                    <a:pt x="763" y="525"/>
                  </a:lnTo>
                  <a:lnTo>
                    <a:pt x="763" y="526"/>
                  </a:lnTo>
                  <a:lnTo>
                    <a:pt x="763" y="528"/>
                  </a:lnTo>
                  <a:lnTo>
                    <a:pt x="763" y="530"/>
                  </a:lnTo>
                  <a:lnTo>
                    <a:pt x="763" y="531"/>
                  </a:lnTo>
                  <a:lnTo>
                    <a:pt x="763" y="532"/>
                  </a:lnTo>
                  <a:lnTo>
                    <a:pt x="763" y="533"/>
                  </a:lnTo>
                  <a:lnTo>
                    <a:pt x="763" y="535"/>
                  </a:lnTo>
                  <a:lnTo>
                    <a:pt x="763" y="536"/>
                  </a:lnTo>
                  <a:lnTo>
                    <a:pt x="764" y="536"/>
                  </a:lnTo>
                  <a:lnTo>
                    <a:pt x="764" y="538"/>
                  </a:lnTo>
                  <a:lnTo>
                    <a:pt x="763" y="540"/>
                  </a:lnTo>
                  <a:lnTo>
                    <a:pt x="763" y="541"/>
                  </a:lnTo>
                  <a:lnTo>
                    <a:pt x="762" y="544"/>
                  </a:lnTo>
                  <a:lnTo>
                    <a:pt x="763" y="545"/>
                  </a:lnTo>
                  <a:lnTo>
                    <a:pt x="764" y="546"/>
                  </a:lnTo>
                  <a:lnTo>
                    <a:pt x="766" y="546"/>
                  </a:lnTo>
                  <a:lnTo>
                    <a:pt x="767" y="547"/>
                  </a:lnTo>
                  <a:lnTo>
                    <a:pt x="767" y="549"/>
                  </a:lnTo>
                  <a:lnTo>
                    <a:pt x="768" y="549"/>
                  </a:lnTo>
                  <a:lnTo>
                    <a:pt x="769" y="550"/>
                  </a:lnTo>
                  <a:lnTo>
                    <a:pt x="770" y="551"/>
                  </a:lnTo>
                  <a:lnTo>
                    <a:pt x="770" y="552"/>
                  </a:lnTo>
                  <a:lnTo>
                    <a:pt x="771" y="553"/>
                  </a:lnTo>
                  <a:lnTo>
                    <a:pt x="773" y="554"/>
                  </a:lnTo>
                  <a:lnTo>
                    <a:pt x="773" y="556"/>
                  </a:lnTo>
                  <a:lnTo>
                    <a:pt x="774" y="556"/>
                  </a:lnTo>
                  <a:lnTo>
                    <a:pt x="775" y="557"/>
                  </a:lnTo>
                  <a:lnTo>
                    <a:pt x="776" y="557"/>
                  </a:lnTo>
                  <a:lnTo>
                    <a:pt x="776" y="562"/>
                  </a:lnTo>
                  <a:lnTo>
                    <a:pt x="777" y="565"/>
                  </a:lnTo>
                  <a:lnTo>
                    <a:pt x="795" y="578"/>
                  </a:lnTo>
                  <a:lnTo>
                    <a:pt x="796" y="578"/>
                  </a:lnTo>
                  <a:lnTo>
                    <a:pt x="797" y="578"/>
                  </a:lnTo>
                  <a:lnTo>
                    <a:pt x="797" y="583"/>
                  </a:lnTo>
                  <a:lnTo>
                    <a:pt x="777" y="583"/>
                  </a:lnTo>
                  <a:lnTo>
                    <a:pt x="763" y="583"/>
                  </a:lnTo>
                  <a:lnTo>
                    <a:pt x="762" y="583"/>
                  </a:lnTo>
                  <a:lnTo>
                    <a:pt x="759" y="583"/>
                  </a:lnTo>
                  <a:lnTo>
                    <a:pt x="752" y="583"/>
                  </a:lnTo>
                  <a:lnTo>
                    <a:pt x="750" y="583"/>
                  </a:lnTo>
                  <a:lnTo>
                    <a:pt x="750" y="558"/>
                  </a:lnTo>
                  <a:lnTo>
                    <a:pt x="749" y="558"/>
                  </a:lnTo>
                  <a:lnTo>
                    <a:pt x="748" y="558"/>
                  </a:lnTo>
                  <a:lnTo>
                    <a:pt x="747" y="558"/>
                  </a:lnTo>
                  <a:lnTo>
                    <a:pt x="746" y="558"/>
                  </a:lnTo>
                  <a:lnTo>
                    <a:pt x="745" y="558"/>
                  </a:lnTo>
                  <a:lnTo>
                    <a:pt x="740" y="558"/>
                  </a:lnTo>
                  <a:lnTo>
                    <a:pt x="739" y="558"/>
                  </a:lnTo>
                  <a:lnTo>
                    <a:pt x="739" y="553"/>
                  </a:lnTo>
                  <a:lnTo>
                    <a:pt x="737" y="553"/>
                  </a:lnTo>
                  <a:lnTo>
                    <a:pt x="737" y="553"/>
                  </a:lnTo>
                  <a:lnTo>
                    <a:pt x="735" y="553"/>
                  </a:lnTo>
                  <a:lnTo>
                    <a:pt x="735" y="552"/>
                  </a:lnTo>
                  <a:lnTo>
                    <a:pt x="734" y="552"/>
                  </a:lnTo>
                  <a:lnTo>
                    <a:pt x="733" y="552"/>
                  </a:lnTo>
                  <a:lnTo>
                    <a:pt x="733" y="551"/>
                  </a:lnTo>
                  <a:lnTo>
                    <a:pt x="732" y="551"/>
                  </a:lnTo>
                  <a:lnTo>
                    <a:pt x="731" y="551"/>
                  </a:lnTo>
                  <a:lnTo>
                    <a:pt x="729" y="551"/>
                  </a:lnTo>
                  <a:lnTo>
                    <a:pt x="727" y="551"/>
                  </a:lnTo>
                  <a:lnTo>
                    <a:pt x="726" y="551"/>
                  </a:lnTo>
                  <a:lnTo>
                    <a:pt x="725" y="551"/>
                  </a:lnTo>
                  <a:lnTo>
                    <a:pt x="725" y="550"/>
                  </a:lnTo>
                  <a:lnTo>
                    <a:pt x="724" y="550"/>
                  </a:lnTo>
                  <a:lnTo>
                    <a:pt x="722" y="549"/>
                  </a:lnTo>
                  <a:lnTo>
                    <a:pt x="722" y="547"/>
                  </a:lnTo>
                  <a:lnTo>
                    <a:pt x="722" y="543"/>
                  </a:lnTo>
                  <a:lnTo>
                    <a:pt x="720" y="543"/>
                  </a:lnTo>
                  <a:lnTo>
                    <a:pt x="719" y="543"/>
                  </a:lnTo>
                  <a:lnTo>
                    <a:pt x="716" y="541"/>
                  </a:lnTo>
                  <a:lnTo>
                    <a:pt x="715" y="539"/>
                  </a:lnTo>
                  <a:lnTo>
                    <a:pt x="714" y="539"/>
                  </a:lnTo>
                  <a:lnTo>
                    <a:pt x="713" y="539"/>
                  </a:lnTo>
                  <a:lnTo>
                    <a:pt x="712" y="539"/>
                  </a:lnTo>
                  <a:lnTo>
                    <a:pt x="708" y="539"/>
                  </a:lnTo>
                  <a:lnTo>
                    <a:pt x="708" y="536"/>
                  </a:lnTo>
                  <a:lnTo>
                    <a:pt x="708" y="535"/>
                  </a:lnTo>
                  <a:lnTo>
                    <a:pt x="708" y="533"/>
                  </a:lnTo>
                  <a:lnTo>
                    <a:pt x="708" y="531"/>
                  </a:lnTo>
                  <a:lnTo>
                    <a:pt x="708" y="530"/>
                  </a:lnTo>
                  <a:lnTo>
                    <a:pt x="708" y="529"/>
                  </a:lnTo>
                  <a:lnTo>
                    <a:pt x="708" y="525"/>
                  </a:lnTo>
                  <a:lnTo>
                    <a:pt x="708" y="524"/>
                  </a:lnTo>
                  <a:lnTo>
                    <a:pt x="693" y="524"/>
                  </a:lnTo>
                  <a:lnTo>
                    <a:pt x="674" y="524"/>
                  </a:lnTo>
                  <a:lnTo>
                    <a:pt x="671" y="524"/>
                  </a:lnTo>
                  <a:lnTo>
                    <a:pt x="671" y="525"/>
                  </a:lnTo>
                  <a:lnTo>
                    <a:pt x="671" y="528"/>
                  </a:lnTo>
                  <a:lnTo>
                    <a:pt x="671" y="530"/>
                  </a:lnTo>
                  <a:lnTo>
                    <a:pt x="671" y="531"/>
                  </a:lnTo>
                  <a:lnTo>
                    <a:pt x="671" y="532"/>
                  </a:lnTo>
                  <a:lnTo>
                    <a:pt x="673" y="535"/>
                  </a:lnTo>
                  <a:lnTo>
                    <a:pt x="676" y="539"/>
                  </a:lnTo>
                  <a:lnTo>
                    <a:pt x="677" y="541"/>
                  </a:lnTo>
                  <a:lnTo>
                    <a:pt x="677" y="543"/>
                  </a:lnTo>
                  <a:lnTo>
                    <a:pt x="678" y="544"/>
                  </a:lnTo>
                  <a:lnTo>
                    <a:pt x="678" y="545"/>
                  </a:lnTo>
                  <a:lnTo>
                    <a:pt x="678" y="546"/>
                  </a:lnTo>
                  <a:lnTo>
                    <a:pt x="678" y="552"/>
                  </a:lnTo>
                  <a:lnTo>
                    <a:pt x="678" y="553"/>
                  </a:lnTo>
                  <a:lnTo>
                    <a:pt x="664" y="553"/>
                  </a:lnTo>
                  <a:lnTo>
                    <a:pt x="647" y="553"/>
                  </a:lnTo>
                  <a:lnTo>
                    <a:pt x="636" y="553"/>
                  </a:lnTo>
                  <a:lnTo>
                    <a:pt x="636" y="524"/>
                  </a:lnTo>
                  <a:lnTo>
                    <a:pt x="636" y="495"/>
                  </a:lnTo>
                  <a:lnTo>
                    <a:pt x="636" y="484"/>
                  </a:lnTo>
                  <a:lnTo>
                    <a:pt x="624" y="484"/>
                  </a:lnTo>
                  <a:lnTo>
                    <a:pt x="622" y="484"/>
                  </a:lnTo>
                  <a:lnTo>
                    <a:pt x="621" y="484"/>
                  </a:lnTo>
                  <a:lnTo>
                    <a:pt x="619" y="484"/>
                  </a:lnTo>
                  <a:lnTo>
                    <a:pt x="613" y="483"/>
                  </a:lnTo>
                  <a:lnTo>
                    <a:pt x="604" y="483"/>
                  </a:lnTo>
                  <a:lnTo>
                    <a:pt x="598" y="482"/>
                  </a:lnTo>
                  <a:lnTo>
                    <a:pt x="593" y="482"/>
                  </a:lnTo>
                  <a:lnTo>
                    <a:pt x="592" y="482"/>
                  </a:lnTo>
                  <a:lnTo>
                    <a:pt x="590" y="484"/>
                  </a:lnTo>
                  <a:lnTo>
                    <a:pt x="590" y="490"/>
                  </a:lnTo>
                  <a:lnTo>
                    <a:pt x="590" y="506"/>
                  </a:lnTo>
                  <a:lnTo>
                    <a:pt x="590" y="511"/>
                  </a:lnTo>
                  <a:lnTo>
                    <a:pt x="578" y="511"/>
                  </a:lnTo>
                  <a:lnTo>
                    <a:pt x="578" y="506"/>
                  </a:lnTo>
                  <a:lnTo>
                    <a:pt x="578" y="501"/>
                  </a:lnTo>
                  <a:lnTo>
                    <a:pt x="578" y="499"/>
                  </a:lnTo>
                  <a:lnTo>
                    <a:pt x="578" y="495"/>
                  </a:lnTo>
                  <a:lnTo>
                    <a:pt x="571" y="495"/>
                  </a:lnTo>
                  <a:lnTo>
                    <a:pt x="570" y="495"/>
                  </a:lnTo>
                  <a:lnTo>
                    <a:pt x="563" y="495"/>
                  </a:lnTo>
                  <a:lnTo>
                    <a:pt x="558" y="495"/>
                  </a:lnTo>
                  <a:lnTo>
                    <a:pt x="549" y="495"/>
                  </a:lnTo>
                  <a:lnTo>
                    <a:pt x="545" y="495"/>
                  </a:lnTo>
                  <a:lnTo>
                    <a:pt x="536" y="495"/>
                  </a:lnTo>
                  <a:lnTo>
                    <a:pt x="535" y="495"/>
                  </a:lnTo>
                  <a:lnTo>
                    <a:pt x="535" y="501"/>
                  </a:lnTo>
                  <a:lnTo>
                    <a:pt x="535" y="503"/>
                  </a:lnTo>
                  <a:lnTo>
                    <a:pt x="535" y="507"/>
                  </a:lnTo>
                  <a:lnTo>
                    <a:pt x="535" y="511"/>
                  </a:lnTo>
                  <a:lnTo>
                    <a:pt x="535" y="520"/>
                  </a:lnTo>
                  <a:lnTo>
                    <a:pt x="535" y="523"/>
                  </a:lnTo>
                  <a:lnTo>
                    <a:pt x="535" y="524"/>
                  </a:lnTo>
                  <a:lnTo>
                    <a:pt x="520" y="524"/>
                  </a:lnTo>
                  <a:lnTo>
                    <a:pt x="492" y="524"/>
                  </a:lnTo>
                  <a:lnTo>
                    <a:pt x="462" y="524"/>
                  </a:lnTo>
                  <a:lnTo>
                    <a:pt x="462" y="523"/>
                  </a:lnTo>
                  <a:lnTo>
                    <a:pt x="462" y="513"/>
                  </a:lnTo>
                  <a:lnTo>
                    <a:pt x="462" y="510"/>
                  </a:lnTo>
                  <a:lnTo>
                    <a:pt x="462" y="507"/>
                  </a:lnTo>
                  <a:lnTo>
                    <a:pt x="462" y="506"/>
                  </a:lnTo>
                  <a:lnTo>
                    <a:pt x="462" y="504"/>
                  </a:lnTo>
                  <a:lnTo>
                    <a:pt x="462" y="502"/>
                  </a:lnTo>
                  <a:lnTo>
                    <a:pt x="462" y="495"/>
                  </a:lnTo>
                  <a:lnTo>
                    <a:pt x="456" y="495"/>
                  </a:lnTo>
                  <a:lnTo>
                    <a:pt x="455" y="495"/>
                  </a:lnTo>
                  <a:lnTo>
                    <a:pt x="454" y="495"/>
                  </a:lnTo>
                  <a:lnTo>
                    <a:pt x="454" y="493"/>
                  </a:lnTo>
                  <a:lnTo>
                    <a:pt x="453" y="493"/>
                  </a:lnTo>
                  <a:lnTo>
                    <a:pt x="452" y="493"/>
                  </a:lnTo>
                  <a:lnTo>
                    <a:pt x="452" y="492"/>
                  </a:lnTo>
                  <a:lnTo>
                    <a:pt x="451" y="492"/>
                  </a:lnTo>
                  <a:lnTo>
                    <a:pt x="447" y="497"/>
                  </a:lnTo>
                  <a:lnTo>
                    <a:pt x="445" y="501"/>
                  </a:lnTo>
                  <a:lnTo>
                    <a:pt x="443" y="502"/>
                  </a:lnTo>
                  <a:lnTo>
                    <a:pt x="434" y="495"/>
                  </a:lnTo>
                  <a:lnTo>
                    <a:pt x="433" y="495"/>
                  </a:lnTo>
                  <a:lnTo>
                    <a:pt x="433" y="493"/>
                  </a:lnTo>
                  <a:lnTo>
                    <a:pt x="432" y="493"/>
                  </a:lnTo>
                  <a:lnTo>
                    <a:pt x="431" y="492"/>
                  </a:lnTo>
                  <a:lnTo>
                    <a:pt x="431" y="493"/>
                  </a:lnTo>
                  <a:lnTo>
                    <a:pt x="430" y="493"/>
                  </a:lnTo>
                  <a:lnTo>
                    <a:pt x="430" y="495"/>
                  </a:lnTo>
                  <a:lnTo>
                    <a:pt x="427" y="493"/>
                  </a:lnTo>
                  <a:lnTo>
                    <a:pt x="425" y="495"/>
                  </a:lnTo>
                  <a:lnTo>
                    <a:pt x="422" y="492"/>
                  </a:lnTo>
                  <a:lnTo>
                    <a:pt x="420" y="496"/>
                  </a:lnTo>
                  <a:lnTo>
                    <a:pt x="417" y="492"/>
                  </a:lnTo>
                  <a:lnTo>
                    <a:pt x="413" y="496"/>
                  </a:lnTo>
                  <a:lnTo>
                    <a:pt x="412" y="496"/>
                  </a:lnTo>
                  <a:lnTo>
                    <a:pt x="411" y="495"/>
                  </a:lnTo>
                  <a:lnTo>
                    <a:pt x="409" y="493"/>
                  </a:lnTo>
                  <a:lnTo>
                    <a:pt x="407" y="493"/>
                  </a:lnTo>
                  <a:lnTo>
                    <a:pt x="405" y="492"/>
                  </a:lnTo>
                  <a:lnTo>
                    <a:pt x="405" y="465"/>
                  </a:lnTo>
                  <a:lnTo>
                    <a:pt x="348" y="465"/>
                  </a:lnTo>
                  <a:lnTo>
                    <a:pt x="349" y="407"/>
                  </a:lnTo>
                  <a:lnTo>
                    <a:pt x="315" y="407"/>
                  </a:lnTo>
                  <a:lnTo>
                    <a:pt x="315" y="406"/>
                  </a:lnTo>
                  <a:lnTo>
                    <a:pt x="312" y="407"/>
                  </a:lnTo>
                  <a:lnTo>
                    <a:pt x="312" y="407"/>
                  </a:lnTo>
                  <a:lnTo>
                    <a:pt x="310" y="407"/>
                  </a:lnTo>
                  <a:lnTo>
                    <a:pt x="309" y="408"/>
                  </a:lnTo>
                  <a:lnTo>
                    <a:pt x="314" y="408"/>
                  </a:lnTo>
                  <a:lnTo>
                    <a:pt x="309" y="440"/>
                  </a:lnTo>
                  <a:lnTo>
                    <a:pt x="325" y="465"/>
                  </a:lnTo>
                  <a:lnTo>
                    <a:pt x="348" y="483"/>
                  </a:lnTo>
                  <a:lnTo>
                    <a:pt x="348" y="496"/>
                  </a:lnTo>
                  <a:lnTo>
                    <a:pt x="334" y="509"/>
                  </a:lnTo>
                  <a:lnTo>
                    <a:pt x="334" y="523"/>
                  </a:lnTo>
                  <a:lnTo>
                    <a:pt x="348" y="523"/>
                  </a:lnTo>
                  <a:lnTo>
                    <a:pt x="348" y="550"/>
                  </a:lnTo>
                  <a:lnTo>
                    <a:pt x="343" y="551"/>
                  </a:lnTo>
                  <a:lnTo>
                    <a:pt x="336" y="549"/>
                  </a:lnTo>
                  <a:lnTo>
                    <a:pt x="330" y="549"/>
                  </a:lnTo>
                  <a:lnTo>
                    <a:pt x="324" y="550"/>
                  </a:lnTo>
                  <a:lnTo>
                    <a:pt x="323" y="553"/>
                  </a:lnTo>
                  <a:lnTo>
                    <a:pt x="329" y="558"/>
                  </a:lnTo>
                  <a:lnTo>
                    <a:pt x="325" y="562"/>
                  </a:lnTo>
                  <a:lnTo>
                    <a:pt x="318" y="578"/>
                  </a:lnTo>
                  <a:lnTo>
                    <a:pt x="318" y="602"/>
                  </a:lnTo>
                  <a:lnTo>
                    <a:pt x="78" y="601"/>
                  </a:lnTo>
                  <a:lnTo>
                    <a:pt x="78" y="568"/>
                  </a:lnTo>
                  <a:lnTo>
                    <a:pt x="275" y="570"/>
                  </a:lnTo>
                  <a:lnTo>
                    <a:pt x="275" y="559"/>
                  </a:lnTo>
                  <a:lnTo>
                    <a:pt x="273" y="552"/>
                  </a:lnTo>
                  <a:lnTo>
                    <a:pt x="223" y="531"/>
                  </a:lnTo>
                  <a:lnTo>
                    <a:pt x="208" y="523"/>
                  </a:lnTo>
                  <a:lnTo>
                    <a:pt x="218" y="523"/>
                  </a:lnTo>
                  <a:lnTo>
                    <a:pt x="207" y="516"/>
                  </a:lnTo>
                  <a:lnTo>
                    <a:pt x="183" y="482"/>
                  </a:lnTo>
                  <a:lnTo>
                    <a:pt x="179" y="467"/>
                  </a:lnTo>
                  <a:lnTo>
                    <a:pt x="174" y="467"/>
                  </a:lnTo>
                  <a:lnTo>
                    <a:pt x="162" y="467"/>
                  </a:lnTo>
                  <a:lnTo>
                    <a:pt x="162" y="475"/>
                  </a:lnTo>
                  <a:lnTo>
                    <a:pt x="174" y="475"/>
                  </a:lnTo>
                  <a:lnTo>
                    <a:pt x="173" y="498"/>
                  </a:lnTo>
                  <a:lnTo>
                    <a:pt x="160" y="498"/>
                  </a:lnTo>
                  <a:lnTo>
                    <a:pt x="162" y="489"/>
                  </a:lnTo>
                  <a:lnTo>
                    <a:pt x="150" y="489"/>
                  </a:lnTo>
                  <a:lnTo>
                    <a:pt x="150" y="507"/>
                  </a:lnTo>
                  <a:lnTo>
                    <a:pt x="139" y="509"/>
                  </a:lnTo>
                  <a:lnTo>
                    <a:pt x="139" y="501"/>
                  </a:lnTo>
                  <a:lnTo>
                    <a:pt x="116" y="501"/>
                  </a:lnTo>
                  <a:lnTo>
                    <a:pt x="116" y="523"/>
                  </a:lnTo>
                  <a:lnTo>
                    <a:pt x="57" y="523"/>
                  </a:lnTo>
                  <a:lnTo>
                    <a:pt x="15" y="523"/>
                  </a:lnTo>
                  <a:lnTo>
                    <a:pt x="15" y="501"/>
                  </a:lnTo>
                  <a:lnTo>
                    <a:pt x="0" y="501"/>
                  </a:lnTo>
                  <a:lnTo>
                    <a:pt x="0" y="465"/>
                  </a:lnTo>
                  <a:lnTo>
                    <a:pt x="0" y="436"/>
                  </a:lnTo>
                  <a:lnTo>
                    <a:pt x="58" y="436"/>
                  </a:lnTo>
                  <a:lnTo>
                    <a:pt x="116" y="436"/>
                  </a:lnTo>
                  <a:lnTo>
                    <a:pt x="116" y="407"/>
                  </a:lnTo>
                  <a:lnTo>
                    <a:pt x="176" y="407"/>
                  </a:lnTo>
                  <a:lnTo>
                    <a:pt x="176" y="427"/>
                  </a:lnTo>
                  <a:lnTo>
                    <a:pt x="177" y="428"/>
                  </a:lnTo>
                  <a:lnTo>
                    <a:pt x="179" y="428"/>
                  </a:lnTo>
                  <a:lnTo>
                    <a:pt x="180" y="428"/>
                  </a:lnTo>
                  <a:lnTo>
                    <a:pt x="183" y="427"/>
                  </a:lnTo>
                  <a:lnTo>
                    <a:pt x="185" y="423"/>
                  </a:lnTo>
                  <a:lnTo>
                    <a:pt x="187" y="423"/>
                  </a:lnTo>
                  <a:lnTo>
                    <a:pt x="191" y="423"/>
                  </a:lnTo>
                  <a:lnTo>
                    <a:pt x="199" y="424"/>
                  </a:lnTo>
                  <a:lnTo>
                    <a:pt x="201" y="425"/>
                  </a:lnTo>
                  <a:lnTo>
                    <a:pt x="205" y="425"/>
                  </a:lnTo>
                  <a:lnTo>
                    <a:pt x="211" y="424"/>
                  </a:lnTo>
                  <a:lnTo>
                    <a:pt x="214" y="424"/>
                  </a:lnTo>
                  <a:lnTo>
                    <a:pt x="217" y="423"/>
                  </a:lnTo>
                  <a:lnTo>
                    <a:pt x="220" y="423"/>
                  </a:lnTo>
                  <a:lnTo>
                    <a:pt x="221" y="423"/>
                  </a:lnTo>
                  <a:lnTo>
                    <a:pt x="223" y="423"/>
                  </a:lnTo>
                  <a:lnTo>
                    <a:pt x="223" y="424"/>
                  </a:lnTo>
                  <a:lnTo>
                    <a:pt x="223" y="424"/>
                  </a:lnTo>
                  <a:lnTo>
                    <a:pt x="225" y="424"/>
                  </a:lnTo>
                  <a:lnTo>
                    <a:pt x="226" y="424"/>
                  </a:lnTo>
                  <a:lnTo>
                    <a:pt x="226" y="408"/>
                  </a:lnTo>
                  <a:lnTo>
                    <a:pt x="204" y="408"/>
                  </a:lnTo>
                  <a:lnTo>
                    <a:pt x="204" y="404"/>
                  </a:lnTo>
                  <a:lnTo>
                    <a:pt x="204" y="403"/>
                  </a:lnTo>
                  <a:lnTo>
                    <a:pt x="204" y="401"/>
                  </a:lnTo>
                  <a:lnTo>
                    <a:pt x="204" y="400"/>
                  </a:lnTo>
                  <a:lnTo>
                    <a:pt x="205" y="399"/>
                  </a:lnTo>
                  <a:lnTo>
                    <a:pt x="208" y="389"/>
                  </a:lnTo>
                  <a:lnTo>
                    <a:pt x="208" y="388"/>
                  </a:lnTo>
                  <a:lnTo>
                    <a:pt x="210" y="387"/>
                  </a:lnTo>
                  <a:lnTo>
                    <a:pt x="210" y="386"/>
                  </a:lnTo>
                  <a:lnTo>
                    <a:pt x="210" y="385"/>
                  </a:lnTo>
                  <a:lnTo>
                    <a:pt x="210" y="383"/>
                  </a:lnTo>
                  <a:lnTo>
                    <a:pt x="210" y="382"/>
                  </a:lnTo>
                  <a:lnTo>
                    <a:pt x="210" y="381"/>
                  </a:lnTo>
                  <a:lnTo>
                    <a:pt x="210" y="380"/>
                  </a:lnTo>
                  <a:lnTo>
                    <a:pt x="211" y="379"/>
                  </a:lnTo>
                  <a:lnTo>
                    <a:pt x="218" y="364"/>
                  </a:lnTo>
                  <a:lnTo>
                    <a:pt x="219" y="364"/>
                  </a:lnTo>
                  <a:lnTo>
                    <a:pt x="219" y="362"/>
                  </a:lnTo>
                  <a:lnTo>
                    <a:pt x="220" y="361"/>
                  </a:lnTo>
                  <a:lnTo>
                    <a:pt x="220" y="360"/>
                  </a:lnTo>
                  <a:lnTo>
                    <a:pt x="221" y="360"/>
                  </a:lnTo>
                  <a:lnTo>
                    <a:pt x="223" y="359"/>
                  </a:lnTo>
                  <a:lnTo>
                    <a:pt x="231" y="354"/>
                  </a:lnTo>
                  <a:lnTo>
                    <a:pt x="232" y="354"/>
                  </a:lnTo>
                  <a:lnTo>
                    <a:pt x="232" y="353"/>
                  </a:lnTo>
                  <a:lnTo>
                    <a:pt x="233" y="352"/>
                  </a:lnTo>
                  <a:lnTo>
                    <a:pt x="233" y="351"/>
                  </a:lnTo>
                  <a:lnTo>
                    <a:pt x="233" y="349"/>
                  </a:lnTo>
                  <a:lnTo>
                    <a:pt x="234" y="349"/>
                  </a:lnTo>
                  <a:lnTo>
                    <a:pt x="288" y="349"/>
                  </a:lnTo>
                  <a:lnTo>
                    <a:pt x="288" y="320"/>
                  </a:lnTo>
                  <a:lnTo>
                    <a:pt x="291" y="320"/>
                  </a:lnTo>
                  <a:lnTo>
                    <a:pt x="291" y="319"/>
                  </a:lnTo>
                  <a:lnTo>
                    <a:pt x="325" y="319"/>
                  </a:lnTo>
                  <a:lnTo>
                    <a:pt x="325" y="307"/>
                  </a:lnTo>
                  <a:lnTo>
                    <a:pt x="325" y="302"/>
                  </a:lnTo>
                  <a:lnTo>
                    <a:pt x="325" y="294"/>
                  </a:lnTo>
                  <a:lnTo>
                    <a:pt x="321" y="294"/>
                  </a:lnTo>
                  <a:lnTo>
                    <a:pt x="320" y="294"/>
                  </a:lnTo>
                  <a:lnTo>
                    <a:pt x="320" y="305"/>
                  </a:lnTo>
                  <a:lnTo>
                    <a:pt x="318" y="305"/>
                  </a:lnTo>
                  <a:lnTo>
                    <a:pt x="318" y="307"/>
                  </a:lnTo>
                  <a:lnTo>
                    <a:pt x="295" y="307"/>
                  </a:lnTo>
                  <a:lnTo>
                    <a:pt x="295" y="305"/>
                  </a:lnTo>
                  <a:lnTo>
                    <a:pt x="291" y="305"/>
                  </a:lnTo>
                  <a:lnTo>
                    <a:pt x="291" y="314"/>
                  </a:lnTo>
                  <a:lnTo>
                    <a:pt x="283" y="314"/>
                  </a:lnTo>
                  <a:lnTo>
                    <a:pt x="283" y="320"/>
                  </a:lnTo>
                  <a:lnTo>
                    <a:pt x="241" y="320"/>
                  </a:lnTo>
                  <a:lnTo>
                    <a:pt x="241" y="317"/>
                  </a:lnTo>
                  <a:lnTo>
                    <a:pt x="247" y="317"/>
                  </a:lnTo>
                  <a:lnTo>
                    <a:pt x="248" y="313"/>
                  </a:lnTo>
                  <a:lnTo>
                    <a:pt x="252" y="307"/>
                  </a:lnTo>
                  <a:lnTo>
                    <a:pt x="252" y="306"/>
                  </a:lnTo>
                  <a:lnTo>
                    <a:pt x="257" y="299"/>
                  </a:lnTo>
                  <a:lnTo>
                    <a:pt x="257" y="297"/>
                  </a:lnTo>
                  <a:lnTo>
                    <a:pt x="261" y="297"/>
                  </a:lnTo>
                  <a:lnTo>
                    <a:pt x="261" y="291"/>
                  </a:lnTo>
                  <a:lnTo>
                    <a:pt x="263" y="291"/>
                  </a:lnTo>
                  <a:lnTo>
                    <a:pt x="263" y="277"/>
                  </a:lnTo>
                  <a:lnTo>
                    <a:pt x="263" y="262"/>
                  </a:lnTo>
                  <a:lnTo>
                    <a:pt x="245" y="262"/>
                  </a:lnTo>
                  <a:lnTo>
                    <a:pt x="245" y="257"/>
                  </a:lnTo>
                  <a:lnTo>
                    <a:pt x="246" y="253"/>
                  </a:lnTo>
                  <a:lnTo>
                    <a:pt x="246" y="244"/>
                  </a:lnTo>
                  <a:lnTo>
                    <a:pt x="234" y="241"/>
                  </a:lnTo>
                  <a:lnTo>
                    <a:pt x="234" y="237"/>
                  </a:lnTo>
                  <a:lnTo>
                    <a:pt x="205" y="242"/>
                  </a:lnTo>
                  <a:lnTo>
                    <a:pt x="205" y="238"/>
                  </a:lnTo>
                  <a:lnTo>
                    <a:pt x="196" y="231"/>
                  </a:lnTo>
                  <a:lnTo>
                    <a:pt x="191" y="224"/>
                  </a:lnTo>
                  <a:lnTo>
                    <a:pt x="190" y="221"/>
                  </a:lnTo>
                  <a:lnTo>
                    <a:pt x="176" y="221"/>
                  </a:lnTo>
                  <a:lnTo>
                    <a:pt x="176" y="175"/>
                  </a:lnTo>
                  <a:lnTo>
                    <a:pt x="176" y="156"/>
                  </a:lnTo>
                  <a:lnTo>
                    <a:pt x="178" y="156"/>
                  </a:lnTo>
                  <a:lnTo>
                    <a:pt x="181" y="157"/>
                  </a:lnTo>
                  <a:lnTo>
                    <a:pt x="184" y="159"/>
                  </a:lnTo>
                  <a:lnTo>
                    <a:pt x="185" y="159"/>
                  </a:lnTo>
                  <a:lnTo>
                    <a:pt x="187" y="159"/>
                  </a:lnTo>
                  <a:lnTo>
                    <a:pt x="189" y="159"/>
                  </a:lnTo>
                  <a:lnTo>
                    <a:pt x="189" y="162"/>
                  </a:lnTo>
                  <a:lnTo>
                    <a:pt x="192" y="162"/>
                  </a:lnTo>
                  <a:lnTo>
                    <a:pt x="193" y="162"/>
                  </a:lnTo>
                  <a:lnTo>
                    <a:pt x="194" y="162"/>
                  </a:lnTo>
                  <a:lnTo>
                    <a:pt x="196" y="162"/>
                  </a:lnTo>
                  <a:lnTo>
                    <a:pt x="205" y="165"/>
                  </a:lnTo>
                  <a:lnTo>
                    <a:pt x="205" y="162"/>
                  </a:lnTo>
                  <a:lnTo>
                    <a:pt x="208" y="162"/>
                  </a:lnTo>
                  <a:lnTo>
                    <a:pt x="210" y="157"/>
                  </a:lnTo>
                  <a:lnTo>
                    <a:pt x="213" y="156"/>
                  </a:lnTo>
                  <a:lnTo>
                    <a:pt x="215" y="153"/>
                  </a:lnTo>
                  <a:lnTo>
                    <a:pt x="219" y="155"/>
                  </a:lnTo>
                  <a:lnTo>
                    <a:pt x="227" y="159"/>
                  </a:lnTo>
                  <a:lnTo>
                    <a:pt x="229" y="159"/>
                  </a:lnTo>
                  <a:lnTo>
                    <a:pt x="231" y="162"/>
                  </a:lnTo>
                  <a:lnTo>
                    <a:pt x="234" y="162"/>
                  </a:lnTo>
                  <a:lnTo>
                    <a:pt x="234" y="175"/>
                  </a:lnTo>
                  <a:lnTo>
                    <a:pt x="255" y="175"/>
                  </a:lnTo>
                  <a:lnTo>
                    <a:pt x="262" y="175"/>
                  </a:lnTo>
                  <a:lnTo>
                    <a:pt x="291" y="175"/>
                  </a:lnTo>
                  <a:lnTo>
                    <a:pt x="349" y="175"/>
                  </a:lnTo>
                  <a:lnTo>
                    <a:pt x="349" y="116"/>
                  </a:lnTo>
                  <a:lnTo>
                    <a:pt x="291" y="116"/>
                  </a:lnTo>
                  <a:lnTo>
                    <a:pt x="291" y="82"/>
                  </a:lnTo>
                  <a:lnTo>
                    <a:pt x="299" y="91"/>
                  </a:lnTo>
                  <a:lnTo>
                    <a:pt x="302" y="93"/>
                  </a:lnTo>
                  <a:lnTo>
                    <a:pt x="306" y="93"/>
                  </a:lnTo>
                  <a:lnTo>
                    <a:pt x="312" y="91"/>
                  </a:lnTo>
                  <a:lnTo>
                    <a:pt x="321" y="87"/>
                  </a:lnTo>
                  <a:lnTo>
                    <a:pt x="321" y="84"/>
                  </a:lnTo>
                  <a:lnTo>
                    <a:pt x="321" y="59"/>
                  </a:lnTo>
                  <a:lnTo>
                    <a:pt x="349" y="59"/>
                  </a:lnTo>
                  <a:lnTo>
                    <a:pt x="349" y="30"/>
                  </a:lnTo>
                  <a:lnTo>
                    <a:pt x="349" y="0"/>
                  </a:lnTo>
                  <a:lnTo>
                    <a:pt x="367" y="0"/>
                  </a:lnTo>
                  <a:lnTo>
                    <a:pt x="369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2" y="0"/>
                  </a:lnTo>
                  <a:lnTo>
                    <a:pt x="398" y="0"/>
                  </a:lnTo>
                  <a:lnTo>
                    <a:pt x="404" y="0"/>
                  </a:lnTo>
                  <a:lnTo>
                    <a:pt x="411" y="0"/>
                  </a:lnTo>
                  <a:lnTo>
                    <a:pt x="418" y="0"/>
                  </a:lnTo>
                  <a:lnTo>
                    <a:pt x="424" y="0"/>
                  </a:lnTo>
                  <a:lnTo>
                    <a:pt x="431" y="0"/>
                  </a:lnTo>
                  <a:lnTo>
                    <a:pt x="437" y="2"/>
                  </a:lnTo>
                  <a:lnTo>
                    <a:pt x="444" y="2"/>
                  </a:lnTo>
                  <a:lnTo>
                    <a:pt x="447" y="2"/>
                  </a:lnTo>
                  <a:lnTo>
                    <a:pt x="451" y="2"/>
                  </a:lnTo>
                  <a:lnTo>
                    <a:pt x="454" y="2"/>
                  </a:lnTo>
                  <a:lnTo>
                    <a:pt x="458" y="2"/>
                  </a:lnTo>
                  <a:lnTo>
                    <a:pt x="461" y="2"/>
                  </a:lnTo>
                  <a:lnTo>
                    <a:pt x="465" y="2"/>
                  </a:lnTo>
                  <a:lnTo>
                    <a:pt x="472" y="2"/>
                  </a:lnTo>
                  <a:lnTo>
                    <a:pt x="477" y="2"/>
                  </a:lnTo>
                  <a:lnTo>
                    <a:pt x="480" y="2"/>
                  </a:lnTo>
                  <a:lnTo>
                    <a:pt x="494" y="2"/>
                  </a:lnTo>
                  <a:lnTo>
                    <a:pt x="503" y="0"/>
                  </a:lnTo>
                  <a:lnTo>
                    <a:pt x="508" y="0"/>
                  </a:lnTo>
                  <a:lnTo>
                    <a:pt x="522" y="0"/>
                  </a:lnTo>
                  <a:lnTo>
                    <a:pt x="534" y="0"/>
                  </a:lnTo>
                  <a:lnTo>
                    <a:pt x="537" y="0"/>
                  </a:lnTo>
                  <a:lnTo>
                    <a:pt x="540" y="0"/>
                  </a:lnTo>
                  <a:lnTo>
                    <a:pt x="545" y="0"/>
                  </a:lnTo>
                  <a:lnTo>
                    <a:pt x="551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5" y="0"/>
                  </a:lnTo>
                  <a:lnTo>
                    <a:pt x="581" y="0"/>
                  </a:lnTo>
                  <a:lnTo>
                    <a:pt x="604" y="0"/>
                  </a:lnTo>
                  <a:lnTo>
                    <a:pt x="612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0">
              <a:extLst>
                <a:ext uri="{FF2B5EF4-FFF2-40B4-BE49-F238E27FC236}">
                  <a16:creationId xmlns:a16="http://schemas.microsoft.com/office/drawing/2014/main" id="{2335039B-7D97-5E0D-CDDA-143E21C23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088" y="2463800"/>
              <a:ext cx="762000" cy="1109663"/>
            </a:xfrm>
            <a:custGeom>
              <a:avLst/>
              <a:gdLst>
                <a:gd name="T0" fmla="*/ 278 w 480"/>
                <a:gd name="T1" fmla="*/ 555 h 699"/>
                <a:gd name="T2" fmla="*/ 307 w 480"/>
                <a:gd name="T3" fmla="*/ 641 h 699"/>
                <a:gd name="T4" fmla="*/ 242 w 480"/>
                <a:gd name="T5" fmla="*/ 698 h 699"/>
                <a:gd name="T6" fmla="*/ 146 w 480"/>
                <a:gd name="T7" fmla="*/ 698 h 699"/>
                <a:gd name="T8" fmla="*/ 105 w 480"/>
                <a:gd name="T9" fmla="*/ 670 h 699"/>
                <a:gd name="T10" fmla="*/ 90 w 480"/>
                <a:gd name="T11" fmla="*/ 650 h 699"/>
                <a:gd name="T12" fmla="*/ 56 w 480"/>
                <a:gd name="T13" fmla="*/ 614 h 699"/>
                <a:gd name="T14" fmla="*/ 29 w 480"/>
                <a:gd name="T15" fmla="*/ 583 h 699"/>
                <a:gd name="T16" fmla="*/ 24 w 480"/>
                <a:gd name="T17" fmla="*/ 571 h 699"/>
                <a:gd name="T18" fmla="*/ 19 w 480"/>
                <a:gd name="T19" fmla="*/ 555 h 699"/>
                <a:gd name="T20" fmla="*/ 16 w 480"/>
                <a:gd name="T21" fmla="*/ 540 h 699"/>
                <a:gd name="T22" fmla="*/ 15 w 480"/>
                <a:gd name="T23" fmla="*/ 524 h 699"/>
                <a:gd name="T24" fmla="*/ 17 w 480"/>
                <a:gd name="T25" fmla="*/ 511 h 699"/>
                <a:gd name="T26" fmla="*/ 24 w 480"/>
                <a:gd name="T27" fmla="*/ 492 h 699"/>
                <a:gd name="T28" fmla="*/ 25 w 480"/>
                <a:gd name="T29" fmla="*/ 472 h 699"/>
                <a:gd name="T30" fmla="*/ 22 w 480"/>
                <a:gd name="T31" fmla="*/ 455 h 699"/>
                <a:gd name="T32" fmla="*/ 15 w 480"/>
                <a:gd name="T33" fmla="*/ 444 h 699"/>
                <a:gd name="T34" fmla="*/ 5 w 480"/>
                <a:gd name="T35" fmla="*/ 431 h 699"/>
                <a:gd name="T36" fmla="*/ 0 w 480"/>
                <a:gd name="T37" fmla="*/ 419 h 699"/>
                <a:gd name="T38" fmla="*/ 4 w 480"/>
                <a:gd name="T39" fmla="*/ 390 h 699"/>
                <a:gd name="T40" fmla="*/ 15 w 480"/>
                <a:gd name="T41" fmla="*/ 366 h 699"/>
                <a:gd name="T42" fmla="*/ 25 w 480"/>
                <a:gd name="T43" fmla="*/ 353 h 699"/>
                <a:gd name="T44" fmla="*/ 34 w 480"/>
                <a:gd name="T45" fmla="*/ 345 h 699"/>
                <a:gd name="T46" fmla="*/ 63 w 480"/>
                <a:gd name="T47" fmla="*/ 317 h 699"/>
                <a:gd name="T48" fmla="*/ 82 w 480"/>
                <a:gd name="T49" fmla="*/ 301 h 699"/>
                <a:gd name="T50" fmla="*/ 93 w 480"/>
                <a:gd name="T51" fmla="*/ 290 h 699"/>
                <a:gd name="T52" fmla="*/ 107 w 480"/>
                <a:gd name="T53" fmla="*/ 266 h 699"/>
                <a:gd name="T54" fmla="*/ 120 w 480"/>
                <a:gd name="T55" fmla="*/ 256 h 699"/>
                <a:gd name="T56" fmla="*/ 143 w 480"/>
                <a:gd name="T57" fmla="*/ 243 h 699"/>
                <a:gd name="T58" fmla="*/ 162 w 480"/>
                <a:gd name="T59" fmla="*/ 227 h 699"/>
                <a:gd name="T60" fmla="*/ 174 w 480"/>
                <a:gd name="T61" fmla="*/ 207 h 699"/>
                <a:gd name="T62" fmla="*/ 177 w 480"/>
                <a:gd name="T63" fmla="*/ 172 h 699"/>
                <a:gd name="T64" fmla="*/ 177 w 480"/>
                <a:gd name="T65" fmla="*/ 144 h 699"/>
                <a:gd name="T66" fmla="*/ 177 w 480"/>
                <a:gd name="T67" fmla="*/ 121 h 699"/>
                <a:gd name="T68" fmla="*/ 180 w 480"/>
                <a:gd name="T69" fmla="*/ 76 h 699"/>
                <a:gd name="T70" fmla="*/ 204 w 480"/>
                <a:gd name="T71" fmla="*/ 56 h 699"/>
                <a:gd name="T72" fmla="*/ 221 w 480"/>
                <a:gd name="T73" fmla="*/ 56 h 699"/>
                <a:gd name="T74" fmla="*/ 238 w 480"/>
                <a:gd name="T75" fmla="*/ 56 h 699"/>
                <a:gd name="T76" fmla="*/ 248 w 480"/>
                <a:gd name="T77" fmla="*/ 52 h 699"/>
                <a:gd name="T78" fmla="*/ 259 w 480"/>
                <a:gd name="T79" fmla="*/ 56 h 699"/>
                <a:gd name="T80" fmla="*/ 289 w 480"/>
                <a:gd name="T81" fmla="*/ 21 h 699"/>
                <a:gd name="T82" fmla="*/ 304 w 480"/>
                <a:gd name="T83" fmla="*/ 5 h 699"/>
                <a:gd name="T84" fmla="*/ 304 w 480"/>
                <a:gd name="T85" fmla="*/ 21 h 699"/>
                <a:gd name="T86" fmla="*/ 304 w 480"/>
                <a:gd name="T87" fmla="*/ 38 h 699"/>
                <a:gd name="T88" fmla="*/ 304 w 480"/>
                <a:gd name="T89" fmla="*/ 54 h 699"/>
                <a:gd name="T90" fmla="*/ 358 w 480"/>
                <a:gd name="T91" fmla="*/ 58 h 699"/>
                <a:gd name="T92" fmla="*/ 480 w 480"/>
                <a:gd name="T93" fmla="*/ 59 h 699"/>
                <a:gd name="T94" fmla="*/ 306 w 480"/>
                <a:gd name="T95" fmla="*/ 226 h 699"/>
                <a:gd name="T96" fmla="*/ 305 w 480"/>
                <a:gd name="T97" fmla="*/ 292 h 699"/>
                <a:gd name="T98" fmla="*/ 276 w 480"/>
                <a:gd name="T99" fmla="*/ 290 h 699"/>
                <a:gd name="T100" fmla="*/ 275 w 480"/>
                <a:gd name="T101" fmla="*/ 321 h 699"/>
                <a:gd name="T102" fmla="*/ 275 w 480"/>
                <a:gd name="T103" fmla="*/ 347 h 699"/>
                <a:gd name="T104" fmla="*/ 275 w 480"/>
                <a:gd name="T105" fmla="*/ 391 h 699"/>
                <a:gd name="T106" fmla="*/ 275 w 480"/>
                <a:gd name="T107" fmla="*/ 455 h 699"/>
                <a:gd name="T108" fmla="*/ 277 w 480"/>
                <a:gd name="T109" fmla="*/ 492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0" h="699">
                  <a:moveTo>
                    <a:pt x="277" y="506"/>
                  </a:moveTo>
                  <a:lnTo>
                    <a:pt x="277" y="518"/>
                  </a:lnTo>
                  <a:lnTo>
                    <a:pt x="277" y="521"/>
                  </a:lnTo>
                  <a:lnTo>
                    <a:pt x="277" y="531"/>
                  </a:lnTo>
                  <a:lnTo>
                    <a:pt x="278" y="544"/>
                  </a:lnTo>
                  <a:lnTo>
                    <a:pt x="278" y="555"/>
                  </a:lnTo>
                  <a:lnTo>
                    <a:pt x="278" y="569"/>
                  </a:lnTo>
                  <a:lnTo>
                    <a:pt x="278" y="583"/>
                  </a:lnTo>
                  <a:lnTo>
                    <a:pt x="306" y="583"/>
                  </a:lnTo>
                  <a:lnTo>
                    <a:pt x="306" y="611"/>
                  </a:lnTo>
                  <a:lnTo>
                    <a:pt x="307" y="611"/>
                  </a:lnTo>
                  <a:lnTo>
                    <a:pt x="307" y="641"/>
                  </a:lnTo>
                  <a:lnTo>
                    <a:pt x="362" y="642"/>
                  </a:lnTo>
                  <a:lnTo>
                    <a:pt x="362" y="699"/>
                  </a:lnTo>
                  <a:lnTo>
                    <a:pt x="358" y="699"/>
                  </a:lnTo>
                  <a:lnTo>
                    <a:pt x="314" y="699"/>
                  </a:lnTo>
                  <a:lnTo>
                    <a:pt x="300" y="699"/>
                  </a:lnTo>
                  <a:lnTo>
                    <a:pt x="242" y="698"/>
                  </a:lnTo>
                  <a:lnTo>
                    <a:pt x="222" y="698"/>
                  </a:lnTo>
                  <a:lnTo>
                    <a:pt x="202" y="698"/>
                  </a:lnTo>
                  <a:lnTo>
                    <a:pt x="188" y="698"/>
                  </a:lnTo>
                  <a:lnTo>
                    <a:pt x="184" y="698"/>
                  </a:lnTo>
                  <a:lnTo>
                    <a:pt x="183" y="698"/>
                  </a:lnTo>
                  <a:lnTo>
                    <a:pt x="146" y="698"/>
                  </a:lnTo>
                  <a:lnTo>
                    <a:pt x="118" y="698"/>
                  </a:lnTo>
                  <a:lnTo>
                    <a:pt x="116" y="695"/>
                  </a:lnTo>
                  <a:lnTo>
                    <a:pt x="115" y="692"/>
                  </a:lnTo>
                  <a:lnTo>
                    <a:pt x="111" y="682"/>
                  </a:lnTo>
                  <a:lnTo>
                    <a:pt x="106" y="674"/>
                  </a:lnTo>
                  <a:lnTo>
                    <a:pt x="105" y="670"/>
                  </a:lnTo>
                  <a:lnTo>
                    <a:pt x="100" y="662"/>
                  </a:lnTo>
                  <a:lnTo>
                    <a:pt x="99" y="660"/>
                  </a:lnTo>
                  <a:lnTo>
                    <a:pt x="97" y="657"/>
                  </a:lnTo>
                  <a:lnTo>
                    <a:pt x="94" y="655"/>
                  </a:lnTo>
                  <a:lnTo>
                    <a:pt x="92" y="653"/>
                  </a:lnTo>
                  <a:lnTo>
                    <a:pt x="90" y="650"/>
                  </a:lnTo>
                  <a:lnTo>
                    <a:pt x="82" y="643"/>
                  </a:lnTo>
                  <a:lnTo>
                    <a:pt x="78" y="640"/>
                  </a:lnTo>
                  <a:lnTo>
                    <a:pt x="74" y="636"/>
                  </a:lnTo>
                  <a:lnTo>
                    <a:pt x="60" y="620"/>
                  </a:lnTo>
                  <a:lnTo>
                    <a:pt x="58" y="616"/>
                  </a:lnTo>
                  <a:lnTo>
                    <a:pt x="56" y="614"/>
                  </a:lnTo>
                  <a:lnTo>
                    <a:pt x="53" y="611"/>
                  </a:lnTo>
                  <a:lnTo>
                    <a:pt x="45" y="603"/>
                  </a:lnTo>
                  <a:lnTo>
                    <a:pt x="42" y="599"/>
                  </a:lnTo>
                  <a:lnTo>
                    <a:pt x="38" y="596"/>
                  </a:lnTo>
                  <a:lnTo>
                    <a:pt x="34" y="590"/>
                  </a:lnTo>
                  <a:lnTo>
                    <a:pt x="29" y="583"/>
                  </a:lnTo>
                  <a:lnTo>
                    <a:pt x="29" y="582"/>
                  </a:lnTo>
                  <a:lnTo>
                    <a:pt x="27" y="579"/>
                  </a:lnTo>
                  <a:lnTo>
                    <a:pt x="27" y="577"/>
                  </a:lnTo>
                  <a:lnTo>
                    <a:pt x="26" y="576"/>
                  </a:lnTo>
                  <a:lnTo>
                    <a:pt x="25" y="574"/>
                  </a:lnTo>
                  <a:lnTo>
                    <a:pt x="24" y="571"/>
                  </a:lnTo>
                  <a:lnTo>
                    <a:pt x="23" y="568"/>
                  </a:lnTo>
                  <a:lnTo>
                    <a:pt x="23" y="565"/>
                  </a:lnTo>
                  <a:lnTo>
                    <a:pt x="22" y="563"/>
                  </a:lnTo>
                  <a:lnTo>
                    <a:pt x="21" y="560"/>
                  </a:lnTo>
                  <a:lnTo>
                    <a:pt x="21" y="558"/>
                  </a:lnTo>
                  <a:lnTo>
                    <a:pt x="19" y="555"/>
                  </a:lnTo>
                  <a:lnTo>
                    <a:pt x="19" y="553"/>
                  </a:lnTo>
                  <a:lnTo>
                    <a:pt x="18" y="549"/>
                  </a:lnTo>
                  <a:lnTo>
                    <a:pt x="17" y="547"/>
                  </a:lnTo>
                  <a:lnTo>
                    <a:pt x="17" y="544"/>
                  </a:lnTo>
                  <a:lnTo>
                    <a:pt x="16" y="541"/>
                  </a:lnTo>
                  <a:lnTo>
                    <a:pt x="16" y="540"/>
                  </a:lnTo>
                  <a:lnTo>
                    <a:pt x="15" y="538"/>
                  </a:lnTo>
                  <a:lnTo>
                    <a:pt x="15" y="534"/>
                  </a:lnTo>
                  <a:lnTo>
                    <a:pt x="15" y="532"/>
                  </a:lnTo>
                  <a:lnTo>
                    <a:pt x="15" y="531"/>
                  </a:lnTo>
                  <a:lnTo>
                    <a:pt x="15" y="527"/>
                  </a:lnTo>
                  <a:lnTo>
                    <a:pt x="15" y="524"/>
                  </a:lnTo>
                  <a:lnTo>
                    <a:pt x="15" y="521"/>
                  </a:lnTo>
                  <a:lnTo>
                    <a:pt x="15" y="519"/>
                  </a:lnTo>
                  <a:lnTo>
                    <a:pt x="16" y="516"/>
                  </a:lnTo>
                  <a:lnTo>
                    <a:pt x="16" y="516"/>
                  </a:lnTo>
                  <a:lnTo>
                    <a:pt x="17" y="513"/>
                  </a:lnTo>
                  <a:lnTo>
                    <a:pt x="17" y="511"/>
                  </a:lnTo>
                  <a:lnTo>
                    <a:pt x="18" y="507"/>
                  </a:lnTo>
                  <a:lnTo>
                    <a:pt x="19" y="506"/>
                  </a:lnTo>
                  <a:lnTo>
                    <a:pt x="21" y="504"/>
                  </a:lnTo>
                  <a:lnTo>
                    <a:pt x="22" y="500"/>
                  </a:lnTo>
                  <a:lnTo>
                    <a:pt x="23" y="495"/>
                  </a:lnTo>
                  <a:lnTo>
                    <a:pt x="24" y="492"/>
                  </a:lnTo>
                  <a:lnTo>
                    <a:pt x="24" y="489"/>
                  </a:lnTo>
                  <a:lnTo>
                    <a:pt x="25" y="485"/>
                  </a:lnTo>
                  <a:lnTo>
                    <a:pt x="25" y="484"/>
                  </a:lnTo>
                  <a:lnTo>
                    <a:pt x="25" y="480"/>
                  </a:lnTo>
                  <a:lnTo>
                    <a:pt x="25" y="477"/>
                  </a:lnTo>
                  <a:lnTo>
                    <a:pt x="25" y="472"/>
                  </a:lnTo>
                  <a:lnTo>
                    <a:pt x="25" y="469"/>
                  </a:lnTo>
                  <a:lnTo>
                    <a:pt x="24" y="464"/>
                  </a:lnTo>
                  <a:lnTo>
                    <a:pt x="24" y="461"/>
                  </a:lnTo>
                  <a:lnTo>
                    <a:pt x="24" y="461"/>
                  </a:lnTo>
                  <a:lnTo>
                    <a:pt x="23" y="457"/>
                  </a:lnTo>
                  <a:lnTo>
                    <a:pt x="22" y="455"/>
                  </a:lnTo>
                  <a:lnTo>
                    <a:pt x="21" y="452"/>
                  </a:lnTo>
                  <a:lnTo>
                    <a:pt x="21" y="451"/>
                  </a:lnTo>
                  <a:lnTo>
                    <a:pt x="19" y="450"/>
                  </a:lnTo>
                  <a:lnTo>
                    <a:pt x="18" y="449"/>
                  </a:lnTo>
                  <a:lnTo>
                    <a:pt x="17" y="448"/>
                  </a:lnTo>
                  <a:lnTo>
                    <a:pt x="15" y="444"/>
                  </a:lnTo>
                  <a:lnTo>
                    <a:pt x="13" y="442"/>
                  </a:lnTo>
                  <a:lnTo>
                    <a:pt x="12" y="440"/>
                  </a:lnTo>
                  <a:lnTo>
                    <a:pt x="11" y="439"/>
                  </a:lnTo>
                  <a:lnTo>
                    <a:pt x="11" y="438"/>
                  </a:lnTo>
                  <a:lnTo>
                    <a:pt x="9" y="436"/>
                  </a:lnTo>
                  <a:lnTo>
                    <a:pt x="5" y="431"/>
                  </a:lnTo>
                  <a:lnTo>
                    <a:pt x="3" y="429"/>
                  </a:lnTo>
                  <a:lnTo>
                    <a:pt x="3" y="427"/>
                  </a:lnTo>
                  <a:lnTo>
                    <a:pt x="2" y="425"/>
                  </a:lnTo>
                  <a:lnTo>
                    <a:pt x="0" y="423"/>
                  </a:lnTo>
                  <a:lnTo>
                    <a:pt x="0" y="421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0" y="415"/>
                  </a:lnTo>
                  <a:lnTo>
                    <a:pt x="0" y="409"/>
                  </a:lnTo>
                  <a:lnTo>
                    <a:pt x="0" y="406"/>
                  </a:lnTo>
                  <a:lnTo>
                    <a:pt x="0" y="404"/>
                  </a:lnTo>
                  <a:lnTo>
                    <a:pt x="4" y="390"/>
                  </a:lnTo>
                  <a:lnTo>
                    <a:pt x="9" y="378"/>
                  </a:lnTo>
                  <a:lnTo>
                    <a:pt x="9" y="377"/>
                  </a:lnTo>
                  <a:lnTo>
                    <a:pt x="10" y="376"/>
                  </a:lnTo>
                  <a:lnTo>
                    <a:pt x="11" y="370"/>
                  </a:lnTo>
                  <a:lnTo>
                    <a:pt x="13" y="369"/>
                  </a:lnTo>
                  <a:lnTo>
                    <a:pt x="15" y="366"/>
                  </a:lnTo>
                  <a:lnTo>
                    <a:pt x="16" y="363"/>
                  </a:lnTo>
                  <a:lnTo>
                    <a:pt x="17" y="363"/>
                  </a:lnTo>
                  <a:lnTo>
                    <a:pt x="18" y="362"/>
                  </a:lnTo>
                  <a:lnTo>
                    <a:pt x="18" y="361"/>
                  </a:lnTo>
                  <a:lnTo>
                    <a:pt x="22" y="357"/>
                  </a:lnTo>
                  <a:lnTo>
                    <a:pt x="25" y="353"/>
                  </a:lnTo>
                  <a:lnTo>
                    <a:pt x="29" y="349"/>
                  </a:lnTo>
                  <a:lnTo>
                    <a:pt x="31" y="348"/>
                  </a:lnTo>
                  <a:lnTo>
                    <a:pt x="32" y="347"/>
                  </a:lnTo>
                  <a:lnTo>
                    <a:pt x="32" y="346"/>
                  </a:lnTo>
                  <a:lnTo>
                    <a:pt x="33" y="346"/>
                  </a:lnTo>
                  <a:lnTo>
                    <a:pt x="34" y="345"/>
                  </a:lnTo>
                  <a:lnTo>
                    <a:pt x="36" y="343"/>
                  </a:lnTo>
                  <a:lnTo>
                    <a:pt x="44" y="335"/>
                  </a:lnTo>
                  <a:lnTo>
                    <a:pt x="49" y="330"/>
                  </a:lnTo>
                  <a:lnTo>
                    <a:pt x="51" y="328"/>
                  </a:lnTo>
                  <a:lnTo>
                    <a:pt x="56" y="325"/>
                  </a:lnTo>
                  <a:lnTo>
                    <a:pt x="63" y="317"/>
                  </a:lnTo>
                  <a:lnTo>
                    <a:pt x="65" y="315"/>
                  </a:lnTo>
                  <a:lnTo>
                    <a:pt x="71" y="311"/>
                  </a:lnTo>
                  <a:lnTo>
                    <a:pt x="72" y="309"/>
                  </a:lnTo>
                  <a:lnTo>
                    <a:pt x="78" y="305"/>
                  </a:lnTo>
                  <a:lnTo>
                    <a:pt x="80" y="303"/>
                  </a:lnTo>
                  <a:lnTo>
                    <a:pt x="82" y="301"/>
                  </a:lnTo>
                  <a:lnTo>
                    <a:pt x="84" y="300"/>
                  </a:lnTo>
                  <a:lnTo>
                    <a:pt x="86" y="299"/>
                  </a:lnTo>
                  <a:lnTo>
                    <a:pt x="90" y="294"/>
                  </a:lnTo>
                  <a:lnTo>
                    <a:pt x="91" y="294"/>
                  </a:lnTo>
                  <a:lnTo>
                    <a:pt x="92" y="292"/>
                  </a:lnTo>
                  <a:lnTo>
                    <a:pt x="93" y="290"/>
                  </a:lnTo>
                  <a:lnTo>
                    <a:pt x="94" y="288"/>
                  </a:lnTo>
                  <a:lnTo>
                    <a:pt x="97" y="285"/>
                  </a:lnTo>
                  <a:lnTo>
                    <a:pt x="100" y="279"/>
                  </a:lnTo>
                  <a:lnTo>
                    <a:pt x="101" y="278"/>
                  </a:lnTo>
                  <a:lnTo>
                    <a:pt x="104" y="273"/>
                  </a:lnTo>
                  <a:lnTo>
                    <a:pt x="107" y="266"/>
                  </a:lnTo>
                  <a:lnTo>
                    <a:pt x="110" y="262"/>
                  </a:lnTo>
                  <a:lnTo>
                    <a:pt x="113" y="259"/>
                  </a:lnTo>
                  <a:lnTo>
                    <a:pt x="116" y="258"/>
                  </a:lnTo>
                  <a:lnTo>
                    <a:pt x="116" y="257"/>
                  </a:lnTo>
                  <a:lnTo>
                    <a:pt x="118" y="257"/>
                  </a:lnTo>
                  <a:lnTo>
                    <a:pt x="120" y="256"/>
                  </a:lnTo>
                  <a:lnTo>
                    <a:pt x="121" y="254"/>
                  </a:lnTo>
                  <a:lnTo>
                    <a:pt x="122" y="254"/>
                  </a:lnTo>
                  <a:lnTo>
                    <a:pt x="129" y="250"/>
                  </a:lnTo>
                  <a:lnTo>
                    <a:pt x="134" y="247"/>
                  </a:lnTo>
                  <a:lnTo>
                    <a:pt x="142" y="243"/>
                  </a:lnTo>
                  <a:lnTo>
                    <a:pt x="143" y="243"/>
                  </a:lnTo>
                  <a:lnTo>
                    <a:pt x="143" y="241"/>
                  </a:lnTo>
                  <a:lnTo>
                    <a:pt x="149" y="238"/>
                  </a:lnTo>
                  <a:lnTo>
                    <a:pt x="158" y="233"/>
                  </a:lnTo>
                  <a:lnTo>
                    <a:pt x="160" y="231"/>
                  </a:lnTo>
                  <a:lnTo>
                    <a:pt x="160" y="230"/>
                  </a:lnTo>
                  <a:lnTo>
                    <a:pt x="162" y="227"/>
                  </a:lnTo>
                  <a:lnTo>
                    <a:pt x="166" y="223"/>
                  </a:lnTo>
                  <a:lnTo>
                    <a:pt x="168" y="219"/>
                  </a:lnTo>
                  <a:lnTo>
                    <a:pt x="171" y="216"/>
                  </a:lnTo>
                  <a:lnTo>
                    <a:pt x="171" y="212"/>
                  </a:lnTo>
                  <a:lnTo>
                    <a:pt x="171" y="211"/>
                  </a:lnTo>
                  <a:lnTo>
                    <a:pt x="174" y="207"/>
                  </a:lnTo>
                  <a:lnTo>
                    <a:pt x="176" y="193"/>
                  </a:lnTo>
                  <a:lnTo>
                    <a:pt x="177" y="191"/>
                  </a:lnTo>
                  <a:lnTo>
                    <a:pt x="177" y="185"/>
                  </a:lnTo>
                  <a:lnTo>
                    <a:pt x="177" y="183"/>
                  </a:lnTo>
                  <a:lnTo>
                    <a:pt x="177" y="175"/>
                  </a:lnTo>
                  <a:lnTo>
                    <a:pt x="177" y="172"/>
                  </a:lnTo>
                  <a:lnTo>
                    <a:pt x="177" y="154"/>
                  </a:lnTo>
                  <a:lnTo>
                    <a:pt x="177" y="152"/>
                  </a:lnTo>
                  <a:lnTo>
                    <a:pt x="177" y="148"/>
                  </a:lnTo>
                  <a:lnTo>
                    <a:pt x="177" y="146"/>
                  </a:lnTo>
                  <a:lnTo>
                    <a:pt x="177" y="146"/>
                  </a:lnTo>
                  <a:lnTo>
                    <a:pt x="177" y="144"/>
                  </a:lnTo>
                  <a:lnTo>
                    <a:pt x="177" y="141"/>
                  </a:lnTo>
                  <a:lnTo>
                    <a:pt x="177" y="138"/>
                  </a:lnTo>
                  <a:lnTo>
                    <a:pt x="177" y="136"/>
                  </a:lnTo>
                  <a:lnTo>
                    <a:pt x="177" y="131"/>
                  </a:lnTo>
                  <a:lnTo>
                    <a:pt x="177" y="125"/>
                  </a:lnTo>
                  <a:lnTo>
                    <a:pt x="177" y="121"/>
                  </a:lnTo>
                  <a:lnTo>
                    <a:pt x="177" y="115"/>
                  </a:lnTo>
                  <a:lnTo>
                    <a:pt x="177" y="109"/>
                  </a:lnTo>
                  <a:lnTo>
                    <a:pt x="179" y="86"/>
                  </a:lnTo>
                  <a:lnTo>
                    <a:pt x="179" y="82"/>
                  </a:lnTo>
                  <a:lnTo>
                    <a:pt x="179" y="80"/>
                  </a:lnTo>
                  <a:lnTo>
                    <a:pt x="180" y="76"/>
                  </a:lnTo>
                  <a:lnTo>
                    <a:pt x="180" y="72"/>
                  </a:lnTo>
                  <a:lnTo>
                    <a:pt x="182" y="62"/>
                  </a:lnTo>
                  <a:lnTo>
                    <a:pt x="188" y="61"/>
                  </a:lnTo>
                  <a:lnTo>
                    <a:pt x="202" y="59"/>
                  </a:lnTo>
                  <a:lnTo>
                    <a:pt x="202" y="56"/>
                  </a:lnTo>
                  <a:lnTo>
                    <a:pt x="204" y="56"/>
                  </a:lnTo>
                  <a:lnTo>
                    <a:pt x="208" y="56"/>
                  </a:lnTo>
                  <a:lnTo>
                    <a:pt x="210" y="56"/>
                  </a:lnTo>
                  <a:lnTo>
                    <a:pt x="213" y="56"/>
                  </a:lnTo>
                  <a:lnTo>
                    <a:pt x="216" y="56"/>
                  </a:lnTo>
                  <a:lnTo>
                    <a:pt x="218" y="56"/>
                  </a:lnTo>
                  <a:lnTo>
                    <a:pt x="221" y="56"/>
                  </a:lnTo>
                  <a:lnTo>
                    <a:pt x="224" y="56"/>
                  </a:lnTo>
                  <a:lnTo>
                    <a:pt x="226" y="56"/>
                  </a:lnTo>
                  <a:lnTo>
                    <a:pt x="229" y="56"/>
                  </a:lnTo>
                  <a:lnTo>
                    <a:pt x="232" y="56"/>
                  </a:lnTo>
                  <a:lnTo>
                    <a:pt x="235" y="56"/>
                  </a:lnTo>
                  <a:lnTo>
                    <a:pt x="238" y="56"/>
                  </a:lnTo>
                  <a:lnTo>
                    <a:pt x="241" y="56"/>
                  </a:lnTo>
                  <a:lnTo>
                    <a:pt x="243" y="56"/>
                  </a:lnTo>
                  <a:lnTo>
                    <a:pt x="245" y="56"/>
                  </a:lnTo>
                  <a:lnTo>
                    <a:pt x="245" y="52"/>
                  </a:lnTo>
                  <a:lnTo>
                    <a:pt x="247" y="52"/>
                  </a:lnTo>
                  <a:lnTo>
                    <a:pt x="248" y="52"/>
                  </a:lnTo>
                  <a:lnTo>
                    <a:pt x="248" y="56"/>
                  </a:lnTo>
                  <a:lnTo>
                    <a:pt x="249" y="56"/>
                  </a:lnTo>
                  <a:lnTo>
                    <a:pt x="251" y="56"/>
                  </a:lnTo>
                  <a:lnTo>
                    <a:pt x="255" y="56"/>
                  </a:lnTo>
                  <a:lnTo>
                    <a:pt x="257" y="56"/>
                  </a:lnTo>
                  <a:lnTo>
                    <a:pt x="259" y="56"/>
                  </a:lnTo>
                  <a:lnTo>
                    <a:pt x="259" y="47"/>
                  </a:lnTo>
                  <a:lnTo>
                    <a:pt x="277" y="47"/>
                  </a:lnTo>
                  <a:lnTo>
                    <a:pt x="277" y="34"/>
                  </a:lnTo>
                  <a:lnTo>
                    <a:pt x="266" y="34"/>
                  </a:lnTo>
                  <a:lnTo>
                    <a:pt x="268" y="21"/>
                  </a:lnTo>
                  <a:lnTo>
                    <a:pt x="289" y="21"/>
                  </a:lnTo>
                  <a:lnTo>
                    <a:pt x="289" y="18"/>
                  </a:lnTo>
                  <a:lnTo>
                    <a:pt x="285" y="18"/>
                  </a:lnTo>
                  <a:lnTo>
                    <a:pt x="285" y="0"/>
                  </a:lnTo>
                  <a:lnTo>
                    <a:pt x="304" y="0"/>
                  </a:lnTo>
                  <a:lnTo>
                    <a:pt x="304" y="1"/>
                  </a:lnTo>
                  <a:lnTo>
                    <a:pt x="304" y="5"/>
                  </a:lnTo>
                  <a:lnTo>
                    <a:pt x="304" y="7"/>
                  </a:lnTo>
                  <a:lnTo>
                    <a:pt x="304" y="9"/>
                  </a:lnTo>
                  <a:lnTo>
                    <a:pt x="304" y="13"/>
                  </a:lnTo>
                  <a:lnTo>
                    <a:pt x="304" y="15"/>
                  </a:lnTo>
                  <a:lnTo>
                    <a:pt x="304" y="19"/>
                  </a:lnTo>
                  <a:lnTo>
                    <a:pt x="304" y="21"/>
                  </a:lnTo>
                  <a:lnTo>
                    <a:pt x="304" y="24"/>
                  </a:lnTo>
                  <a:lnTo>
                    <a:pt x="304" y="27"/>
                  </a:lnTo>
                  <a:lnTo>
                    <a:pt x="304" y="30"/>
                  </a:lnTo>
                  <a:lnTo>
                    <a:pt x="304" y="32"/>
                  </a:lnTo>
                  <a:lnTo>
                    <a:pt x="304" y="35"/>
                  </a:lnTo>
                  <a:lnTo>
                    <a:pt x="304" y="38"/>
                  </a:lnTo>
                  <a:lnTo>
                    <a:pt x="304" y="40"/>
                  </a:lnTo>
                  <a:lnTo>
                    <a:pt x="304" y="43"/>
                  </a:lnTo>
                  <a:lnTo>
                    <a:pt x="304" y="46"/>
                  </a:lnTo>
                  <a:lnTo>
                    <a:pt x="304" y="49"/>
                  </a:lnTo>
                  <a:lnTo>
                    <a:pt x="304" y="52"/>
                  </a:lnTo>
                  <a:lnTo>
                    <a:pt x="304" y="54"/>
                  </a:lnTo>
                  <a:lnTo>
                    <a:pt x="304" y="55"/>
                  </a:lnTo>
                  <a:lnTo>
                    <a:pt x="304" y="58"/>
                  </a:lnTo>
                  <a:lnTo>
                    <a:pt x="304" y="59"/>
                  </a:lnTo>
                  <a:lnTo>
                    <a:pt x="318" y="59"/>
                  </a:lnTo>
                  <a:lnTo>
                    <a:pt x="357" y="59"/>
                  </a:lnTo>
                  <a:lnTo>
                    <a:pt x="358" y="58"/>
                  </a:lnTo>
                  <a:lnTo>
                    <a:pt x="361" y="54"/>
                  </a:lnTo>
                  <a:lnTo>
                    <a:pt x="361" y="53"/>
                  </a:lnTo>
                  <a:lnTo>
                    <a:pt x="386" y="30"/>
                  </a:lnTo>
                  <a:lnTo>
                    <a:pt x="477" y="30"/>
                  </a:lnTo>
                  <a:lnTo>
                    <a:pt x="477" y="59"/>
                  </a:lnTo>
                  <a:lnTo>
                    <a:pt x="480" y="59"/>
                  </a:lnTo>
                  <a:lnTo>
                    <a:pt x="477" y="204"/>
                  </a:lnTo>
                  <a:lnTo>
                    <a:pt x="305" y="204"/>
                  </a:lnTo>
                  <a:lnTo>
                    <a:pt x="306" y="205"/>
                  </a:lnTo>
                  <a:lnTo>
                    <a:pt x="306" y="217"/>
                  </a:lnTo>
                  <a:lnTo>
                    <a:pt x="306" y="222"/>
                  </a:lnTo>
                  <a:lnTo>
                    <a:pt x="306" y="226"/>
                  </a:lnTo>
                  <a:lnTo>
                    <a:pt x="305" y="241"/>
                  </a:lnTo>
                  <a:lnTo>
                    <a:pt x="305" y="252"/>
                  </a:lnTo>
                  <a:lnTo>
                    <a:pt x="305" y="261"/>
                  </a:lnTo>
                  <a:lnTo>
                    <a:pt x="305" y="271"/>
                  </a:lnTo>
                  <a:lnTo>
                    <a:pt x="305" y="281"/>
                  </a:lnTo>
                  <a:lnTo>
                    <a:pt x="305" y="292"/>
                  </a:lnTo>
                  <a:lnTo>
                    <a:pt x="290" y="292"/>
                  </a:lnTo>
                  <a:lnTo>
                    <a:pt x="286" y="292"/>
                  </a:lnTo>
                  <a:lnTo>
                    <a:pt x="283" y="290"/>
                  </a:lnTo>
                  <a:lnTo>
                    <a:pt x="279" y="290"/>
                  </a:lnTo>
                  <a:lnTo>
                    <a:pt x="278" y="290"/>
                  </a:lnTo>
                  <a:lnTo>
                    <a:pt x="276" y="290"/>
                  </a:lnTo>
                  <a:lnTo>
                    <a:pt x="276" y="293"/>
                  </a:lnTo>
                  <a:lnTo>
                    <a:pt x="275" y="298"/>
                  </a:lnTo>
                  <a:lnTo>
                    <a:pt x="276" y="301"/>
                  </a:lnTo>
                  <a:lnTo>
                    <a:pt x="276" y="303"/>
                  </a:lnTo>
                  <a:lnTo>
                    <a:pt x="276" y="312"/>
                  </a:lnTo>
                  <a:lnTo>
                    <a:pt x="275" y="321"/>
                  </a:lnTo>
                  <a:lnTo>
                    <a:pt x="275" y="326"/>
                  </a:lnTo>
                  <a:lnTo>
                    <a:pt x="275" y="332"/>
                  </a:lnTo>
                  <a:lnTo>
                    <a:pt x="275" y="336"/>
                  </a:lnTo>
                  <a:lnTo>
                    <a:pt x="275" y="341"/>
                  </a:lnTo>
                  <a:lnTo>
                    <a:pt x="275" y="345"/>
                  </a:lnTo>
                  <a:lnTo>
                    <a:pt x="275" y="347"/>
                  </a:lnTo>
                  <a:lnTo>
                    <a:pt x="275" y="348"/>
                  </a:lnTo>
                  <a:lnTo>
                    <a:pt x="275" y="351"/>
                  </a:lnTo>
                  <a:lnTo>
                    <a:pt x="275" y="362"/>
                  </a:lnTo>
                  <a:lnTo>
                    <a:pt x="275" y="372"/>
                  </a:lnTo>
                  <a:lnTo>
                    <a:pt x="275" y="382"/>
                  </a:lnTo>
                  <a:lnTo>
                    <a:pt x="275" y="391"/>
                  </a:lnTo>
                  <a:lnTo>
                    <a:pt x="275" y="401"/>
                  </a:lnTo>
                  <a:lnTo>
                    <a:pt x="275" y="429"/>
                  </a:lnTo>
                  <a:lnTo>
                    <a:pt x="275" y="437"/>
                  </a:lnTo>
                  <a:lnTo>
                    <a:pt x="275" y="442"/>
                  </a:lnTo>
                  <a:lnTo>
                    <a:pt x="275" y="446"/>
                  </a:lnTo>
                  <a:lnTo>
                    <a:pt x="275" y="455"/>
                  </a:lnTo>
                  <a:lnTo>
                    <a:pt x="275" y="464"/>
                  </a:lnTo>
                  <a:lnTo>
                    <a:pt x="275" y="467"/>
                  </a:lnTo>
                  <a:lnTo>
                    <a:pt x="277" y="467"/>
                  </a:lnTo>
                  <a:lnTo>
                    <a:pt x="277" y="471"/>
                  </a:lnTo>
                  <a:lnTo>
                    <a:pt x="277" y="480"/>
                  </a:lnTo>
                  <a:lnTo>
                    <a:pt x="277" y="492"/>
                  </a:lnTo>
                  <a:lnTo>
                    <a:pt x="277" y="50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1">
              <a:extLst>
                <a:ext uri="{FF2B5EF4-FFF2-40B4-BE49-F238E27FC236}">
                  <a16:creationId xmlns:a16="http://schemas.microsoft.com/office/drawing/2014/main" id="{194A41FF-1DCB-40E1-88BA-31CE8C7B9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863" y="1863725"/>
              <a:ext cx="1651000" cy="1247775"/>
            </a:xfrm>
            <a:custGeom>
              <a:avLst/>
              <a:gdLst>
                <a:gd name="T0" fmla="*/ 0 w 1040"/>
                <a:gd name="T1" fmla="*/ 537 h 786"/>
                <a:gd name="T2" fmla="*/ 0 w 1040"/>
                <a:gd name="T3" fmla="*/ 529 h 786"/>
                <a:gd name="T4" fmla="*/ 2 w 1040"/>
                <a:gd name="T5" fmla="*/ 524 h 786"/>
                <a:gd name="T6" fmla="*/ 4 w 1040"/>
                <a:gd name="T7" fmla="*/ 520 h 786"/>
                <a:gd name="T8" fmla="*/ 8 w 1040"/>
                <a:gd name="T9" fmla="*/ 513 h 786"/>
                <a:gd name="T10" fmla="*/ 13 w 1040"/>
                <a:gd name="T11" fmla="*/ 505 h 786"/>
                <a:gd name="T12" fmla="*/ 19 w 1040"/>
                <a:gd name="T13" fmla="*/ 498 h 786"/>
                <a:gd name="T14" fmla="*/ 23 w 1040"/>
                <a:gd name="T15" fmla="*/ 492 h 786"/>
                <a:gd name="T16" fmla="*/ 24 w 1040"/>
                <a:gd name="T17" fmla="*/ 487 h 786"/>
                <a:gd name="T18" fmla="*/ 23 w 1040"/>
                <a:gd name="T19" fmla="*/ 482 h 786"/>
                <a:gd name="T20" fmla="*/ 22 w 1040"/>
                <a:gd name="T21" fmla="*/ 479 h 786"/>
                <a:gd name="T22" fmla="*/ 19 w 1040"/>
                <a:gd name="T23" fmla="*/ 474 h 786"/>
                <a:gd name="T24" fmla="*/ 16 w 1040"/>
                <a:gd name="T25" fmla="*/ 471 h 786"/>
                <a:gd name="T26" fmla="*/ 11 w 1040"/>
                <a:gd name="T27" fmla="*/ 467 h 786"/>
                <a:gd name="T28" fmla="*/ 8 w 1040"/>
                <a:gd name="T29" fmla="*/ 466 h 786"/>
                <a:gd name="T30" fmla="*/ 4 w 1040"/>
                <a:gd name="T31" fmla="*/ 463 h 786"/>
                <a:gd name="T32" fmla="*/ 2 w 1040"/>
                <a:gd name="T33" fmla="*/ 459 h 786"/>
                <a:gd name="T34" fmla="*/ 0 w 1040"/>
                <a:gd name="T35" fmla="*/ 426 h 786"/>
                <a:gd name="T36" fmla="*/ 0 w 1040"/>
                <a:gd name="T37" fmla="*/ 414 h 786"/>
                <a:gd name="T38" fmla="*/ 0 w 1040"/>
                <a:gd name="T39" fmla="*/ 377 h 786"/>
                <a:gd name="T40" fmla="*/ 26 w 1040"/>
                <a:gd name="T41" fmla="*/ 377 h 786"/>
                <a:gd name="T42" fmla="*/ 116 w 1040"/>
                <a:gd name="T43" fmla="*/ 320 h 786"/>
                <a:gd name="T44" fmla="*/ 229 w 1040"/>
                <a:gd name="T45" fmla="*/ 319 h 786"/>
                <a:gd name="T46" fmla="*/ 346 w 1040"/>
                <a:gd name="T47" fmla="*/ 378 h 786"/>
                <a:gd name="T48" fmla="*/ 577 w 1040"/>
                <a:gd name="T49" fmla="*/ 378 h 786"/>
                <a:gd name="T50" fmla="*/ 692 w 1040"/>
                <a:gd name="T51" fmla="*/ 261 h 786"/>
                <a:gd name="T52" fmla="*/ 692 w 1040"/>
                <a:gd name="T53" fmla="*/ 29 h 786"/>
                <a:gd name="T54" fmla="*/ 868 w 1040"/>
                <a:gd name="T55" fmla="*/ 29 h 786"/>
                <a:gd name="T56" fmla="*/ 963 w 1040"/>
                <a:gd name="T57" fmla="*/ 54 h 786"/>
                <a:gd name="T58" fmla="*/ 963 w 1040"/>
                <a:gd name="T59" fmla="*/ 132 h 786"/>
                <a:gd name="T60" fmla="*/ 965 w 1040"/>
                <a:gd name="T61" fmla="*/ 161 h 786"/>
                <a:gd name="T62" fmla="*/ 970 w 1040"/>
                <a:gd name="T63" fmla="*/ 176 h 786"/>
                <a:gd name="T64" fmla="*/ 867 w 1040"/>
                <a:gd name="T65" fmla="*/ 261 h 786"/>
                <a:gd name="T66" fmla="*/ 983 w 1040"/>
                <a:gd name="T67" fmla="*/ 378 h 786"/>
                <a:gd name="T68" fmla="*/ 1040 w 1040"/>
                <a:gd name="T69" fmla="*/ 512 h 786"/>
                <a:gd name="T70" fmla="*/ 923 w 1040"/>
                <a:gd name="T71" fmla="*/ 611 h 786"/>
                <a:gd name="T72" fmla="*/ 808 w 1040"/>
                <a:gd name="T73" fmla="*/ 594 h 786"/>
                <a:gd name="T74" fmla="*/ 692 w 1040"/>
                <a:gd name="T75" fmla="*/ 582 h 786"/>
                <a:gd name="T76" fmla="*/ 463 w 1040"/>
                <a:gd name="T77" fmla="*/ 583 h 786"/>
                <a:gd name="T78" fmla="*/ 434 w 1040"/>
                <a:gd name="T79" fmla="*/ 632 h 786"/>
                <a:gd name="T80" fmla="*/ 406 w 1040"/>
                <a:gd name="T81" fmla="*/ 628 h 786"/>
                <a:gd name="T82" fmla="*/ 290 w 1040"/>
                <a:gd name="T83" fmla="*/ 700 h 786"/>
                <a:gd name="T84" fmla="*/ 303 w 1040"/>
                <a:gd name="T85" fmla="*/ 700 h 786"/>
                <a:gd name="T86" fmla="*/ 324 w 1040"/>
                <a:gd name="T87" fmla="*/ 711 h 786"/>
                <a:gd name="T88" fmla="*/ 348 w 1040"/>
                <a:gd name="T89" fmla="*/ 724 h 786"/>
                <a:gd name="T90" fmla="*/ 144 w 1040"/>
                <a:gd name="T91" fmla="*/ 728 h 786"/>
                <a:gd name="T92" fmla="*/ 79 w 1040"/>
                <a:gd name="T93" fmla="*/ 684 h 786"/>
                <a:gd name="T94" fmla="*/ 0 w 1040"/>
                <a:gd name="T95" fmla="*/ 64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0" h="786">
                  <a:moveTo>
                    <a:pt x="0" y="640"/>
                  </a:moveTo>
                  <a:lnTo>
                    <a:pt x="0" y="575"/>
                  </a:lnTo>
                  <a:lnTo>
                    <a:pt x="0" y="539"/>
                  </a:lnTo>
                  <a:lnTo>
                    <a:pt x="0" y="537"/>
                  </a:lnTo>
                  <a:lnTo>
                    <a:pt x="0" y="536"/>
                  </a:lnTo>
                  <a:lnTo>
                    <a:pt x="0" y="532"/>
                  </a:lnTo>
                  <a:lnTo>
                    <a:pt x="0" y="530"/>
                  </a:lnTo>
                  <a:lnTo>
                    <a:pt x="0" y="529"/>
                  </a:lnTo>
                  <a:lnTo>
                    <a:pt x="0" y="528"/>
                  </a:lnTo>
                  <a:lnTo>
                    <a:pt x="0" y="527"/>
                  </a:lnTo>
                  <a:lnTo>
                    <a:pt x="0" y="526"/>
                  </a:lnTo>
                  <a:lnTo>
                    <a:pt x="2" y="524"/>
                  </a:lnTo>
                  <a:lnTo>
                    <a:pt x="2" y="522"/>
                  </a:lnTo>
                  <a:lnTo>
                    <a:pt x="3" y="521"/>
                  </a:lnTo>
                  <a:lnTo>
                    <a:pt x="3" y="520"/>
                  </a:lnTo>
                  <a:lnTo>
                    <a:pt x="4" y="520"/>
                  </a:lnTo>
                  <a:lnTo>
                    <a:pt x="4" y="519"/>
                  </a:lnTo>
                  <a:lnTo>
                    <a:pt x="5" y="518"/>
                  </a:lnTo>
                  <a:lnTo>
                    <a:pt x="6" y="516"/>
                  </a:lnTo>
                  <a:lnTo>
                    <a:pt x="8" y="513"/>
                  </a:lnTo>
                  <a:lnTo>
                    <a:pt x="10" y="509"/>
                  </a:lnTo>
                  <a:lnTo>
                    <a:pt x="11" y="508"/>
                  </a:lnTo>
                  <a:lnTo>
                    <a:pt x="12" y="507"/>
                  </a:lnTo>
                  <a:lnTo>
                    <a:pt x="13" y="505"/>
                  </a:lnTo>
                  <a:lnTo>
                    <a:pt x="16" y="502"/>
                  </a:lnTo>
                  <a:lnTo>
                    <a:pt x="17" y="501"/>
                  </a:lnTo>
                  <a:lnTo>
                    <a:pt x="18" y="499"/>
                  </a:lnTo>
                  <a:lnTo>
                    <a:pt x="19" y="498"/>
                  </a:lnTo>
                  <a:lnTo>
                    <a:pt x="21" y="496"/>
                  </a:lnTo>
                  <a:lnTo>
                    <a:pt x="21" y="495"/>
                  </a:lnTo>
                  <a:lnTo>
                    <a:pt x="22" y="494"/>
                  </a:lnTo>
                  <a:lnTo>
                    <a:pt x="23" y="492"/>
                  </a:lnTo>
                  <a:lnTo>
                    <a:pt x="23" y="491"/>
                  </a:lnTo>
                  <a:lnTo>
                    <a:pt x="24" y="490"/>
                  </a:lnTo>
                  <a:lnTo>
                    <a:pt x="24" y="488"/>
                  </a:lnTo>
                  <a:lnTo>
                    <a:pt x="24" y="487"/>
                  </a:lnTo>
                  <a:lnTo>
                    <a:pt x="24" y="486"/>
                  </a:lnTo>
                  <a:lnTo>
                    <a:pt x="24" y="485"/>
                  </a:lnTo>
                  <a:lnTo>
                    <a:pt x="24" y="484"/>
                  </a:lnTo>
                  <a:lnTo>
                    <a:pt x="23" y="482"/>
                  </a:lnTo>
                  <a:lnTo>
                    <a:pt x="23" y="481"/>
                  </a:lnTo>
                  <a:lnTo>
                    <a:pt x="23" y="480"/>
                  </a:lnTo>
                  <a:lnTo>
                    <a:pt x="23" y="479"/>
                  </a:lnTo>
                  <a:lnTo>
                    <a:pt x="22" y="479"/>
                  </a:lnTo>
                  <a:lnTo>
                    <a:pt x="22" y="478"/>
                  </a:lnTo>
                  <a:lnTo>
                    <a:pt x="22" y="477"/>
                  </a:lnTo>
                  <a:lnTo>
                    <a:pt x="21" y="477"/>
                  </a:lnTo>
                  <a:lnTo>
                    <a:pt x="19" y="474"/>
                  </a:lnTo>
                  <a:lnTo>
                    <a:pt x="18" y="473"/>
                  </a:lnTo>
                  <a:lnTo>
                    <a:pt x="18" y="472"/>
                  </a:lnTo>
                  <a:lnTo>
                    <a:pt x="17" y="472"/>
                  </a:lnTo>
                  <a:lnTo>
                    <a:pt x="16" y="471"/>
                  </a:lnTo>
                  <a:lnTo>
                    <a:pt x="15" y="469"/>
                  </a:lnTo>
                  <a:lnTo>
                    <a:pt x="13" y="468"/>
                  </a:lnTo>
                  <a:lnTo>
                    <a:pt x="12" y="468"/>
                  </a:lnTo>
                  <a:lnTo>
                    <a:pt x="11" y="467"/>
                  </a:lnTo>
                  <a:lnTo>
                    <a:pt x="10" y="467"/>
                  </a:lnTo>
                  <a:lnTo>
                    <a:pt x="9" y="467"/>
                  </a:lnTo>
                  <a:lnTo>
                    <a:pt x="9" y="466"/>
                  </a:lnTo>
                  <a:lnTo>
                    <a:pt x="8" y="466"/>
                  </a:lnTo>
                  <a:lnTo>
                    <a:pt x="8" y="465"/>
                  </a:lnTo>
                  <a:lnTo>
                    <a:pt x="6" y="465"/>
                  </a:lnTo>
                  <a:lnTo>
                    <a:pt x="5" y="464"/>
                  </a:lnTo>
                  <a:lnTo>
                    <a:pt x="4" y="463"/>
                  </a:lnTo>
                  <a:lnTo>
                    <a:pt x="3" y="461"/>
                  </a:lnTo>
                  <a:lnTo>
                    <a:pt x="3" y="460"/>
                  </a:lnTo>
                  <a:lnTo>
                    <a:pt x="2" y="460"/>
                  </a:lnTo>
                  <a:lnTo>
                    <a:pt x="2" y="459"/>
                  </a:lnTo>
                  <a:lnTo>
                    <a:pt x="2" y="458"/>
                  </a:lnTo>
                  <a:lnTo>
                    <a:pt x="0" y="45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23"/>
                  </a:lnTo>
                  <a:lnTo>
                    <a:pt x="0" y="420"/>
                  </a:lnTo>
                  <a:lnTo>
                    <a:pt x="0" y="417"/>
                  </a:lnTo>
                  <a:lnTo>
                    <a:pt x="0" y="414"/>
                  </a:lnTo>
                  <a:lnTo>
                    <a:pt x="0" y="410"/>
                  </a:lnTo>
                  <a:lnTo>
                    <a:pt x="0" y="399"/>
                  </a:lnTo>
                  <a:lnTo>
                    <a:pt x="0" y="398"/>
                  </a:lnTo>
                  <a:lnTo>
                    <a:pt x="0" y="377"/>
                  </a:lnTo>
                  <a:lnTo>
                    <a:pt x="12" y="377"/>
                  </a:lnTo>
                  <a:lnTo>
                    <a:pt x="12" y="363"/>
                  </a:lnTo>
                  <a:lnTo>
                    <a:pt x="26" y="363"/>
                  </a:lnTo>
                  <a:lnTo>
                    <a:pt x="26" y="377"/>
                  </a:lnTo>
                  <a:lnTo>
                    <a:pt x="57" y="377"/>
                  </a:lnTo>
                  <a:lnTo>
                    <a:pt x="115" y="378"/>
                  </a:lnTo>
                  <a:lnTo>
                    <a:pt x="116" y="378"/>
                  </a:lnTo>
                  <a:lnTo>
                    <a:pt x="116" y="320"/>
                  </a:lnTo>
                  <a:lnTo>
                    <a:pt x="116" y="262"/>
                  </a:lnTo>
                  <a:lnTo>
                    <a:pt x="173" y="262"/>
                  </a:lnTo>
                  <a:lnTo>
                    <a:pt x="229" y="262"/>
                  </a:lnTo>
                  <a:lnTo>
                    <a:pt x="229" y="319"/>
                  </a:lnTo>
                  <a:lnTo>
                    <a:pt x="229" y="377"/>
                  </a:lnTo>
                  <a:lnTo>
                    <a:pt x="230" y="377"/>
                  </a:lnTo>
                  <a:lnTo>
                    <a:pt x="287" y="378"/>
                  </a:lnTo>
                  <a:lnTo>
                    <a:pt x="346" y="378"/>
                  </a:lnTo>
                  <a:lnTo>
                    <a:pt x="404" y="378"/>
                  </a:lnTo>
                  <a:lnTo>
                    <a:pt x="463" y="379"/>
                  </a:lnTo>
                  <a:lnTo>
                    <a:pt x="518" y="378"/>
                  </a:lnTo>
                  <a:lnTo>
                    <a:pt x="577" y="378"/>
                  </a:lnTo>
                  <a:lnTo>
                    <a:pt x="635" y="378"/>
                  </a:lnTo>
                  <a:lnTo>
                    <a:pt x="694" y="378"/>
                  </a:lnTo>
                  <a:lnTo>
                    <a:pt x="692" y="320"/>
                  </a:lnTo>
                  <a:lnTo>
                    <a:pt x="692" y="261"/>
                  </a:lnTo>
                  <a:lnTo>
                    <a:pt x="692" y="204"/>
                  </a:lnTo>
                  <a:lnTo>
                    <a:pt x="694" y="146"/>
                  </a:lnTo>
                  <a:lnTo>
                    <a:pt x="694" y="88"/>
                  </a:lnTo>
                  <a:lnTo>
                    <a:pt x="692" y="29"/>
                  </a:lnTo>
                  <a:lnTo>
                    <a:pt x="751" y="29"/>
                  </a:lnTo>
                  <a:lnTo>
                    <a:pt x="810" y="29"/>
                  </a:lnTo>
                  <a:lnTo>
                    <a:pt x="867" y="29"/>
                  </a:lnTo>
                  <a:lnTo>
                    <a:pt x="868" y="29"/>
                  </a:lnTo>
                  <a:lnTo>
                    <a:pt x="869" y="0"/>
                  </a:lnTo>
                  <a:lnTo>
                    <a:pt x="964" y="1"/>
                  </a:lnTo>
                  <a:lnTo>
                    <a:pt x="963" y="30"/>
                  </a:lnTo>
                  <a:lnTo>
                    <a:pt x="963" y="54"/>
                  </a:lnTo>
                  <a:lnTo>
                    <a:pt x="963" y="82"/>
                  </a:lnTo>
                  <a:lnTo>
                    <a:pt x="963" y="99"/>
                  </a:lnTo>
                  <a:lnTo>
                    <a:pt x="963" y="119"/>
                  </a:lnTo>
                  <a:lnTo>
                    <a:pt x="963" y="132"/>
                  </a:lnTo>
                  <a:lnTo>
                    <a:pt x="963" y="144"/>
                  </a:lnTo>
                  <a:lnTo>
                    <a:pt x="963" y="150"/>
                  </a:lnTo>
                  <a:lnTo>
                    <a:pt x="964" y="156"/>
                  </a:lnTo>
                  <a:lnTo>
                    <a:pt x="965" y="161"/>
                  </a:lnTo>
                  <a:lnTo>
                    <a:pt x="966" y="166"/>
                  </a:lnTo>
                  <a:lnTo>
                    <a:pt x="968" y="169"/>
                  </a:lnTo>
                  <a:lnTo>
                    <a:pt x="969" y="171"/>
                  </a:lnTo>
                  <a:lnTo>
                    <a:pt x="970" y="176"/>
                  </a:lnTo>
                  <a:lnTo>
                    <a:pt x="971" y="178"/>
                  </a:lnTo>
                  <a:lnTo>
                    <a:pt x="868" y="177"/>
                  </a:lnTo>
                  <a:lnTo>
                    <a:pt x="867" y="204"/>
                  </a:lnTo>
                  <a:lnTo>
                    <a:pt x="867" y="261"/>
                  </a:lnTo>
                  <a:lnTo>
                    <a:pt x="867" y="320"/>
                  </a:lnTo>
                  <a:lnTo>
                    <a:pt x="867" y="378"/>
                  </a:lnTo>
                  <a:lnTo>
                    <a:pt x="924" y="378"/>
                  </a:lnTo>
                  <a:lnTo>
                    <a:pt x="983" y="378"/>
                  </a:lnTo>
                  <a:lnTo>
                    <a:pt x="1040" y="378"/>
                  </a:lnTo>
                  <a:lnTo>
                    <a:pt x="1040" y="437"/>
                  </a:lnTo>
                  <a:lnTo>
                    <a:pt x="1040" y="495"/>
                  </a:lnTo>
                  <a:lnTo>
                    <a:pt x="1040" y="512"/>
                  </a:lnTo>
                  <a:lnTo>
                    <a:pt x="1039" y="553"/>
                  </a:lnTo>
                  <a:lnTo>
                    <a:pt x="1039" y="611"/>
                  </a:lnTo>
                  <a:lnTo>
                    <a:pt x="982" y="611"/>
                  </a:lnTo>
                  <a:lnTo>
                    <a:pt x="923" y="611"/>
                  </a:lnTo>
                  <a:lnTo>
                    <a:pt x="866" y="611"/>
                  </a:lnTo>
                  <a:lnTo>
                    <a:pt x="855" y="611"/>
                  </a:lnTo>
                  <a:lnTo>
                    <a:pt x="855" y="592"/>
                  </a:lnTo>
                  <a:lnTo>
                    <a:pt x="808" y="594"/>
                  </a:lnTo>
                  <a:lnTo>
                    <a:pt x="808" y="554"/>
                  </a:lnTo>
                  <a:lnTo>
                    <a:pt x="750" y="554"/>
                  </a:lnTo>
                  <a:lnTo>
                    <a:pt x="750" y="583"/>
                  </a:lnTo>
                  <a:lnTo>
                    <a:pt x="692" y="582"/>
                  </a:lnTo>
                  <a:lnTo>
                    <a:pt x="634" y="582"/>
                  </a:lnTo>
                  <a:lnTo>
                    <a:pt x="575" y="582"/>
                  </a:lnTo>
                  <a:lnTo>
                    <a:pt x="518" y="583"/>
                  </a:lnTo>
                  <a:lnTo>
                    <a:pt x="463" y="583"/>
                  </a:lnTo>
                  <a:lnTo>
                    <a:pt x="463" y="585"/>
                  </a:lnTo>
                  <a:lnTo>
                    <a:pt x="463" y="612"/>
                  </a:lnTo>
                  <a:lnTo>
                    <a:pt x="434" y="611"/>
                  </a:lnTo>
                  <a:lnTo>
                    <a:pt x="434" y="632"/>
                  </a:lnTo>
                  <a:lnTo>
                    <a:pt x="434" y="635"/>
                  </a:lnTo>
                  <a:lnTo>
                    <a:pt x="430" y="632"/>
                  </a:lnTo>
                  <a:lnTo>
                    <a:pt x="417" y="630"/>
                  </a:lnTo>
                  <a:lnTo>
                    <a:pt x="406" y="628"/>
                  </a:lnTo>
                  <a:lnTo>
                    <a:pt x="290" y="617"/>
                  </a:lnTo>
                  <a:lnTo>
                    <a:pt x="290" y="624"/>
                  </a:lnTo>
                  <a:lnTo>
                    <a:pt x="290" y="668"/>
                  </a:lnTo>
                  <a:lnTo>
                    <a:pt x="290" y="700"/>
                  </a:lnTo>
                  <a:lnTo>
                    <a:pt x="294" y="703"/>
                  </a:lnTo>
                  <a:lnTo>
                    <a:pt x="298" y="701"/>
                  </a:lnTo>
                  <a:lnTo>
                    <a:pt x="299" y="703"/>
                  </a:lnTo>
                  <a:lnTo>
                    <a:pt x="303" y="700"/>
                  </a:lnTo>
                  <a:lnTo>
                    <a:pt x="307" y="704"/>
                  </a:lnTo>
                  <a:lnTo>
                    <a:pt x="311" y="705"/>
                  </a:lnTo>
                  <a:lnTo>
                    <a:pt x="317" y="706"/>
                  </a:lnTo>
                  <a:lnTo>
                    <a:pt x="324" y="711"/>
                  </a:lnTo>
                  <a:lnTo>
                    <a:pt x="340" y="714"/>
                  </a:lnTo>
                  <a:lnTo>
                    <a:pt x="341" y="721"/>
                  </a:lnTo>
                  <a:lnTo>
                    <a:pt x="342" y="724"/>
                  </a:lnTo>
                  <a:lnTo>
                    <a:pt x="348" y="724"/>
                  </a:lnTo>
                  <a:lnTo>
                    <a:pt x="348" y="727"/>
                  </a:lnTo>
                  <a:lnTo>
                    <a:pt x="290" y="727"/>
                  </a:lnTo>
                  <a:lnTo>
                    <a:pt x="231" y="727"/>
                  </a:lnTo>
                  <a:lnTo>
                    <a:pt x="144" y="728"/>
                  </a:lnTo>
                  <a:lnTo>
                    <a:pt x="144" y="786"/>
                  </a:lnTo>
                  <a:lnTo>
                    <a:pt x="115" y="786"/>
                  </a:lnTo>
                  <a:lnTo>
                    <a:pt x="81" y="747"/>
                  </a:lnTo>
                  <a:lnTo>
                    <a:pt x="79" y="684"/>
                  </a:lnTo>
                  <a:lnTo>
                    <a:pt x="47" y="684"/>
                  </a:lnTo>
                  <a:lnTo>
                    <a:pt x="27" y="684"/>
                  </a:lnTo>
                  <a:lnTo>
                    <a:pt x="0" y="670"/>
                  </a:lnTo>
                  <a:lnTo>
                    <a:pt x="0" y="6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530593-62A0-05AE-4855-E24E797CF7EE}"/>
              </a:ext>
            </a:extLst>
          </p:cNvPr>
          <p:cNvGrpSpPr/>
          <p:nvPr/>
        </p:nvGrpSpPr>
        <p:grpSpPr>
          <a:xfrm>
            <a:off x="3032125" y="1625600"/>
            <a:ext cx="3648076" cy="2833688"/>
            <a:chOff x="3032125" y="1625600"/>
            <a:chExt cx="3648076" cy="2833688"/>
          </a:xfrm>
        </p:grpSpPr>
        <p:sp>
          <p:nvSpPr>
            <p:cNvPr id="12" name="Rectangle 63">
              <a:extLst>
                <a:ext uri="{FF2B5EF4-FFF2-40B4-BE49-F238E27FC236}">
                  <a16:creationId xmlns:a16="http://schemas.microsoft.com/office/drawing/2014/main" id="{B7518FCF-0B4D-B137-8EE4-D3B617242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625" y="3830638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79E48BB0-1891-AB14-9C34-2B4D94E38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375" y="4248150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65">
              <a:extLst>
                <a:ext uri="{FF2B5EF4-FFF2-40B4-BE49-F238E27FC236}">
                  <a16:creationId xmlns:a16="http://schemas.microsoft.com/office/drawing/2014/main" id="{6A36C939-D9AB-36CD-17BC-D1CD13303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125" y="3330575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B0529B8D-593B-8F4B-225A-9F1FAA94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225" y="3071813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67">
              <a:extLst>
                <a:ext uri="{FF2B5EF4-FFF2-40B4-BE49-F238E27FC236}">
                  <a16:creationId xmlns:a16="http://schemas.microsoft.com/office/drawing/2014/main" id="{38D22E68-555E-2B78-C3BF-3E7AD4CD8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450" y="3132138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68">
              <a:extLst>
                <a:ext uri="{FF2B5EF4-FFF2-40B4-BE49-F238E27FC236}">
                  <a16:creationId xmlns:a16="http://schemas.microsoft.com/office/drawing/2014/main" id="{1124B550-9E95-BC0C-D644-91CF148C7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325" y="2581275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69">
              <a:extLst>
                <a:ext uri="{FF2B5EF4-FFF2-40B4-BE49-F238E27FC236}">
                  <a16:creationId xmlns:a16="http://schemas.microsoft.com/office/drawing/2014/main" id="{856757F9-C2FD-7ED3-CA6E-56A44C383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738" y="1625600"/>
              <a:ext cx="1444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2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Denver Map with Surveyor Plan Review Regions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2E6E41-F2E2-D464-D2F6-47E598250364}"/>
              </a:ext>
            </a:extLst>
          </p:cNvPr>
          <p:cNvGrpSpPr/>
          <p:nvPr/>
        </p:nvGrpSpPr>
        <p:grpSpPr>
          <a:xfrm>
            <a:off x="2319260" y="987425"/>
            <a:ext cx="5026683" cy="3843817"/>
            <a:chOff x="2308225" y="1450976"/>
            <a:chExt cx="4027488" cy="3079750"/>
          </a:xfrm>
          <a:solidFill>
            <a:srgbClr val="92D050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1696809-1C52-DB4B-23ED-6BC0FE0FE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250" y="2643188"/>
              <a:ext cx="668338" cy="584200"/>
            </a:xfrm>
            <a:custGeom>
              <a:avLst/>
              <a:gdLst>
                <a:gd name="T0" fmla="*/ 97 w 421"/>
                <a:gd name="T1" fmla="*/ 17 h 368"/>
                <a:gd name="T2" fmla="*/ 101 w 421"/>
                <a:gd name="T3" fmla="*/ 33 h 368"/>
                <a:gd name="T4" fmla="*/ 100 w 421"/>
                <a:gd name="T5" fmla="*/ 42 h 368"/>
                <a:gd name="T6" fmla="*/ 96 w 421"/>
                <a:gd name="T7" fmla="*/ 44 h 368"/>
                <a:gd name="T8" fmla="*/ 143 w 421"/>
                <a:gd name="T9" fmla="*/ 42 h 368"/>
                <a:gd name="T10" fmla="*/ 236 w 421"/>
                <a:gd name="T11" fmla="*/ 47 h 368"/>
                <a:gd name="T12" fmla="*/ 303 w 421"/>
                <a:gd name="T13" fmla="*/ 94 h 368"/>
                <a:gd name="T14" fmla="*/ 420 w 421"/>
                <a:gd name="T15" fmla="*/ 100 h 368"/>
                <a:gd name="T16" fmla="*/ 420 w 421"/>
                <a:gd name="T17" fmla="*/ 140 h 368"/>
                <a:gd name="T18" fmla="*/ 420 w 421"/>
                <a:gd name="T19" fmla="*/ 199 h 368"/>
                <a:gd name="T20" fmla="*/ 420 w 421"/>
                <a:gd name="T21" fmla="*/ 329 h 368"/>
                <a:gd name="T22" fmla="*/ 414 w 421"/>
                <a:gd name="T23" fmla="*/ 367 h 368"/>
                <a:gd name="T24" fmla="*/ 391 w 421"/>
                <a:gd name="T25" fmla="*/ 367 h 368"/>
                <a:gd name="T26" fmla="*/ 376 w 421"/>
                <a:gd name="T27" fmla="*/ 365 h 368"/>
                <a:gd name="T28" fmla="*/ 357 w 421"/>
                <a:gd name="T29" fmla="*/ 365 h 368"/>
                <a:gd name="T30" fmla="*/ 333 w 421"/>
                <a:gd name="T31" fmla="*/ 365 h 368"/>
                <a:gd name="T32" fmla="*/ 309 w 421"/>
                <a:gd name="T33" fmla="*/ 365 h 368"/>
                <a:gd name="T34" fmla="*/ 295 w 421"/>
                <a:gd name="T35" fmla="*/ 364 h 368"/>
                <a:gd name="T36" fmla="*/ 278 w 421"/>
                <a:gd name="T37" fmla="*/ 368 h 368"/>
                <a:gd name="T38" fmla="*/ 244 w 421"/>
                <a:gd name="T39" fmla="*/ 368 h 368"/>
                <a:gd name="T40" fmla="*/ 232 w 421"/>
                <a:gd name="T41" fmla="*/ 365 h 368"/>
                <a:gd name="T42" fmla="*/ 220 w 421"/>
                <a:gd name="T43" fmla="*/ 364 h 368"/>
                <a:gd name="T44" fmla="*/ 209 w 421"/>
                <a:gd name="T45" fmla="*/ 364 h 368"/>
                <a:gd name="T46" fmla="*/ 198 w 421"/>
                <a:gd name="T47" fmla="*/ 364 h 368"/>
                <a:gd name="T48" fmla="*/ 185 w 421"/>
                <a:gd name="T49" fmla="*/ 364 h 368"/>
                <a:gd name="T50" fmla="*/ 172 w 421"/>
                <a:gd name="T51" fmla="*/ 364 h 368"/>
                <a:gd name="T52" fmla="*/ 143 w 421"/>
                <a:gd name="T53" fmla="*/ 366 h 368"/>
                <a:gd name="T54" fmla="*/ 131 w 421"/>
                <a:gd name="T55" fmla="*/ 366 h 368"/>
                <a:gd name="T56" fmla="*/ 120 w 421"/>
                <a:gd name="T57" fmla="*/ 366 h 368"/>
                <a:gd name="T58" fmla="*/ 107 w 421"/>
                <a:gd name="T59" fmla="*/ 366 h 368"/>
                <a:gd name="T60" fmla="*/ 95 w 421"/>
                <a:gd name="T61" fmla="*/ 366 h 368"/>
                <a:gd name="T62" fmla="*/ 82 w 421"/>
                <a:gd name="T63" fmla="*/ 366 h 368"/>
                <a:gd name="T64" fmla="*/ 73 w 421"/>
                <a:gd name="T65" fmla="*/ 359 h 368"/>
                <a:gd name="T66" fmla="*/ 73 w 421"/>
                <a:gd name="T67" fmla="*/ 345 h 368"/>
                <a:gd name="T68" fmla="*/ 73 w 421"/>
                <a:gd name="T69" fmla="*/ 329 h 368"/>
                <a:gd name="T70" fmla="*/ 73 w 421"/>
                <a:gd name="T71" fmla="*/ 307 h 368"/>
                <a:gd name="T72" fmla="*/ 73 w 421"/>
                <a:gd name="T73" fmla="*/ 281 h 368"/>
                <a:gd name="T74" fmla="*/ 73 w 421"/>
                <a:gd name="T75" fmla="*/ 275 h 368"/>
                <a:gd name="T76" fmla="*/ 73 w 421"/>
                <a:gd name="T77" fmla="*/ 259 h 368"/>
                <a:gd name="T78" fmla="*/ 73 w 421"/>
                <a:gd name="T79" fmla="*/ 240 h 368"/>
                <a:gd name="T80" fmla="*/ 73 w 421"/>
                <a:gd name="T81" fmla="*/ 227 h 368"/>
                <a:gd name="T82" fmla="*/ 73 w 421"/>
                <a:gd name="T83" fmla="*/ 214 h 368"/>
                <a:gd name="T84" fmla="*/ 73 w 421"/>
                <a:gd name="T85" fmla="*/ 206 h 368"/>
                <a:gd name="T86" fmla="*/ 73 w 421"/>
                <a:gd name="T87" fmla="*/ 195 h 368"/>
                <a:gd name="T88" fmla="*/ 72 w 421"/>
                <a:gd name="T89" fmla="*/ 183 h 368"/>
                <a:gd name="T90" fmla="*/ 58 w 421"/>
                <a:gd name="T91" fmla="*/ 194 h 368"/>
                <a:gd name="T92" fmla="*/ 34 w 421"/>
                <a:gd name="T93" fmla="*/ 219 h 368"/>
                <a:gd name="T94" fmla="*/ 3 w 421"/>
                <a:gd name="T95" fmla="*/ 154 h 368"/>
                <a:gd name="T96" fmla="*/ 3 w 421"/>
                <a:gd name="T97" fmla="*/ 129 h 368"/>
                <a:gd name="T98" fmla="*/ 3 w 421"/>
                <a:gd name="T99" fmla="*/ 94 h 368"/>
                <a:gd name="T100" fmla="*/ 3 w 421"/>
                <a:gd name="T101" fmla="*/ 47 h 368"/>
                <a:gd name="T102" fmla="*/ 11 w 421"/>
                <a:gd name="T103" fmla="*/ 42 h 368"/>
                <a:gd name="T104" fmla="*/ 49 w 421"/>
                <a:gd name="T105" fmla="*/ 47 h 368"/>
                <a:gd name="T106" fmla="*/ 61 w 421"/>
                <a:gd name="T107" fmla="*/ 47 h 368"/>
                <a:gd name="T108" fmla="*/ 74 w 421"/>
                <a:gd name="T109" fmla="*/ 27 h 368"/>
                <a:gd name="T110" fmla="*/ 84 w 421"/>
                <a:gd name="T111" fmla="*/ 1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1" h="368">
                  <a:moveTo>
                    <a:pt x="81" y="0"/>
                  </a:moveTo>
                  <a:lnTo>
                    <a:pt x="96" y="0"/>
                  </a:lnTo>
                  <a:lnTo>
                    <a:pt x="97" y="0"/>
                  </a:lnTo>
                  <a:lnTo>
                    <a:pt x="97" y="17"/>
                  </a:lnTo>
                  <a:lnTo>
                    <a:pt x="97" y="33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101" y="33"/>
                  </a:lnTo>
                  <a:lnTo>
                    <a:pt x="101" y="33"/>
                  </a:lnTo>
                  <a:lnTo>
                    <a:pt x="101" y="35"/>
                  </a:lnTo>
                  <a:lnTo>
                    <a:pt x="100" y="37"/>
                  </a:lnTo>
                  <a:lnTo>
                    <a:pt x="100" y="42"/>
                  </a:lnTo>
                  <a:lnTo>
                    <a:pt x="98" y="42"/>
                  </a:lnTo>
                  <a:lnTo>
                    <a:pt x="97" y="43"/>
                  </a:lnTo>
                  <a:lnTo>
                    <a:pt x="97" y="44"/>
                  </a:lnTo>
                  <a:lnTo>
                    <a:pt x="96" y="44"/>
                  </a:lnTo>
                  <a:lnTo>
                    <a:pt x="96" y="47"/>
                  </a:lnTo>
                  <a:lnTo>
                    <a:pt x="139" y="47"/>
                  </a:lnTo>
                  <a:lnTo>
                    <a:pt x="142" y="43"/>
                  </a:lnTo>
                  <a:lnTo>
                    <a:pt x="143" y="42"/>
                  </a:lnTo>
                  <a:lnTo>
                    <a:pt x="163" y="24"/>
                  </a:lnTo>
                  <a:lnTo>
                    <a:pt x="190" y="24"/>
                  </a:lnTo>
                  <a:lnTo>
                    <a:pt x="236" y="24"/>
                  </a:lnTo>
                  <a:lnTo>
                    <a:pt x="236" y="47"/>
                  </a:lnTo>
                  <a:lnTo>
                    <a:pt x="239" y="47"/>
                  </a:lnTo>
                  <a:lnTo>
                    <a:pt x="281" y="47"/>
                  </a:lnTo>
                  <a:lnTo>
                    <a:pt x="303" y="47"/>
                  </a:lnTo>
                  <a:lnTo>
                    <a:pt x="303" y="94"/>
                  </a:lnTo>
                  <a:lnTo>
                    <a:pt x="327" y="94"/>
                  </a:lnTo>
                  <a:lnTo>
                    <a:pt x="374" y="94"/>
                  </a:lnTo>
                  <a:lnTo>
                    <a:pt x="420" y="94"/>
                  </a:lnTo>
                  <a:lnTo>
                    <a:pt x="420" y="100"/>
                  </a:lnTo>
                  <a:lnTo>
                    <a:pt x="420" y="109"/>
                  </a:lnTo>
                  <a:lnTo>
                    <a:pt x="420" y="123"/>
                  </a:lnTo>
                  <a:lnTo>
                    <a:pt x="420" y="129"/>
                  </a:lnTo>
                  <a:lnTo>
                    <a:pt x="420" y="140"/>
                  </a:lnTo>
                  <a:lnTo>
                    <a:pt x="420" y="149"/>
                  </a:lnTo>
                  <a:lnTo>
                    <a:pt x="420" y="165"/>
                  </a:lnTo>
                  <a:lnTo>
                    <a:pt x="420" y="176"/>
                  </a:lnTo>
                  <a:lnTo>
                    <a:pt x="420" y="199"/>
                  </a:lnTo>
                  <a:lnTo>
                    <a:pt x="420" y="235"/>
                  </a:lnTo>
                  <a:lnTo>
                    <a:pt x="421" y="274"/>
                  </a:lnTo>
                  <a:lnTo>
                    <a:pt x="420" y="306"/>
                  </a:lnTo>
                  <a:lnTo>
                    <a:pt x="420" y="329"/>
                  </a:lnTo>
                  <a:lnTo>
                    <a:pt x="420" y="353"/>
                  </a:lnTo>
                  <a:lnTo>
                    <a:pt x="420" y="364"/>
                  </a:lnTo>
                  <a:lnTo>
                    <a:pt x="420" y="367"/>
                  </a:lnTo>
                  <a:lnTo>
                    <a:pt x="414" y="367"/>
                  </a:lnTo>
                  <a:lnTo>
                    <a:pt x="409" y="367"/>
                  </a:lnTo>
                  <a:lnTo>
                    <a:pt x="403" y="367"/>
                  </a:lnTo>
                  <a:lnTo>
                    <a:pt x="397" y="367"/>
                  </a:lnTo>
                  <a:lnTo>
                    <a:pt x="391" y="367"/>
                  </a:lnTo>
                  <a:lnTo>
                    <a:pt x="385" y="367"/>
                  </a:lnTo>
                  <a:lnTo>
                    <a:pt x="379" y="367"/>
                  </a:lnTo>
                  <a:lnTo>
                    <a:pt x="376" y="367"/>
                  </a:lnTo>
                  <a:lnTo>
                    <a:pt x="376" y="365"/>
                  </a:lnTo>
                  <a:lnTo>
                    <a:pt x="374" y="365"/>
                  </a:lnTo>
                  <a:lnTo>
                    <a:pt x="368" y="365"/>
                  </a:lnTo>
                  <a:lnTo>
                    <a:pt x="362" y="365"/>
                  </a:lnTo>
                  <a:lnTo>
                    <a:pt x="357" y="365"/>
                  </a:lnTo>
                  <a:lnTo>
                    <a:pt x="351" y="365"/>
                  </a:lnTo>
                  <a:lnTo>
                    <a:pt x="344" y="365"/>
                  </a:lnTo>
                  <a:lnTo>
                    <a:pt x="338" y="365"/>
                  </a:lnTo>
                  <a:lnTo>
                    <a:pt x="333" y="365"/>
                  </a:lnTo>
                  <a:lnTo>
                    <a:pt x="327" y="365"/>
                  </a:lnTo>
                  <a:lnTo>
                    <a:pt x="321" y="365"/>
                  </a:lnTo>
                  <a:lnTo>
                    <a:pt x="316" y="365"/>
                  </a:lnTo>
                  <a:lnTo>
                    <a:pt x="309" y="365"/>
                  </a:lnTo>
                  <a:lnTo>
                    <a:pt x="304" y="365"/>
                  </a:lnTo>
                  <a:lnTo>
                    <a:pt x="303" y="364"/>
                  </a:lnTo>
                  <a:lnTo>
                    <a:pt x="301" y="364"/>
                  </a:lnTo>
                  <a:lnTo>
                    <a:pt x="295" y="364"/>
                  </a:lnTo>
                  <a:lnTo>
                    <a:pt x="290" y="365"/>
                  </a:lnTo>
                  <a:lnTo>
                    <a:pt x="284" y="364"/>
                  </a:lnTo>
                  <a:lnTo>
                    <a:pt x="278" y="364"/>
                  </a:lnTo>
                  <a:lnTo>
                    <a:pt x="278" y="368"/>
                  </a:lnTo>
                  <a:lnTo>
                    <a:pt x="269" y="368"/>
                  </a:lnTo>
                  <a:lnTo>
                    <a:pt x="261" y="368"/>
                  </a:lnTo>
                  <a:lnTo>
                    <a:pt x="252" y="368"/>
                  </a:lnTo>
                  <a:lnTo>
                    <a:pt x="244" y="368"/>
                  </a:lnTo>
                  <a:lnTo>
                    <a:pt x="235" y="368"/>
                  </a:lnTo>
                  <a:lnTo>
                    <a:pt x="235" y="366"/>
                  </a:lnTo>
                  <a:lnTo>
                    <a:pt x="235" y="365"/>
                  </a:lnTo>
                  <a:lnTo>
                    <a:pt x="232" y="365"/>
                  </a:lnTo>
                  <a:lnTo>
                    <a:pt x="230" y="365"/>
                  </a:lnTo>
                  <a:lnTo>
                    <a:pt x="226" y="365"/>
                  </a:lnTo>
                  <a:lnTo>
                    <a:pt x="224" y="365"/>
                  </a:lnTo>
                  <a:lnTo>
                    <a:pt x="220" y="364"/>
                  </a:lnTo>
                  <a:lnTo>
                    <a:pt x="218" y="364"/>
                  </a:lnTo>
                  <a:lnTo>
                    <a:pt x="215" y="364"/>
                  </a:lnTo>
                  <a:lnTo>
                    <a:pt x="213" y="364"/>
                  </a:lnTo>
                  <a:lnTo>
                    <a:pt x="209" y="364"/>
                  </a:lnTo>
                  <a:lnTo>
                    <a:pt x="207" y="364"/>
                  </a:lnTo>
                  <a:lnTo>
                    <a:pt x="203" y="364"/>
                  </a:lnTo>
                  <a:lnTo>
                    <a:pt x="201" y="364"/>
                  </a:lnTo>
                  <a:lnTo>
                    <a:pt x="198" y="364"/>
                  </a:lnTo>
                  <a:lnTo>
                    <a:pt x="194" y="364"/>
                  </a:lnTo>
                  <a:lnTo>
                    <a:pt x="192" y="364"/>
                  </a:lnTo>
                  <a:lnTo>
                    <a:pt x="189" y="364"/>
                  </a:lnTo>
                  <a:lnTo>
                    <a:pt x="185" y="364"/>
                  </a:lnTo>
                  <a:lnTo>
                    <a:pt x="183" y="364"/>
                  </a:lnTo>
                  <a:lnTo>
                    <a:pt x="180" y="364"/>
                  </a:lnTo>
                  <a:lnTo>
                    <a:pt x="177" y="364"/>
                  </a:lnTo>
                  <a:lnTo>
                    <a:pt x="172" y="364"/>
                  </a:lnTo>
                  <a:lnTo>
                    <a:pt x="168" y="364"/>
                  </a:lnTo>
                  <a:lnTo>
                    <a:pt x="165" y="364"/>
                  </a:lnTo>
                  <a:lnTo>
                    <a:pt x="155" y="366"/>
                  </a:lnTo>
                  <a:lnTo>
                    <a:pt x="143" y="366"/>
                  </a:lnTo>
                  <a:lnTo>
                    <a:pt x="141" y="366"/>
                  </a:lnTo>
                  <a:lnTo>
                    <a:pt x="138" y="366"/>
                  </a:lnTo>
                  <a:lnTo>
                    <a:pt x="134" y="366"/>
                  </a:lnTo>
                  <a:lnTo>
                    <a:pt x="131" y="366"/>
                  </a:lnTo>
                  <a:lnTo>
                    <a:pt x="129" y="366"/>
                  </a:lnTo>
                  <a:lnTo>
                    <a:pt x="125" y="366"/>
                  </a:lnTo>
                  <a:lnTo>
                    <a:pt x="122" y="366"/>
                  </a:lnTo>
                  <a:lnTo>
                    <a:pt x="120" y="366"/>
                  </a:lnTo>
                  <a:lnTo>
                    <a:pt x="116" y="366"/>
                  </a:lnTo>
                  <a:lnTo>
                    <a:pt x="113" y="366"/>
                  </a:lnTo>
                  <a:lnTo>
                    <a:pt x="109" y="366"/>
                  </a:lnTo>
                  <a:lnTo>
                    <a:pt x="107" y="366"/>
                  </a:lnTo>
                  <a:lnTo>
                    <a:pt x="104" y="366"/>
                  </a:lnTo>
                  <a:lnTo>
                    <a:pt x="100" y="366"/>
                  </a:lnTo>
                  <a:lnTo>
                    <a:pt x="97" y="366"/>
                  </a:lnTo>
                  <a:lnTo>
                    <a:pt x="95" y="366"/>
                  </a:lnTo>
                  <a:lnTo>
                    <a:pt x="91" y="366"/>
                  </a:lnTo>
                  <a:lnTo>
                    <a:pt x="87" y="366"/>
                  </a:lnTo>
                  <a:lnTo>
                    <a:pt x="86" y="366"/>
                  </a:lnTo>
                  <a:lnTo>
                    <a:pt x="82" y="366"/>
                  </a:lnTo>
                  <a:lnTo>
                    <a:pt x="79" y="366"/>
                  </a:lnTo>
                  <a:lnTo>
                    <a:pt x="76" y="366"/>
                  </a:lnTo>
                  <a:lnTo>
                    <a:pt x="73" y="366"/>
                  </a:lnTo>
                  <a:lnTo>
                    <a:pt x="73" y="359"/>
                  </a:lnTo>
                  <a:lnTo>
                    <a:pt x="73" y="356"/>
                  </a:lnTo>
                  <a:lnTo>
                    <a:pt x="73" y="353"/>
                  </a:lnTo>
                  <a:lnTo>
                    <a:pt x="73" y="346"/>
                  </a:lnTo>
                  <a:lnTo>
                    <a:pt x="73" y="345"/>
                  </a:lnTo>
                  <a:lnTo>
                    <a:pt x="73" y="339"/>
                  </a:lnTo>
                  <a:lnTo>
                    <a:pt x="73" y="332"/>
                  </a:lnTo>
                  <a:lnTo>
                    <a:pt x="73" y="329"/>
                  </a:lnTo>
                  <a:lnTo>
                    <a:pt x="73" y="329"/>
                  </a:lnTo>
                  <a:lnTo>
                    <a:pt x="73" y="324"/>
                  </a:lnTo>
                  <a:lnTo>
                    <a:pt x="73" y="323"/>
                  </a:lnTo>
                  <a:lnTo>
                    <a:pt x="73" y="316"/>
                  </a:lnTo>
                  <a:lnTo>
                    <a:pt x="73" y="307"/>
                  </a:lnTo>
                  <a:lnTo>
                    <a:pt x="73" y="299"/>
                  </a:lnTo>
                  <a:lnTo>
                    <a:pt x="73" y="291"/>
                  </a:lnTo>
                  <a:lnTo>
                    <a:pt x="73" y="283"/>
                  </a:lnTo>
                  <a:lnTo>
                    <a:pt x="73" y="281"/>
                  </a:lnTo>
                  <a:lnTo>
                    <a:pt x="73" y="280"/>
                  </a:lnTo>
                  <a:lnTo>
                    <a:pt x="73" y="279"/>
                  </a:lnTo>
                  <a:lnTo>
                    <a:pt x="73" y="278"/>
                  </a:lnTo>
                  <a:lnTo>
                    <a:pt x="73" y="275"/>
                  </a:lnTo>
                  <a:lnTo>
                    <a:pt x="73" y="271"/>
                  </a:lnTo>
                  <a:lnTo>
                    <a:pt x="73" y="267"/>
                  </a:lnTo>
                  <a:lnTo>
                    <a:pt x="73" y="263"/>
                  </a:lnTo>
                  <a:lnTo>
                    <a:pt x="73" y="259"/>
                  </a:lnTo>
                  <a:lnTo>
                    <a:pt x="73" y="250"/>
                  </a:lnTo>
                  <a:lnTo>
                    <a:pt x="73" y="245"/>
                  </a:lnTo>
                  <a:lnTo>
                    <a:pt x="73" y="242"/>
                  </a:lnTo>
                  <a:lnTo>
                    <a:pt x="73" y="240"/>
                  </a:lnTo>
                  <a:lnTo>
                    <a:pt x="73" y="236"/>
                  </a:lnTo>
                  <a:lnTo>
                    <a:pt x="73" y="235"/>
                  </a:lnTo>
                  <a:lnTo>
                    <a:pt x="73" y="232"/>
                  </a:lnTo>
                  <a:lnTo>
                    <a:pt x="73" y="227"/>
                  </a:lnTo>
                  <a:lnTo>
                    <a:pt x="73" y="223"/>
                  </a:lnTo>
                  <a:lnTo>
                    <a:pt x="73" y="221"/>
                  </a:lnTo>
                  <a:lnTo>
                    <a:pt x="73" y="219"/>
                  </a:lnTo>
                  <a:lnTo>
                    <a:pt x="73" y="214"/>
                  </a:lnTo>
                  <a:lnTo>
                    <a:pt x="73" y="211"/>
                  </a:lnTo>
                  <a:lnTo>
                    <a:pt x="73" y="210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3" y="203"/>
                  </a:lnTo>
                  <a:lnTo>
                    <a:pt x="73" y="202"/>
                  </a:lnTo>
                  <a:lnTo>
                    <a:pt x="73" y="196"/>
                  </a:lnTo>
                  <a:lnTo>
                    <a:pt x="73" y="195"/>
                  </a:lnTo>
                  <a:lnTo>
                    <a:pt x="73" y="188"/>
                  </a:lnTo>
                  <a:lnTo>
                    <a:pt x="72" y="185"/>
                  </a:lnTo>
                  <a:lnTo>
                    <a:pt x="72" y="183"/>
                  </a:lnTo>
                  <a:lnTo>
                    <a:pt x="72" y="183"/>
                  </a:lnTo>
                  <a:lnTo>
                    <a:pt x="72" y="182"/>
                  </a:lnTo>
                  <a:lnTo>
                    <a:pt x="72" y="181"/>
                  </a:lnTo>
                  <a:lnTo>
                    <a:pt x="65" y="188"/>
                  </a:lnTo>
                  <a:lnTo>
                    <a:pt x="58" y="194"/>
                  </a:lnTo>
                  <a:lnTo>
                    <a:pt x="53" y="200"/>
                  </a:lnTo>
                  <a:lnTo>
                    <a:pt x="47" y="206"/>
                  </a:lnTo>
                  <a:lnTo>
                    <a:pt x="41" y="212"/>
                  </a:lnTo>
                  <a:lnTo>
                    <a:pt x="34" y="219"/>
                  </a:lnTo>
                  <a:lnTo>
                    <a:pt x="16" y="199"/>
                  </a:lnTo>
                  <a:lnTo>
                    <a:pt x="0" y="183"/>
                  </a:lnTo>
                  <a:lnTo>
                    <a:pt x="2" y="182"/>
                  </a:lnTo>
                  <a:lnTo>
                    <a:pt x="3" y="154"/>
                  </a:lnTo>
                  <a:lnTo>
                    <a:pt x="3" y="152"/>
                  </a:lnTo>
                  <a:lnTo>
                    <a:pt x="3" y="149"/>
                  </a:lnTo>
                  <a:lnTo>
                    <a:pt x="3" y="140"/>
                  </a:lnTo>
                  <a:lnTo>
                    <a:pt x="3" y="129"/>
                  </a:lnTo>
                  <a:lnTo>
                    <a:pt x="3" y="127"/>
                  </a:lnTo>
                  <a:lnTo>
                    <a:pt x="3" y="119"/>
                  </a:lnTo>
                  <a:lnTo>
                    <a:pt x="3" y="106"/>
                  </a:lnTo>
                  <a:lnTo>
                    <a:pt x="3" y="94"/>
                  </a:lnTo>
                  <a:lnTo>
                    <a:pt x="3" y="83"/>
                  </a:lnTo>
                  <a:lnTo>
                    <a:pt x="3" y="70"/>
                  </a:lnTo>
                  <a:lnTo>
                    <a:pt x="3" y="59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8" y="47"/>
                  </a:lnTo>
                  <a:lnTo>
                    <a:pt x="8" y="42"/>
                  </a:lnTo>
                  <a:lnTo>
                    <a:pt x="11" y="42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4" y="47"/>
                  </a:lnTo>
                  <a:lnTo>
                    <a:pt x="49" y="47"/>
                  </a:lnTo>
                  <a:lnTo>
                    <a:pt x="49" y="42"/>
                  </a:lnTo>
                  <a:lnTo>
                    <a:pt x="51" y="42"/>
                  </a:lnTo>
                  <a:lnTo>
                    <a:pt x="51" y="47"/>
                  </a:lnTo>
                  <a:lnTo>
                    <a:pt x="61" y="47"/>
                  </a:lnTo>
                  <a:lnTo>
                    <a:pt x="61" y="38"/>
                  </a:lnTo>
                  <a:lnTo>
                    <a:pt x="74" y="38"/>
                  </a:lnTo>
                  <a:lnTo>
                    <a:pt x="74" y="33"/>
                  </a:lnTo>
                  <a:lnTo>
                    <a:pt x="74" y="27"/>
                  </a:lnTo>
                  <a:lnTo>
                    <a:pt x="66" y="27"/>
                  </a:lnTo>
                  <a:lnTo>
                    <a:pt x="66" y="18"/>
                  </a:lnTo>
                  <a:lnTo>
                    <a:pt x="66" y="17"/>
                  </a:lnTo>
                  <a:lnTo>
                    <a:pt x="84" y="17"/>
                  </a:lnTo>
                  <a:lnTo>
                    <a:pt x="84" y="14"/>
                  </a:lnTo>
                  <a:lnTo>
                    <a:pt x="81" y="1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4E01C43-949A-384E-108B-8930AF5FF1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3825" y="2682876"/>
              <a:ext cx="1531938" cy="898525"/>
            </a:xfrm>
            <a:custGeom>
              <a:avLst/>
              <a:gdLst>
                <a:gd name="T0" fmla="*/ 894 w 965"/>
                <a:gd name="T1" fmla="*/ 416 h 566"/>
                <a:gd name="T2" fmla="*/ 892 w 965"/>
                <a:gd name="T3" fmla="*/ 418 h 566"/>
                <a:gd name="T4" fmla="*/ 895 w 965"/>
                <a:gd name="T5" fmla="*/ 430 h 566"/>
                <a:gd name="T6" fmla="*/ 911 w 965"/>
                <a:gd name="T7" fmla="*/ 447 h 566"/>
                <a:gd name="T8" fmla="*/ 943 w 965"/>
                <a:gd name="T9" fmla="*/ 446 h 566"/>
                <a:gd name="T10" fmla="*/ 943 w 965"/>
                <a:gd name="T11" fmla="*/ 489 h 566"/>
                <a:gd name="T12" fmla="*/ 945 w 965"/>
                <a:gd name="T13" fmla="*/ 491 h 566"/>
                <a:gd name="T14" fmla="*/ 947 w 965"/>
                <a:gd name="T15" fmla="*/ 492 h 566"/>
                <a:gd name="T16" fmla="*/ 965 w 965"/>
                <a:gd name="T17" fmla="*/ 545 h 566"/>
                <a:gd name="T18" fmla="*/ 942 w 965"/>
                <a:gd name="T19" fmla="*/ 552 h 566"/>
                <a:gd name="T20" fmla="*/ 909 w 965"/>
                <a:gd name="T21" fmla="*/ 562 h 566"/>
                <a:gd name="T22" fmla="*/ 900 w 965"/>
                <a:gd name="T23" fmla="*/ 566 h 566"/>
                <a:gd name="T24" fmla="*/ 893 w 965"/>
                <a:gd name="T25" fmla="*/ 565 h 566"/>
                <a:gd name="T26" fmla="*/ 888 w 965"/>
                <a:gd name="T27" fmla="*/ 561 h 566"/>
                <a:gd name="T28" fmla="*/ 866 w 965"/>
                <a:gd name="T29" fmla="*/ 543 h 566"/>
                <a:gd name="T30" fmla="*/ 858 w 965"/>
                <a:gd name="T31" fmla="*/ 537 h 566"/>
                <a:gd name="T32" fmla="*/ 756 w 965"/>
                <a:gd name="T33" fmla="*/ 526 h 566"/>
                <a:gd name="T34" fmla="*/ 757 w 965"/>
                <a:gd name="T35" fmla="*/ 446 h 566"/>
                <a:gd name="T36" fmla="*/ 802 w 965"/>
                <a:gd name="T37" fmla="*/ 436 h 566"/>
                <a:gd name="T38" fmla="*/ 802 w 965"/>
                <a:gd name="T39" fmla="*/ 417 h 566"/>
                <a:gd name="T40" fmla="*/ 802 w 965"/>
                <a:gd name="T41" fmla="*/ 398 h 566"/>
                <a:gd name="T42" fmla="*/ 820 w 965"/>
                <a:gd name="T43" fmla="*/ 398 h 566"/>
                <a:gd name="T44" fmla="*/ 839 w 965"/>
                <a:gd name="T45" fmla="*/ 398 h 566"/>
                <a:gd name="T46" fmla="*/ 872 w 965"/>
                <a:gd name="T47" fmla="*/ 398 h 566"/>
                <a:gd name="T48" fmla="*/ 889 w 965"/>
                <a:gd name="T49" fmla="*/ 398 h 566"/>
                <a:gd name="T50" fmla="*/ 220 w 965"/>
                <a:gd name="T51" fmla="*/ 9 h 566"/>
                <a:gd name="T52" fmla="*/ 356 w 965"/>
                <a:gd name="T53" fmla="*/ 16 h 566"/>
                <a:gd name="T54" fmla="*/ 385 w 965"/>
                <a:gd name="T55" fmla="*/ 22 h 566"/>
                <a:gd name="T56" fmla="*/ 385 w 965"/>
                <a:gd name="T57" fmla="*/ 94 h 566"/>
                <a:gd name="T58" fmla="*/ 385 w 965"/>
                <a:gd name="T59" fmla="*/ 129 h 566"/>
                <a:gd name="T60" fmla="*/ 365 w 965"/>
                <a:gd name="T61" fmla="*/ 186 h 566"/>
                <a:gd name="T62" fmla="*/ 336 w 965"/>
                <a:gd name="T63" fmla="*/ 206 h 566"/>
                <a:gd name="T64" fmla="*/ 306 w 965"/>
                <a:gd name="T65" fmla="*/ 220 h 566"/>
                <a:gd name="T66" fmla="*/ 275 w 965"/>
                <a:gd name="T67" fmla="*/ 263 h 566"/>
                <a:gd name="T68" fmla="*/ 243 w 965"/>
                <a:gd name="T69" fmla="*/ 256 h 566"/>
                <a:gd name="T70" fmla="*/ 212 w 965"/>
                <a:gd name="T71" fmla="*/ 256 h 566"/>
                <a:gd name="T72" fmla="*/ 185 w 965"/>
                <a:gd name="T73" fmla="*/ 256 h 566"/>
                <a:gd name="T74" fmla="*/ 162 w 965"/>
                <a:gd name="T75" fmla="*/ 256 h 566"/>
                <a:gd name="T76" fmla="*/ 139 w 965"/>
                <a:gd name="T77" fmla="*/ 256 h 566"/>
                <a:gd name="T78" fmla="*/ 116 w 965"/>
                <a:gd name="T79" fmla="*/ 256 h 566"/>
                <a:gd name="T80" fmla="*/ 97 w 965"/>
                <a:gd name="T81" fmla="*/ 256 h 566"/>
                <a:gd name="T82" fmla="*/ 82 w 965"/>
                <a:gd name="T83" fmla="*/ 256 h 566"/>
                <a:gd name="T84" fmla="*/ 69 w 965"/>
                <a:gd name="T85" fmla="*/ 256 h 566"/>
                <a:gd name="T86" fmla="*/ 60 w 965"/>
                <a:gd name="T87" fmla="*/ 256 h 566"/>
                <a:gd name="T88" fmla="*/ 58 w 965"/>
                <a:gd name="T89" fmla="*/ 69 h 566"/>
                <a:gd name="T90" fmla="*/ 3 w 965"/>
                <a:gd name="T91" fmla="*/ 21 h 566"/>
                <a:gd name="T92" fmla="*/ 103 w 965"/>
                <a:gd name="T93" fmla="*/ 21 h 566"/>
                <a:gd name="T94" fmla="*/ 198 w 965"/>
                <a:gd name="T95" fmla="*/ 21 h 566"/>
                <a:gd name="T96" fmla="*/ 199 w 965"/>
                <a:gd name="T97" fmla="*/ 2 h 566"/>
                <a:gd name="T98" fmla="*/ 201 w 965"/>
                <a:gd name="T99" fmla="*/ 2 h 566"/>
                <a:gd name="T100" fmla="*/ 203 w 965"/>
                <a:gd name="T101" fmla="*/ 4 h 566"/>
                <a:gd name="T102" fmla="*/ 206 w 965"/>
                <a:gd name="T103" fmla="*/ 5 h 566"/>
                <a:gd name="T104" fmla="*/ 207 w 965"/>
                <a:gd name="T105" fmla="*/ 6 h 566"/>
                <a:gd name="T106" fmla="*/ 209 w 965"/>
                <a:gd name="T107" fmla="*/ 6 h 566"/>
                <a:gd name="T108" fmla="*/ 210 w 965"/>
                <a:gd name="T109" fmla="*/ 5 h 566"/>
                <a:gd name="T110" fmla="*/ 213 w 965"/>
                <a:gd name="T111" fmla="*/ 3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5" h="566">
                  <a:moveTo>
                    <a:pt x="896" y="398"/>
                  </a:moveTo>
                  <a:lnTo>
                    <a:pt x="896" y="413"/>
                  </a:lnTo>
                  <a:lnTo>
                    <a:pt x="895" y="414"/>
                  </a:lnTo>
                  <a:lnTo>
                    <a:pt x="895" y="415"/>
                  </a:lnTo>
                  <a:lnTo>
                    <a:pt x="895" y="415"/>
                  </a:lnTo>
                  <a:lnTo>
                    <a:pt x="894" y="416"/>
                  </a:lnTo>
                  <a:lnTo>
                    <a:pt x="894" y="416"/>
                  </a:lnTo>
                  <a:lnTo>
                    <a:pt x="893" y="417"/>
                  </a:lnTo>
                  <a:lnTo>
                    <a:pt x="893" y="417"/>
                  </a:lnTo>
                  <a:lnTo>
                    <a:pt x="893" y="417"/>
                  </a:lnTo>
                  <a:lnTo>
                    <a:pt x="892" y="418"/>
                  </a:lnTo>
                  <a:lnTo>
                    <a:pt x="892" y="418"/>
                  </a:lnTo>
                  <a:lnTo>
                    <a:pt x="887" y="422"/>
                  </a:lnTo>
                  <a:lnTo>
                    <a:pt x="887" y="422"/>
                  </a:lnTo>
                  <a:lnTo>
                    <a:pt x="887" y="422"/>
                  </a:lnTo>
                  <a:lnTo>
                    <a:pt x="894" y="428"/>
                  </a:lnTo>
                  <a:lnTo>
                    <a:pt x="895" y="430"/>
                  </a:lnTo>
                  <a:lnTo>
                    <a:pt x="895" y="430"/>
                  </a:lnTo>
                  <a:lnTo>
                    <a:pt x="895" y="431"/>
                  </a:lnTo>
                  <a:lnTo>
                    <a:pt x="896" y="431"/>
                  </a:lnTo>
                  <a:lnTo>
                    <a:pt x="909" y="449"/>
                  </a:lnTo>
                  <a:lnTo>
                    <a:pt x="910" y="448"/>
                  </a:lnTo>
                  <a:lnTo>
                    <a:pt x="911" y="448"/>
                  </a:lnTo>
                  <a:lnTo>
                    <a:pt x="911" y="447"/>
                  </a:lnTo>
                  <a:lnTo>
                    <a:pt x="912" y="447"/>
                  </a:lnTo>
                  <a:lnTo>
                    <a:pt x="913" y="447"/>
                  </a:lnTo>
                  <a:lnTo>
                    <a:pt x="914" y="446"/>
                  </a:lnTo>
                  <a:lnTo>
                    <a:pt x="914" y="446"/>
                  </a:lnTo>
                  <a:lnTo>
                    <a:pt x="915" y="446"/>
                  </a:lnTo>
                  <a:lnTo>
                    <a:pt x="943" y="446"/>
                  </a:lnTo>
                  <a:lnTo>
                    <a:pt x="943" y="486"/>
                  </a:lnTo>
                  <a:lnTo>
                    <a:pt x="943" y="486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3" y="487"/>
                  </a:lnTo>
                  <a:lnTo>
                    <a:pt x="943" y="489"/>
                  </a:lnTo>
                  <a:lnTo>
                    <a:pt x="944" y="489"/>
                  </a:lnTo>
                  <a:lnTo>
                    <a:pt x="944" y="490"/>
                  </a:lnTo>
                  <a:lnTo>
                    <a:pt x="944" y="490"/>
                  </a:lnTo>
                  <a:lnTo>
                    <a:pt x="944" y="490"/>
                  </a:lnTo>
                  <a:lnTo>
                    <a:pt x="945" y="491"/>
                  </a:lnTo>
                  <a:lnTo>
                    <a:pt x="945" y="491"/>
                  </a:lnTo>
                  <a:lnTo>
                    <a:pt x="945" y="491"/>
                  </a:lnTo>
                  <a:lnTo>
                    <a:pt x="946" y="492"/>
                  </a:lnTo>
                  <a:lnTo>
                    <a:pt x="946" y="492"/>
                  </a:lnTo>
                  <a:lnTo>
                    <a:pt x="946" y="492"/>
                  </a:lnTo>
                  <a:lnTo>
                    <a:pt x="947" y="492"/>
                  </a:lnTo>
                  <a:lnTo>
                    <a:pt x="947" y="492"/>
                  </a:lnTo>
                  <a:lnTo>
                    <a:pt x="948" y="492"/>
                  </a:lnTo>
                  <a:lnTo>
                    <a:pt x="948" y="492"/>
                  </a:lnTo>
                  <a:lnTo>
                    <a:pt x="965" y="492"/>
                  </a:lnTo>
                  <a:lnTo>
                    <a:pt x="965" y="540"/>
                  </a:lnTo>
                  <a:lnTo>
                    <a:pt x="965" y="544"/>
                  </a:lnTo>
                  <a:lnTo>
                    <a:pt x="965" y="545"/>
                  </a:lnTo>
                  <a:lnTo>
                    <a:pt x="965" y="545"/>
                  </a:lnTo>
                  <a:lnTo>
                    <a:pt x="964" y="545"/>
                  </a:lnTo>
                  <a:lnTo>
                    <a:pt x="952" y="549"/>
                  </a:lnTo>
                  <a:lnTo>
                    <a:pt x="943" y="552"/>
                  </a:lnTo>
                  <a:lnTo>
                    <a:pt x="942" y="552"/>
                  </a:lnTo>
                  <a:lnTo>
                    <a:pt x="942" y="552"/>
                  </a:lnTo>
                  <a:lnTo>
                    <a:pt x="931" y="556"/>
                  </a:lnTo>
                  <a:lnTo>
                    <a:pt x="925" y="558"/>
                  </a:lnTo>
                  <a:lnTo>
                    <a:pt x="925" y="558"/>
                  </a:lnTo>
                  <a:lnTo>
                    <a:pt x="923" y="558"/>
                  </a:lnTo>
                  <a:lnTo>
                    <a:pt x="915" y="560"/>
                  </a:lnTo>
                  <a:lnTo>
                    <a:pt x="909" y="562"/>
                  </a:lnTo>
                  <a:lnTo>
                    <a:pt x="904" y="563"/>
                  </a:lnTo>
                  <a:lnTo>
                    <a:pt x="903" y="565"/>
                  </a:lnTo>
                  <a:lnTo>
                    <a:pt x="902" y="565"/>
                  </a:lnTo>
                  <a:lnTo>
                    <a:pt x="901" y="565"/>
                  </a:lnTo>
                  <a:lnTo>
                    <a:pt x="901" y="565"/>
                  </a:lnTo>
                  <a:lnTo>
                    <a:pt x="900" y="566"/>
                  </a:lnTo>
                  <a:lnTo>
                    <a:pt x="898" y="566"/>
                  </a:lnTo>
                  <a:lnTo>
                    <a:pt x="897" y="565"/>
                  </a:lnTo>
                  <a:lnTo>
                    <a:pt x="896" y="565"/>
                  </a:lnTo>
                  <a:lnTo>
                    <a:pt x="896" y="565"/>
                  </a:lnTo>
                  <a:lnTo>
                    <a:pt x="895" y="565"/>
                  </a:lnTo>
                  <a:lnTo>
                    <a:pt x="893" y="565"/>
                  </a:lnTo>
                  <a:lnTo>
                    <a:pt x="893" y="565"/>
                  </a:lnTo>
                  <a:lnTo>
                    <a:pt x="892" y="563"/>
                  </a:lnTo>
                  <a:lnTo>
                    <a:pt x="891" y="563"/>
                  </a:lnTo>
                  <a:lnTo>
                    <a:pt x="889" y="562"/>
                  </a:lnTo>
                  <a:lnTo>
                    <a:pt x="888" y="562"/>
                  </a:lnTo>
                  <a:lnTo>
                    <a:pt x="888" y="561"/>
                  </a:lnTo>
                  <a:lnTo>
                    <a:pt x="887" y="560"/>
                  </a:lnTo>
                  <a:lnTo>
                    <a:pt x="886" y="560"/>
                  </a:lnTo>
                  <a:lnTo>
                    <a:pt x="877" y="552"/>
                  </a:lnTo>
                  <a:lnTo>
                    <a:pt x="870" y="548"/>
                  </a:lnTo>
                  <a:lnTo>
                    <a:pt x="870" y="548"/>
                  </a:lnTo>
                  <a:lnTo>
                    <a:pt x="866" y="543"/>
                  </a:lnTo>
                  <a:lnTo>
                    <a:pt x="862" y="541"/>
                  </a:lnTo>
                  <a:lnTo>
                    <a:pt x="861" y="540"/>
                  </a:lnTo>
                  <a:lnTo>
                    <a:pt x="860" y="539"/>
                  </a:lnTo>
                  <a:lnTo>
                    <a:pt x="859" y="539"/>
                  </a:lnTo>
                  <a:lnTo>
                    <a:pt x="859" y="539"/>
                  </a:lnTo>
                  <a:lnTo>
                    <a:pt x="858" y="537"/>
                  </a:lnTo>
                  <a:lnTo>
                    <a:pt x="856" y="537"/>
                  </a:lnTo>
                  <a:lnTo>
                    <a:pt x="855" y="537"/>
                  </a:lnTo>
                  <a:lnTo>
                    <a:pt x="803" y="537"/>
                  </a:lnTo>
                  <a:lnTo>
                    <a:pt x="802" y="537"/>
                  </a:lnTo>
                  <a:lnTo>
                    <a:pt x="756" y="537"/>
                  </a:lnTo>
                  <a:lnTo>
                    <a:pt x="756" y="526"/>
                  </a:lnTo>
                  <a:lnTo>
                    <a:pt x="756" y="515"/>
                  </a:lnTo>
                  <a:lnTo>
                    <a:pt x="756" y="492"/>
                  </a:lnTo>
                  <a:lnTo>
                    <a:pt x="757" y="468"/>
                  </a:lnTo>
                  <a:lnTo>
                    <a:pt x="757" y="449"/>
                  </a:lnTo>
                  <a:lnTo>
                    <a:pt x="757" y="447"/>
                  </a:lnTo>
                  <a:lnTo>
                    <a:pt x="757" y="446"/>
                  </a:lnTo>
                  <a:lnTo>
                    <a:pt x="799" y="446"/>
                  </a:lnTo>
                  <a:lnTo>
                    <a:pt x="803" y="444"/>
                  </a:lnTo>
                  <a:lnTo>
                    <a:pt x="803" y="443"/>
                  </a:lnTo>
                  <a:lnTo>
                    <a:pt x="802" y="438"/>
                  </a:lnTo>
                  <a:lnTo>
                    <a:pt x="802" y="436"/>
                  </a:lnTo>
                  <a:lnTo>
                    <a:pt x="802" y="436"/>
                  </a:lnTo>
                  <a:lnTo>
                    <a:pt x="802" y="430"/>
                  </a:lnTo>
                  <a:lnTo>
                    <a:pt x="802" y="425"/>
                  </a:lnTo>
                  <a:lnTo>
                    <a:pt x="802" y="425"/>
                  </a:lnTo>
                  <a:lnTo>
                    <a:pt x="802" y="422"/>
                  </a:lnTo>
                  <a:lnTo>
                    <a:pt x="802" y="419"/>
                  </a:lnTo>
                  <a:lnTo>
                    <a:pt x="802" y="417"/>
                  </a:lnTo>
                  <a:lnTo>
                    <a:pt x="802" y="417"/>
                  </a:lnTo>
                  <a:lnTo>
                    <a:pt x="802" y="416"/>
                  </a:lnTo>
                  <a:lnTo>
                    <a:pt x="802" y="413"/>
                  </a:lnTo>
                  <a:lnTo>
                    <a:pt x="802" y="408"/>
                  </a:lnTo>
                  <a:lnTo>
                    <a:pt x="802" y="406"/>
                  </a:lnTo>
                  <a:lnTo>
                    <a:pt x="802" y="398"/>
                  </a:lnTo>
                  <a:lnTo>
                    <a:pt x="805" y="398"/>
                  </a:lnTo>
                  <a:lnTo>
                    <a:pt x="810" y="398"/>
                  </a:lnTo>
                  <a:lnTo>
                    <a:pt x="812" y="398"/>
                  </a:lnTo>
                  <a:lnTo>
                    <a:pt x="815" y="398"/>
                  </a:lnTo>
                  <a:lnTo>
                    <a:pt x="818" y="398"/>
                  </a:lnTo>
                  <a:lnTo>
                    <a:pt x="820" y="398"/>
                  </a:lnTo>
                  <a:lnTo>
                    <a:pt x="826" y="398"/>
                  </a:lnTo>
                  <a:lnTo>
                    <a:pt x="830" y="398"/>
                  </a:lnTo>
                  <a:lnTo>
                    <a:pt x="832" y="398"/>
                  </a:lnTo>
                  <a:lnTo>
                    <a:pt x="835" y="398"/>
                  </a:lnTo>
                  <a:lnTo>
                    <a:pt x="837" y="398"/>
                  </a:lnTo>
                  <a:lnTo>
                    <a:pt x="839" y="398"/>
                  </a:lnTo>
                  <a:lnTo>
                    <a:pt x="844" y="398"/>
                  </a:lnTo>
                  <a:lnTo>
                    <a:pt x="847" y="398"/>
                  </a:lnTo>
                  <a:lnTo>
                    <a:pt x="853" y="398"/>
                  </a:lnTo>
                  <a:lnTo>
                    <a:pt x="867" y="398"/>
                  </a:lnTo>
                  <a:lnTo>
                    <a:pt x="869" y="398"/>
                  </a:lnTo>
                  <a:lnTo>
                    <a:pt x="872" y="398"/>
                  </a:lnTo>
                  <a:lnTo>
                    <a:pt x="876" y="398"/>
                  </a:lnTo>
                  <a:lnTo>
                    <a:pt x="878" y="398"/>
                  </a:lnTo>
                  <a:lnTo>
                    <a:pt x="881" y="398"/>
                  </a:lnTo>
                  <a:lnTo>
                    <a:pt x="884" y="398"/>
                  </a:lnTo>
                  <a:lnTo>
                    <a:pt x="887" y="398"/>
                  </a:lnTo>
                  <a:lnTo>
                    <a:pt x="889" y="398"/>
                  </a:lnTo>
                  <a:lnTo>
                    <a:pt x="893" y="398"/>
                  </a:lnTo>
                  <a:lnTo>
                    <a:pt x="896" y="398"/>
                  </a:lnTo>
                  <a:close/>
                  <a:moveTo>
                    <a:pt x="218" y="1"/>
                  </a:moveTo>
                  <a:lnTo>
                    <a:pt x="216" y="8"/>
                  </a:lnTo>
                  <a:lnTo>
                    <a:pt x="220" y="9"/>
                  </a:lnTo>
                  <a:lnTo>
                    <a:pt x="220" y="9"/>
                  </a:lnTo>
                  <a:lnTo>
                    <a:pt x="220" y="21"/>
                  </a:lnTo>
                  <a:lnTo>
                    <a:pt x="244" y="21"/>
                  </a:lnTo>
                  <a:lnTo>
                    <a:pt x="291" y="22"/>
                  </a:lnTo>
                  <a:lnTo>
                    <a:pt x="337" y="22"/>
                  </a:lnTo>
                  <a:lnTo>
                    <a:pt x="356" y="22"/>
                  </a:lnTo>
                  <a:lnTo>
                    <a:pt x="356" y="16"/>
                  </a:lnTo>
                  <a:lnTo>
                    <a:pt x="369" y="16"/>
                  </a:lnTo>
                  <a:lnTo>
                    <a:pt x="371" y="19"/>
                  </a:lnTo>
                  <a:lnTo>
                    <a:pt x="371" y="22"/>
                  </a:lnTo>
                  <a:lnTo>
                    <a:pt x="385" y="22"/>
                  </a:lnTo>
                  <a:lnTo>
                    <a:pt x="385" y="22"/>
                  </a:lnTo>
                  <a:lnTo>
                    <a:pt x="385" y="22"/>
                  </a:lnTo>
                  <a:lnTo>
                    <a:pt x="385" y="34"/>
                  </a:lnTo>
                  <a:lnTo>
                    <a:pt x="385" y="45"/>
                  </a:lnTo>
                  <a:lnTo>
                    <a:pt x="385" y="58"/>
                  </a:lnTo>
                  <a:lnTo>
                    <a:pt x="385" y="69"/>
                  </a:lnTo>
                  <a:lnTo>
                    <a:pt x="385" y="81"/>
                  </a:lnTo>
                  <a:lnTo>
                    <a:pt x="385" y="94"/>
                  </a:lnTo>
                  <a:lnTo>
                    <a:pt x="385" y="102"/>
                  </a:lnTo>
                  <a:lnTo>
                    <a:pt x="385" y="104"/>
                  </a:lnTo>
                  <a:lnTo>
                    <a:pt x="385" y="115"/>
                  </a:lnTo>
                  <a:lnTo>
                    <a:pt x="385" y="124"/>
                  </a:lnTo>
                  <a:lnTo>
                    <a:pt x="385" y="127"/>
                  </a:lnTo>
                  <a:lnTo>
                    <a:pt x="385" y="129"/>
                  </a:lnTo>
                  <a:lnTo>
                    <a:pt x="384" y="157"/>
                  </a:lnTo>
                  <a:lnTo>
                    <a:pt x="382" y="158"/>
                  </a:lnTo>
                  <a:lnTo>
                    <a:pt x="398" y="174"/>
                  </a:lnTo>
                  <a:lnTo>
                    <a:pt x="384" y="181"/>
                  </a:lnTo>
                  <a:lnTo>
                    <a:pt x="372" y="185"/>
                  </a:lnTo>
                  <a:lnTo>
                    <a:pt x="365" y="186"/>
                  </a:lnTo>
                  <a:lnTo>
                    <a:pt x="362" y="187"/>
                  </a:lnTo>
                  <a:lnTo>
                    <a:pt x="358" y="190"/>
                  </a:lnTo>
                  <a:lnTo>
                    <a:pt x="347" y="202"/>
                  </a:lnTo>
                  <a:lnTo>
                    <a:pt x="344" y="204"/>
                  </a:lnTo>
                  <a:lnTo>
                    <a:pt x="339" y="206"/>
                  </a:lnTo>
                  <a:lnTo>
                    <a:pt x="336" y="206"/>
                  </a:lnTo>
                  <a:lnTo>
                    <a:pt x="330" y="210"/>
                  </a:lnTo>
                  <a:lnTo>
                    <a:pt x="327" y="211"/>
                  </a:lnTo>
                  <a:lnTo>
                    <a:pt x="320" y="215"/>
                  </a:lnTo>
                  <a:lnTo>
                    <a:pt x="314" y="216"/>
                  </a:lnTo>
                  <a:lnTo>
                    <a:pt x="310" y="219"/>
                  </a:lnTo>
                  <a:lnTo>
                    <a:pt x="306" y="220"/>
                  </a:lnTo>
                  <a:lnTo>
                    <a:pt x="304" y="222"/>
                  </a:lnTo>
                  <a:lnTo>
                    <a:pt x="289" y="246"/>
                  </a:lnTo>
                  <a:lnTo>
                    <a:pt x="284" y="254"/>
                  </a:lnTo>
                  <a:lnTo>
                    <a:pt x="282" y="256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65" y="256"/>
                  </a:lnTo>
                  <a:lnTo>
                    <a:pt x="244" y="247"/>
                  </a:lnTo>
                  <a:lnTo>
                    <a:pt x="244" y="248"/>
                  </a:lnTo>
                  <a:lnTo>
                    <a:pt x="244" y="254"/>
                  </a:lnTo>
                  <a:lnTo>
                    <a:pt x="244" y="255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34" y="256"/>
                  </a:lnTo>
                  <a:lnTo>
                    <a:pt x="227" y="256"/>
                  </a:lnTo>
                  <a:lnTo>
                    <a:pt x="220" y="256"/>
                  </a:lnTo>
                  <a:lnTo>
                    <a:pt x="212" y="256"/>
                  </a:lnTo>
                  <a:lnTo>
                    <a:pt x="206" y="256"/>
                  </a:lnTo>
                  <a:lnTo>
                    <a:pt x="201" y="256"/>
                  </a:lnTo>
                  <a:lnTo>
                    <a:pt x="198" y="256"/>
                  </a:lnTo>
                  <a:lnTo>
                    <a:pt x="193" y="256"/>
                  </a:lnTo>
                  <a:lnTo>
                    <a:pt x="190" y="256"/>
                  </a:lnTo>
                  <a:lnTo>
                    <a:pt x="185" y="256"/>
                  </a:lnTo>
                  <a:lnTo>
                    <a:pt x="182" y="256"/>
                  </a:lnTo>
                  <a:lnTo>
                    <a:pt x="177" y="256"/>
                  </a:lnTo>
                  <a:lnTo>
                    <a:pt x="174" y="256"/>
                  </a:lnTo>
                  <a:lnTo>
                    <a:pt x="168" y="256"/>
                  </a:lnTo>
                  <a:lnTo>
                    <a:pt x="166" y="256"/>
                  </a:lnTo>
                  <a:lnTo>
                    <a:pt x="162" y="256"/>
                  </a:lnTo>
                  <a:lnTo>
                    <a:pt x="158" y="256"/>
                  </a:lnTo>
                  <a:lnTo>
                    <a:pt x="157" y="256"/>
                  </a:lnTo>
                  <a:lnTo>
                    <a:pt x="150" y="256"/>
                  </a:lnTo>
                  <a:lnTo>
                    <a:pt x="148" y="256"/>
                  </a:lnTo>
                  <a:lnTo>
                    <a:pt x="144" y="256"/>
                  </a:lnTo>
                  <a:lnTo>
                    <a:pt x="139" y="256"/>
                  </a:lnTo>
                  <a:lnTo>
                    <a:pt x="133" y="256"/>
                  </a:lnTo>
                  <a:lnTo>
                    <a:pt x="127" y="256"/>
                  </a:lnTo>
                  <a:lnTo>
                    <a:pt x="124" y="256"/>
                  </a:lnTo>
                  <a:lnTo>
                    <a:pt x="122" y="256"/>
                  </a:lnTo>
                  <a:lnTo>
                    <a:pt x="118" y="256"/>
                  </a:lnTo>
                  <a:lnTo>
                    <a:pt x="116" y="256"/>
                  </a:lnTo>
                  <a:lnTo>
                    <a:pt x="113" y="256"/>
                  </a:lnTo>
                  <a:lnTo>
                    <a:pt x="109" y="256"/>
                  </a:lnTo>
                  <a:lnTo>
                    <a:pt x="107" y="256"/>
                  </a:lnTo>
                  <a:lnTo>
                    <a:pt x="103" y="256"/>
                  </a:lnTo>
                  <a:lnTo>
                    <a:pt x="101" y="256"/>
                  </a:lnTo>
                  <a:lnTo>
                    <a:pt x="97" y="256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8" y="256"/>
                  </a:lnTo>
                  <a:lnTo>
                    <a:pt x="85" y="256"/>
                  </a:lnTo>
                  <a:lnTo>
                    <a:pt x="83" y="256"/>
                  </a:lnTo>
                  <a:lnTo>
                    <a:pt x="82" y="256"/>
                  </a:lnTo>
                  <a:lnTo>
                    <a:pt x="81" y="256"/>
                  </a:lnTo>
                  <a:lnTo>
                    <a:pt x="77" y="256"/>
                  </a:lnTo>
                  <a:lnTo>
                    <a:pt x="75" y="256"/>
                  </a:lnTo>
                  <a:lnTo>
                    <a:pt x="72" y="256"/>
                  </a:lnTo>
                  <a:lnTo>
                    <a:pt x="72" y="256"/>
                  </a:lnTo>
                  <a:lnTo>
                    <a:pt x="69" y="256"/>
                  </a:lnTo>
                  <a:lnTo>
                    <a:pt x="67" y="256"/>
                  </a:lnTo>
                  <a:lnTo>
                    <a:pt x="66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58" y="256"/>
                  </a:lnTo>
                  <a:lnTo>
                    <a:pt x="58" y="232"/>
                  </a:lnTo>
                  <a:lnTo>
                    <a:pt x="58" y="210"/>
                  </a:lnTo>
                  <a:lnTo>
                    <a:pt x="58" y="162"/>
                  </a:lnTo>
                  <a:lnTo>
                    <a:pt x="58" y="115"/>
                  </a:lnTo>
                  <a:lnTo>
                    <a:pt x="58" y="69"/>
                  </a:lnTo>
                  <a:lnTo>
                    <a:pt x="12" y="69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0" y="27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12" y="21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7" y="21"/>
                  </a:lnTo>
                  <a:lnTo>
                    <a:pt x="58" y="21"/>
                  </a:lnTo>
                  <a:lnTo>
                    <a:pt x="103" y="21"/>
                  </a:lnTo>
                  <a:lnTo>
                    <a:pt x="150" y="21"/>
                  </a:lnTo>
                  <a:lnTo>
                    <a:pt x="151" y="21"/>
                  </a:lnTo>
                  <a:lnTo>
                    <a:pt x="151" y="16"/>
                  </a:lnTo>
                  <a:lnTo>
                    <a:pt x="174" y="16"/>
                  </a:lnTo>
                  <a:lnTo>
                    <a:pt x="174" y="21"/>
                  </a:lnTo>
                  <a:lnTo>
                    <a:pt x="198" y="21"/>
                  </a:lnTo>
                  <a:lnTo>
                    <a:pt x="196" y="3"/>
                  </a:lnTo>
                  <a:lnTo>
                    <a:pt x="198" y="3"/>
                  </a:lnTo>
                  <a:lnTo>
                    <a:pt x="198" y="3"/>
                  </a:lnTo>
                  <a:lnTo>
                    <a:pt x="198" y="2"/>
                  </a:lnTo>
                  <a:lnTo>
                    <a:pt x="199" y="2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0" y="2"/>
                  </a:lnTo>
                  <a:lnTo>
                    <a:pt x="200" y="2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4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4" y="5"/>
                  </a:lnTo>
                  <a:lnTo>
                    <a:pt x="204" y="5"/>
                  </a:lnTo>
                  <a:lnTo>
                    <a:pt x="204" y="5"/>
                  </a:lnTo>
                  <a:lnTo>
                    <a:pt x="206" y="5"/>
                  </a:lnTo>
                  <a:lnTo>
                    <a:pt x="206" y="5"/>
                  </a:lnTo>
                  <a:lnTo>
                    <a:pt x="206" y="6"/>
                  </a:lnTo>
                  <a:lnTo>
                    <a:pt x="206" y="6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10" y="6"/>
                  </a:lnTo>
                  <a:lnTo>
                    <a:pt x="210" y="6"/>
                  </a:lnTo>
                  <a:lnTo>
                    <a:pt x="210" y="6"/>
                  </a:lnTo>
                  <a:lnTo>
                    <a:pt x="210" y="5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12" y="4"/>
                  </a:lnTo>
                  <a:lnTo>
                    <a:pt x="212" y="4"/>
                  </a:lnTo>
                  <a:lnTo>
                    <a:pt x="212" y="3"/>
                  </a:lnTo>
                  <a:lnTo>
                    <a:pt x="213" y="3"/>
                  </a:lnTo>
                  <a:lnTo>
                    <a:pt x="213" y="2"/>
                  </a:lnTo>
                  <a:lnTo>
                    <a:pt x="213" y="2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B90DD54-6B34-DC0A-DDD1-206C2444E8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3825" y="2682876"/>
              <a:ext cx="1531938" cy="898525"/>
            </a:xfrm>
            <a:custGeom>
              <a:avLst/>
              <a:gdLst>
                <a:gd name="T0" fmla="*/ 894 w 965"/>
                <a:gd name="T1" fmla="*/ 416 h 566"/>
                <a:gd name="T2" fmla="*/ 892 w 965"/>
                <a:gd name="T3" fmla="*/ 418 h 566"/>
                <a:gd name="T4" fmla="*/ 895 w 965"/>
                <a:gd name="T5" fmla="*/ 430 h 566"/>
                <a:gd name="T6" fmla="*/ 911 w 965"/>
                <a:gd name="T7" fmla="*/ 447 h 566"/>
                <a:gd name="T8" fmla="*/ 943 w 965"/>
                <a:gd name="T9" fmla="*/ 446 h 566"/>
                <a:gd name="T10" fmla="*/ 943 w 965"/>
                <a:gd name="T11" fmla="*/ 489 h 566"/>
                <a:gd name="T12" fmla="*/ 945 w 965"/>
                <a:gd name="T13" fmla="*/ 491 h 566"/>
                <a:gd name="T14" fmla="*/ 947 w 965"/>
                <a:gd name="T15" fmla="*/ 492 h 566"/>
                <a:gd name="T16" fmla="*/ 965 w 965"/>
                <a:gd name="T17" fmla="*/ 545 h 566"/>
                <a:gd name="T18" fmla="*/ 942 w 965"/>
                <a:gd name="T19" fmla="*/ 552 h 566"/>
                <a:gd name="T20" fmla="*/ 909 w 965"/>
                <a:gd name="T21" fmla="*/ 562 h 566"/>
                <a:gd name="T22" fmla="*/ 900 w 965"/>
                <a:gd name="T23" fmla="*/ 566 h 566"/>
                <a:gd name="T24" fmla="*/ 893 w 965"/>
                <a:gd name="T25" fmla="*/ 565 h 566"/>
                <a:gd name="T26" fmla="*/ 888 w 965"/>
                <a:gd name="T27" fmla="*/ 561 h 566"/>
                <a:gd name="T28" fmla="*/ 866 w 965"/>
                <a:gd name="T29" fmla="*/ 543 h 566"/>
                <a:gd name="T30" fmla="*/ 858 w 965"/>
                <a:gd name="T31" fmla="*/ 537 h 566"/>
                <a:gd name="T32" fmla="*/ 756 w 965"/>
                <a:gd name="T33" fmla="*/ 526 h 566"/>
                <a:gd name="T34" fmla="*/ 757 w 965"/>
                <a:gd name="T35" fmla="*/ 446 h 566"/>
                <a:gd name="T36" fmla="*/ 802 w 965"/>
                <a:gd name="T37" fmla="*/ 436 h 566"/>
                <a:gd name="T38" fmla="*/ 802 w 965"/>
                <a:gd name="T39" fmla="*/ 417 h 566"/>
                <a:gd name="T40" fmla="*/ 802 w 965"/>
                <a:gd name="T41" fmla="*/ 398 h 566"/>
                <a:gd name="T42" fmla="*/ 820 w 965"/>
                <a:gd name="T43" fmla="*/ 398 h 566"/>
                <a:gd name="T44" fmla="*/ 839 w 965"/>
                <a:gd name="T45" fmla="*/ 398 h 566"/>
                <a:gd name="T46" fmla="*/ 872 w 965"/>
                <a:gd name="T47" fmla="*/ 398 h 566"/>
                <a:gd name="T48" fmla="*/ 889 w 965"/>
                <a:gd name="T49" fmla="*/ 398 h 566"/>
                <a:gd name="T50" fmla="*/ 220 w 965"/>
                <a:gd name="T51" fmla="*/ 9 h 566"/>
                <a:gd name="T52" fmla="*/ 356 w 965"/>
                <a:gd name="T53" fmla="*/ 16 h 566"/>
                <a:gd name="T54" fmla="*/ 385 w 965"/>
                <a:gd name="T55" fmla="*/ 22 h 566"/>
                <a:gd name="T56" fmla="*/ 385 w 965"/>
                <a:gd name="T57" fmla="*/ 94 h 566"/>
                <a:gd name="T58" fmla="*/ 385 w 965"/>
                <a:gd name="T59" fmla="*/ 129 h 566"/>
                <a:gd name="T60" fmla="*/ 365 w 965"/>
                <a:gd name="T61" fmla="*/ 186 h 566"/>
                <a:gd name="T62" fmla="*/ 336 w 965"/>
                <a:gd name="T63" fmla="*/ 206 h 566"/>
                <a:gd name="T64" fmla="*/ 306 w 965"/>
                <a:gd name="T65" fmla="*/ 220 h 566"/>
                <a:gd name="T66" fmla="*/ 275 w 965"/>
                <a:gd name="T67" fmla="*/ 263 h 566"/>
                <a:gd name="T68" fmla="*/ 243 w 965"/>
                <a:gd name="T69" fmla="*/ 256 h 566"/>
                <a:gd name="T70" fmla="*/ 212 w 965"/>
                <a:gd name="T71" fmla="*/ 256 h 566"/>
                <a:gd name="T72" fmla="*/ 185 w 965"/>
                <a:gd name="T73" fmla="*/ 256 h 566"/>
                <a:gd name="T74" fmla="*/ 162 w 965"/>
                <a:gd name="T75" fmla="*/ 256 h 566"/>
                <a:gd name="T76" fmla="*/ 139 w 965"/>
                <a:gd name="T77" fmla="*/ 256 h 566"/>
                <a:gd name="T78" fmla="*/ 116 w 965"/>
                <a:gd name="T79" fmla="*/ 256 h 566"/>
                <a:gd name="T80" fmla="*/ 97 w 965"/>
                <a:gd name="T81" fmla="*/ 256 h 566"/>
                <a:gd name="T82" fmla="*/ 82 w 965"/>
                <a:gd name="T83" fmla="*/ 256 h 566"/>
                <a:gd name="T84" fmla="*/ 69 w 965"/>
                <a:gd name="T85" fmla="*/ 256 h 566"/>
                <a:gd name="T86" fmla="*/ 60 w 965"/>
                <a:gd name="T87" fmla="*/ 256 h 566"/>
                <a:gd name="T88" fmla="*/ 58 w 965"/>
                <a:gd name="T89" fmla="*/ 69 h 566"/>
                <a:gd name="T90" fmla="*/ 3 w 965"/>
                <a:gd name="T91" fmla="*/ 21 h 566"/>
                <a:gd name="T92" fmla="*/ 103 w 965"/>
                <a:gd name="T93" fmla="*/ 21 h 566"/>
                <a:gd name="T94" fmla="*/ 198 w 965"/>
                <a:gd name="T95" fmla="*/ 21 h 566"/>
                <a:gd name="T96" fmla="*/ 199 w 965"/>
                <a:gd name="T97" fmla="*/ 2 h 566"/>
                <a:gd name="T98" fmla="*/ 201 w 965"/>
                <a:gd name="T99" fmla="*/ 2 h 566"/>
                <a:gd name="T100" fmla="*/ 203 w 965"/>
                <a:gd name="T101" fmla="*/ 4 h 566"/>
                <a:gd name="T102" fmla="*/ 206 w 965"/>
                <a:gd name="T103" fmla="*/ 5 h 566"/>
                <a:gd name="T104" fmla="*/ 207 w 965"/>
                <a:gd name="T105" fmla="*/ 6 h 566"/>
                <a:gd name="T106" fmla="*/ 209 w 965"/>
                <a:gd name="T107" fmla="*/ 6 h 566"/>
                <a:gd name="T108" fmla="*/ 210 w 965"/>
                <a:gd name="T109" fmla="*/ 5 h 566"/>
                <a:gd name="T110" fmla="*/ 213 w 965"/>
                <a:gd name="T111" fmla="*/ 3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5" h="566">
                  <a:moveTo>
                    <a:pt x="896" y="398"/>
                  </a:moveTo>
                  <a:lnTo>
                    <a:pt x="896" y="413"/>
                  </a:lnTo>
                  <a:lnTo>
                    <a:pt x="895" y="414"/>
                  </a:lnTo>
                  <a:lnTo>
                    <a:pt x="895" y="415"/>
                  </a:lnTo>
                  <a:lnTo>
                    <a:pt x="895" y="415"/>
                  </a:lnTo>
                  <a:lnTo>
                    <a:pt x="894" y="416"/>
                  </a:lnTo>
                  <a:lnTo>
                    <a:pt x="894" y="416"/>
                  </a:lnTo>
                  <a:lnTo>
                    <a:pt x="893" y="417"/>
                  </a:lnTo>
                  <a:lnTo>
                    <a:pt x="893" y="417"/>
                  </a:lnTo>
                  <a:lnTo>
                    <a:pt x="893" y="417"/>
                  </a:lnTo>
                  <a:lnTo>
                    <a:pt x="892" y="418"/>
                  </a:lnTo>
                  <a:lnTo>
                    <a:pt x="892" y="418"/>
                  </a:lnTo>
                  <a:lnTo>
                    <a:pt x="887" y="422"/>
                  </a:lnTo>
                  <a:lnTo>
                    <a:pt x="887" y="422"/>
                  </a:lnTo>
                  <a:lnTo>
                    <a:pt x="887" y="422"/>
                  </a:lnTo>
                  <a:lnTo>
                    <a:pt x="894" y="428"/>
                  </a:lnTo>
                  <a:lnTo>
                    <a:pt x="895" y="430"/>
                  </a:lnTo>
                  <a:lnTo>
                    <a:pt x="895" y="430"/>
                  </a:lnTo>
                  <a:lnTo>
                    <a:pt x="895" y="431"/>
                  </a:lnTo>
                  <a:lnTo>
                    <a:pt x="896" y="431"/>
                  </a:lnTo>
                  <a:lnTo>
                    <a:pt x="909" y="449"/>
                  </a:lnTo>
                  <a:lnTo>
                    <a:pt x="910" y="448"/>
                  </a:lnTo>
                  <a:lnTo>
                    <a:pt x="911" y="448"/>
                  </a:lnTo>
                  <a:lnTo>
                    <a:pt x="911" y="447"/>
                  </a:lnTo>
                  <a:lnTo>
                    <a:pt x="912" y="447"/>
                  </a:lnTo>
                  <a:lnTo>
                    <a:pt x="913" y="447"/>
                  </a:lnTo>
                  <a:lnTo>
                    <a:pt x="914" y="446"/>
                  </a:lnTo>
                  <a:lnTo>
                    <a:pt x="914" y="446"/>
                  </a:lnTo>
                  <a:lnTo>
                    <a:pt x="915" y="446"/>
                  </a:lnTo>
                  <a:lnTo>
                    <a:pt x="943" y="446"/>
                  </a:lnTo>
                  <a:lnTo>
                    <a:pt x="943" y="486"/>
                  </a:lnTo>
                  <a:lnTo>
                    <a:pt x="943" y="486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3" y="487"/>
                  </a:lnTo>
                  <a:lnTo>
                    <a:pt x="943" y="489"/>
                  </a:lnTo>
                  <a:lnTo>
                    <a:pt x="944" y="489"/>
                  </a:lnTo>
                  <a:lnTo>
                    <a:pt x="944" y="490"/>
                  </a:lnTo>
                  <a:lnTo>
                    <a:pt x="944" y="490"/>
                  </a:lnTo>
                  <a:lnTo>
                    <a:pt x="944" y="490"/>
                  </a:lnTo>
                  <a:lnTo>
                    <a:pt x="945" y="491"/>
                  </a:lnTo>
                  <a:lnTo>
                    <a:pt x="945" y="491"/>
                  </a:lnTo>
                  <a:lnTo>
                    <a:pt x="945" y="491"/>
                  </a:lnTo>
                  <a:lnTo>
                    <a:pt x="946" y="492"/>
                  </a:lnTo>
                  <a:lnTo>
                    <a:pt x="946" y="492"/>
                  </a:lnTo>
                  <a:lnTo>
                    <a:pt x="946" y="492"/>
                  </a:lnTo>
                  <a:lnTo>
                    <a:pt x="947" y="492"/>
                  </a:lnTo>
                  <a:lnTo>
                    <a:pt x="947" y="492"/>
                  </a:lnTo>
                  <a:lnTo>
                    <a:pt x="948" y="492"/>
                  </a:lnTo>
                  <a:lnTo>
                    <a:pt x="948" y="492"/>
                  </a:lnTo>
                  <a:lnTo>
                    <a:pt x="965" y="492"/>
                  </a:lnTo>
                  <a:lnTo>
                    <a:pt x="965" y="540"/>
                  </a:lnTo>
                  <a:lnTo>
                    <a:pt x="965" y="544"/>
                  </a:lnTo>
                  <a:lnTo>
                    <a:pt x="965" y="545"/>
                  </a:lnTo>
                  <a:lnTo>
                    <a:pt x="965" y="545"/>
                  </a:lnTo>
                  <a:lnTo>
                    <a:pt x="964" y="545"/>
                  </a:lnTo>
                  <a:lnTo>
                    <a:pt x="952" y="549"/>
                  </a:lnTo>
                  <a:lnTo>
                    <a:pt x="943" y="552"/>
                  </a:lnTo>
                  <a:lnTo>
                    <a:pt x="942" y="552"/>
                  </a:lnTo>
                  <a:lnTo>
                    <a:pt x="942" y="552"/>
                  </a:lnTo>
                  <a:lnTo>
                    <a:pt x="931" y="556"/>
                  </a:lnTo>
                  <a:lnTo>
                    <a:pt x="925" y="558"/>
                  </a:lnTo>
                  <a:lnTo>
                    <a:pt x="925" y="558"/>
                  </a:lnTo>
                  <a:lnTo>
                    <a:pt x="923" y="558"/>
                  </a:lnTo>
                  <a:lnTo>
                    <a:pt x="915" y="560"/>
                  </a:lnTo>
                  <a:lnTo>
                    <a:pt x="909" y="562"/>
                  </a:lnTo>
                  <a:lnTo>
                    <a:pt x="904" y="563"/>
                  </a:lnTo>
                  <a:lnTo>
                    <a:pt x="903" y="565"/>
                  </a:lnTo>
                  <a:lnTo>
                    <a:pt x="902" y="565"/>
                  </a:lnTo>
                  <a:lnTo>
                    <a:pt x="901" y="565"/>
                  </a:lnTo>
                  <a:lnTo>
                    <a:pt x="901" y="565"/>
                  </a:lnTo>
                  <a:lnTo>
                    <a:pt x="900" y="566"/>
                  </a:lnTo>
                  <a:lnTo>
                    <a:pt x="898" y="566"/>
                  </a:lnTo>
                  <a:lnTo>
                    <a:pt x="897" y="565"/>
                  </a:lnTo>
                  <a:lnTo>
                    <a:pt x="896" y="565"/>
                  </a:lnTo>
                  <a:lnTo>
                    <a:pt x="896" y="565"/>
                  </a:lnTo>
                  <a:lnTo>
                    <a:pt x="895" y="565"/>
                  </a:lnTo>
                  <a:lnTo>
                    <a:pt x="893" y="565"/>
                  </a:lnTo>
                  <a:lnTo>
                    <a:pt x="893" y="565"/>
                  </a:lnTo>
                  <a:lnTo>
                    <a:pt x="892" y="563"/>
                  </a:lnTo>
                  <a:lnTo>
                    <a:pt x="891" y="563"/>
                  </a:lnTo>
                  <a:lnTo>
                    <a:pt x="889" y="562"/>
                  </a:lnTo>
                  <a:lnTo>
                    <a:pt x="888" y="562"/>
                  </a:lnTo>
                  <a:lnTo>
                    <a:pt x="888" y="561"/>
                  </a:lnTo>
                  <a:lnTo>
                    <a:pt x="887" y="560"/>
                  </a:lnTo>
                  <a:lnTo>
                    <a:pt x="886" y="560"/>
                  </a:lnTo>
                  <a:lnTo>
                    <a:pt x="877" y="552"/>
                  </a:lnTo>
                  <a:lnTo>
                    <a:pt x="870" y="548"/>
                  </a:lnTo>
                  <a:lnTo>
                    <a:pt x="870" y="548"/>
                  </a:lnTo>
                  <a:lnTo>
                    <a:pt x="866" y="543"/>
                  </a:lnTo>
                  <a:lnTo>
                    <a:pt x="862" y="541"/>
                  </a:lnTo>
                  <a:lnTo>
                    <a:pt x="861" y="540"/>
                  </a:lnTo>
                  <a:lnTo>
                    <a:pt x="860" y="539"/>
                  </a:lnTo>
                  <a:lnTo>
                    <a:pt x="859" y="539"/>
                  </a:lnTo>
                  <a:lnTo>
                    <a:pt x="859" y="539"/>
                  </a:lnTo>
                  <a:lnTo>
                    <a:pt x="858" y="537"/>
                  </a:lnTo>
                  <a:lnTo>
                    <a:pt x="856" y="537"/>
                  </a:lnTo>
                  <a:lnTo>
                    <a:pt x="855" y="537"/>
                  </a:lnTo>
                  <a:lnTo>
                    <a:pt x="803" y="537"/>
                  </a:lnTo>
                  <a:lnTo>
                    <a:pt x="802" y="537"/>
                  </a:lnTo>
                  <a:lnTo>
                    <a:pt x="756" y="537"/>
                  </a:lnTo>
                  <a:lnTo>
                    <a:pt x="756" y="526"/>
                  </a:lnTo>
                  <a:lnTo>
                    <a:pt x="756" y="515"/>
                  </a:lnTo>
                  <a:lnTo>
                    <a:pt x="756" y="492"/>
                  </a:lnTo>
                  <a:lnTo>
                    <a:pt x="757" y="468"/>
                  </a:lnTo>
                  <a:lnTo>
                    <a:pt x="757" y="449"/>
                  </a:lnTo>
                  <a:lnTo>
                    <a:pt x="757" y="447"/>
                  </a:lnTo>
                  <a:lnTo>
                    <a:pt x="757" y="446"/>
                  </a:lnTo>
                  <a:lnTo>
                    <a:pt x="799" y="446"/>
                  </a:lnTo>
                  <a:lnTo>
                    <a:pt x="803" y="444"/>
                  </a:lnTo>
                  <a:lnTo>
                    <a:pt x="803" y="443"/>
                  </a:lnTo>
                  <a:lnTo>
                    <a:pt x="802" y="438"/>
                  </a:lnTo>
                  <a:lnTo>
                    <a:pt x="802" y="436"/>
                  </a:lnTo>
                  <a:lnTo>
                    <a:pt x="802" y="436"/>
                  </a:lnTo>
                  <a:lnTo>
                    <a:pt x="802" y="430"/>
                  </a:lnTo>
                  <a:lnTo>
                    <a:pt x="802" y="425"/>
                  </a:lnTo>
                  <a:lnTo>
                    <a:pt x="802" y="425"/>
                  </a:lnTo>
                  <a:lnTo>
                    <a:pt x="802" y="422"/>
                  </a:lnTo>
                  <a:lnTo>
                    <a:pt x="802" y="419"/>
                  </a:lnTo>
                  <a:lnTo>
                    <a:pt x="802" y="417"/>
                  </a:lnTo>
                  <a:lnTo>
                    <a:pt x="802" y="417"/>
                  </a:lnTo>
                  <a:lnTo>
                    <a:pt x="802" y="416"/>
                  </a:lnTo>
                  <a:lnTo>
                    <a:pt x="802" y="413"/>
                  </a:lnTo>
                  <a:lnTo>
                    <a:pt x="802" y="408"/>
                  </a:lnTo>
                  <a:lnTo>
                    <a:pt x="802" y="406"/>
                  </a:lnTo>
                  <a:lnTo>
                    <a:pt x="802" y="398"/>
                  </a:lnTo>
                  <a:lnTo>
                    <a:pt x="805" y="398"/>
                  </a:lnTo>
                  <a:lnTo>
                    <a:pt x="810" y="398"/>
                  </a:lnTo>
                  <a:lnTo>
                    <a:pt x="812" y="398"/>
                  </a:lnTo>
                  <a:lnTo>
                    <a:pt x="815" y="398"/>
                  </a:lnTo>
                  <a:lnTo>
                    <a:pt x="818" y="398"/>
                  </a:lnTo>
                  <a:lnTo>
                    <a:pt x="820" y="398"/>
                  </a:lnTo>
                  <a:lnTo>
                    <a:pt x="826" y="398"/>
                  </a:lnTo>
                  <a:lnTo>
                    <a:pt x="830" y="398"/>
                  </a:lnTo>
                  <a:lnTo>
                    <a:pt x="832" y="398"/>
                  </a:lnTo>
                  <a:lnTo>
                    <a:pt x="835" y="398"/>
                  </a:lnTo>
                  <a:lnTo>
                    <a:pt x="837" y="398"/>
                  </a:lnTo>
                  <a:lnTo>
                    <a:pt x="839" y="398"/>
                  </a:lnTo>
                  <a:lnTo>
                    <a:pt x="844" y="398"/>
                  </a:lnTo>
                  <a:lnTo>
                    <a:pt x="847" y="398"/>
                  </a:lnTo>
                  <a:lnTo>
                    <a:pt x="853" y="398"/>
                  </a:lnTo>
                  <a:lnTo>
                    <a:pt x="867" y="398"/>
                  </a:lnTo>
                  <a:lnTo>
                    <a:pt x="869" y="398"/>
                  </a:lnTo>
                  <a:lnTo>
                    <a:pt x="872" y="398"/>
                  </a:lnTo>
                  <a:lnTo>
                    <a:pt x="876" y="398"/>
                  </a:lnTo>
                  <a:lnTo>
                    <a:pt x="878" y="398"/>
                  </a:lnTo>
                  <a:lnTo>
                    <a:pt x="881" y="398"/>
                  </a:lnTo>
                  <a:lnTo>
                    <a:pt x="884" y="398"/>
                  </a:lnTo>
                  <a:lnTo>
                    <a:pt x="887" y="398"/>
                  </a:lnTo>
                  <a:lnTo>
                    <a:pt x="889" y="398"/>
                  </a:lnTo>
                  <a:lnTo>
                    <a:pt x="893" y="398"/>
                  </a:lnTo>
                  <a:lnTo>
                    <a:pt x="896" y="398"/>
                  </a:lnTo>
                  <a:moveTo>
                    <a:pt x="218" y="1"/>
                  </a:moveTo>
                  <a:lnTo>
                    <a:pt x="216" y="8"/>
                  </a:lnTo>
                  <a:lnTo>
                    <a:pt x="220" y="9"/>
                  </a:lnTo>
                  <a:lnTo>
                    <a:pt x="220" y="9"/>
                  </a:lnTo>
                  <a:lnTo>
                    <a:pt x="220" y="21"/>
                  </a:lnTo>
                  <a:lnTo>
                    <a:pt x="244" y="21"/>
                  </a:lnTo>
                  <a:lnTo>
                    <a:pt x="291" y="22"/>
                  </a:lnTo>
                  <a:lnTo>
                    <a:pt x="337" y="22"/>
                  </a:lnTo>
                  <a:lnTo>
                    <a:pt x="356" y="22"/>
                  </a:lnTo>
                  <a:lnTo>
                    <a:pt x="356" y="16"/>
                  </a:lnTo>
                  <a:lnTo>
                    <a:pt x="369" y="16"/>
                  </a:lnTo>
                  <a:lnTo>
                    <a:pt x="371" y="19"/>
                  </a:lnTo>
                  <a:lnTo>
                    <a:pt x="371" y="22"/>
                  </a:lnTo>
                  <a:lnTo>
                    <a:pt x="385" y="22"/>
                  </a:lnTo>
                  <a:lnTo>
                    <a:pt x="385" y="22"/>
                  </a:lnTo>
                  <a:lnTo>
                    <a:pt x="385" y="22"/>
                  </a:lnTo>
                  <a:lnTo>
                    <a:pt x="385" y="34"/>
                  </a:lnTo>
                  <a:lnTo>
                    <a:pt x="385" y="45"/>
                  </a:lnTo>
                  <a:lnTo>
                    <a:pt x="385" y="58"/>
                  </a:lnTo>
                  <a:lnTo>
                    <a:pt x="385" y="69"/>
                  </a:lnTo>
                  <a:lnTo>
                    <a:pt x="385" y="81"/>
                  </a:lnTo>
                  <a:lnTo>
                    <a:pt x="385" y="94"/>
                  </a:lnTo>
                  <a:lnTo>
                    <a:pt x="385" y="102"/>
                  </a:lnTo>
                  <a:lnTo>
                    <a:pt x="385" y="104"/>
                  </a:lnTo>
                  <a:lnTo>
                    <a:pt x="385" y="115"/>
                  </a:lnTo>
                  <a:lnTo>
                    <a:pt x="385" y="124"/>
                  </a:lnTo>
                  <a:lnTo>
                    <a:pt x="385" y="127"/>
                  </a:lnTo>
                  <a:lnTo>
                    <a:pt x="385" y="129"/>
                  </a:lnTo>
                  <a:lnTo>
                    <a:pt x="384" y="157"/>
                  </a:lnTo>
                  <a:lnTo>
                    <a:pt x="382" y="158"/>
                  </a:lnTo>
                  <a:lnTo>
                    <a:pt x="398" y="174"/>
                  </a:lnTo>
                  <a:lnTo>
                    <a:pt x="384" y="181"/>
                  </a:lnTo>
                  <a:lnTo>
                    <a:pt x="372" y="185"/>
                  </a:lnTo>
                  <a:lnTo>
                    <a:pt x="365" y="186"/>
                  </a:lnTo>
                  <a:lnTo>
                    <a:pt x="362" y="187"/>
                  </a:lnTo>
                  <a:lnTo>
                    <a:pt x="358" y="190"/>
                  </a:lnTo>
                  <a:lnTo>
                    <a:pt x="347" y="202"/>
                  </a:lnTo>
                  <a:lnTo>
                    <a:pt x="344" y="204"/>
                  </a:lnTo>
                  <a:lnTo>
                    <a:pt x="339" y="206"/>
                  </a:lnTo>
                  <a:lnTo>
                    <a:pt x="336" y="206"/>
                  </a:lnTo>
                  <a:lnTo>
                    <a:pt x="330" y="210"/>
                  </a:lnTo>
                  <a:lnTo>
                    <a:pt x="327" y="211"/>
                  </a:lnTo>
                  <a:lnTo>
                    <a:pt x="320" y="215"/>
                  </a:lnTo>
                  <a:lnTo>
                    <a:pt x="314" y="216"/>
                  </a:lnTo>
                  <a:lnTo>
                    <a:pt x="310" y="219"/>
                  </a:lnTo>
                  <a:lnTo>
                    <a:pt x="306" y="220"/>
                  </a:lnTo>
                  <a:lnTo>
                    <a:pt x="304" y="222"/>
                  </a:lnTo>
                  <a:lnTo>
                    <a:pt x="289" y="246"/>
                  </a:lnTo>
                  <a:lnTo>
                    <a:pt x="284" y="254"/>
                  </a:lnTo>
                  <a:lnTo>
                    <a:pt x="282" y="256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65" y="256"/>
                  </a:lnTo>
                  <a:lnTo>
                    <a:pt x="244" y="247"/>
                  </a:lnTo>
                  <a:lnTo>
                    <a:pt x="244" y="248"/>
                  </a:lnTo>
                  <a:lnTo>
                    <a:pt x="244" y="254"/>
                  </a:lnTo>
                  <a:lnTo>
                    <a:pt x="244" y="255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34" y="256"/>
                  </a:lnTo>
                  <a:lnTo>
                    <a:pt x="227" y="256"/>
                  </a:lnTo>
                  <a:lnTo>
                    <a:pt x="220" y="256"/>
                  </a:lnTo>
                  <a:lnTo>
                    <a:pt x="212" y="256"/>
                  </a:lnTo>
                  <a:lnTo>
                    <a:pt x="206" y="256"/>
                  </a:lnTo>
                  <a:lnTo>
                    <a:pt x="201" y="256"/>
                  </a:lnTo>
                  <a:lnTo>
                    <a:pt x="198" y="256"/>
                  </a:lnTo>
                  <a:lnTo>
                    <a:pt x="193" y="256"/>
                  </a:lnTo>
                  <a:lnTo>
                    <a:pt x="190" y="256"/>
                  </a:lnTo>
                  <a:lnTo>
                    <a:pt x="185" y="256"/>
                  </a:lnTo>
                  <a:lnTo>
                    <a:pt x="182" y="256"/>
                  </a:lnTo>
                  <a:lnTo>
                    <a:pt x="177" y="256"/>
                  </a:lnTo>
                  <a:lnTo>
                    <a:pt x="174" y="256"/>
                  </a:lnTo>
                  <a:lnTo>
                    <a:pt x="168" y="256"/>
                  </a:lnTo>
                  <a:lnTo>
                    <a:pt x="166" y="256"/>
                  </a:lnTo>
                  <a:lnTo>
                    <a:pt x="162" y="256"/>
                  </a:lnTo>
                  <a:lnTo>
                    <a:pt x="158" y="256"/>
                  </a:lnTo>
                  <a:lnTo>
                    <a:pt x="157" y="256"/>
                  </a:lnTo>
                  <a:lnTo>
                    <a:pt x="150" y="256"/>
                  </a:lnTo>
                  <a:lnTo>
                    <a:pt x="148" y="256"/>
                  </a:lnTo>
                  <a:lnTo>
                    <a:pt x="144" y="256"/>
                  </a:lnTo>
                  <a:lnTo>
                    <a:pt x="139" y="256"/>
                  </a:lnTo>
                  <a:lnTo>
                    <a:pt x="133" y="256"/>
                  </a:lnTo>
                  <a:lnTo>
                    <a:pt x="127" y="256"/>
                  </a:lnTo>
                  <a:lnTo>
                    <a:pt x="124" y="256"/>
                  </a:lnTo>
                  <a:lnTo>
                    <a:pt x="122" y="256"/>
                  </a:lnTo>
                  <a:lnTo>
                    <a:pt x="118" y="256"/>
                  </a:lnTo>
                  <a:lnTo>
                    <a:pt x="116" y="256"/>
                  </a:lnTo>
                  <a:lnTo>
                    <a:pt x="113" y="256"/>
                  </a:lnTo>
                  <a:lnTo>
                    <a:pt x="109" y="256"/>
                  </a:lnTo>
                  <a:lnTo>
                    <a:pt x="107" y="256"/>
                  </a:lnTo>
                  <a:lnTo>
                    <a:pt x="103" y="256"/>
                  </a:lnTo>
                  <a:lnTo>
                    <a:pt x="101" y="256"/>
                  </a:lnTo>
                  <a:lnTo>
                    <a:pt x="97" y="256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8" y="256"/>
                  </a:lnTo>
                  <a:lnTo>
                    <a:pt x="85" y="256"/>
                  </a:lnTo>
                  <a:lnTo>
                    <a:pt x="83" y="256"/>
                  </a:lnTo>
                  <a:lnTo>
                    <a:pt x="82" y="256"/>
                  </a:lnTo>
                  <a:lnTo>
                    <a:pt x="81" y="256"/>
                  </a:lnTo>
                  <a:lnTo>
                    <a:pt x="77" y="256"/>
                  </a:lnTo>
                  <a:lnTo>
                    <a:pt x="75" y="256"/>
                  </a:lnTo>
                  <a:lnTo>
                    <a:pt x="72" y="256"/>
                  </a:lnTo>
                  <a:lnTo>
                    <a:pt x="72" y="256"/>
                  </a:lnTo>
                  <a:lnTo>
                    <a:pt x="69" y="256"/>
                  </a:lnTo>
                  <a:lnTo>
                    <a:pt x="67" y="256"/>
                  </a:lnTo>
                  <a:lnTo>
                    <a:pt x="66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58" y="256"/>
                  </a:lnTo>
                  <a:lnTo>
                    <a:pt x="58" y="232"/>
                  </a:lnTo>
                  <a:lnTo>
                    <a:pt x="58" y="210"/>
                  </a:lnTo>
                  <a:lnTo>
                    <a:pt x="58" y="162"/>
                  </a:lnTo>
                  <a:lnTo>
                    <a:pt x="58" y="115"/>
                  </a:lnTo>
                  <a:lnTo>
                    <a:pt x="58" y="69"/>
                  </a:lnTo>
                  <a:lnTo>
                    <a:pt x="12" y="69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0" y="27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12" y="21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7" y="21"/>
                  </a:lnTo>
                  <a:lnTo>
                    <a:pt x="58" y="21"/>
                  </a:lnTo>
                  <a:lnTo>
                    <a:pt x="103" y="21"/>
                  </a:lnTo>
                  <a:lnTo>
                    <a:pt x="150" y="21"/>
                  </a:lnTo>
                  <a:lnTo>
                    <a:pt x="151" y="21"/>
                  </a:lnTo>
                  <a:lnTo>
                    <a:pt x="151" y="16"/>
                  </a:lnTo>
                  <a:lnTo>
                    <a:pt x="174" y="16"/>
                  </a:lnTo>
                  <a:lnTo>
                    <a:pt x="174" y="21"/>
                  </a:lnTo>
                  <a:lnTo>
                    <a:pt x="198" y="21"/>
                  </a:lnTo>
                  <a:lnTo>
                    <a:pt x="196" y="3"/>
                  </a:lnTo>
                  <a:lnTo>
                    <a:pt x="198" y="3"/>
                  </a:lnTo>
                  <a:lnTo>
                    <a:pt x="198" y="3"/>
                  </a:lnTo>
                  <a:lnTo>
                    <a:pt x="198" y="2"/>
                  </a:lnTo>
                  <a:lnTo>
                    <a:pt x="199" y="2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0" y="2"/>
                  </a:lnTo>
                  <a:lnTo>
                    <a:pt x="200" y="2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4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4" y="5"/>
                  </a:lnTo>
                  <a:lnTo>
                    <a:pt x="204" y="5"/>
                  </a:lnTo>
                  <a:lnTo>
                    <a:pt x="204" y="5"/>
                  </a:lnTo>
                  <a:lnTo>
                    <a:pt x="206" y="5"/>
                  </a:lnTo>
                  <a:lnTo>
                    <a:pt x="206" y="5"/>
                  </a:lnTo>
                  <a:lnTo>
                    <a:pt x="206" y="6"/>
                  </a:lnTo>
                  <a:lnTo>
                    <a:pt x="206" y="6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10" y="6"/>
                  </a:lnTo>
                  <a:lnTo>
                    <a:pt x="210" y="6"/>
                  </a:lnTo>
                  <a:lnTo>
                    <a:pt x="210" y="6"/>
                  </a:lnTo>
                  <a:lnTo>
                    <a:pt x="210" y="5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12" y="4"/>
                  </a:lnTo>
                  <a:lnTo>
                    <a:pt x="212" y="4"/>
                  </a:lnTo>
                  <a:lnTo>
                    <a:pt x="212" y="3"/>
                  </a:lnTo>
                  <a:lnTo>
                    <a:pt x="213" y="3"/>
                  </a:lnTo>
                  <a:lnTo>
                    <a:pt x="213" y="2"/>
                  </a:lnTo>
                  <a:lnTo>
                    <a:pt x="213" y="2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1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6276CA3-C398-17DD-54A6-6D565564B6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08225" y="3221038"/>
              <a:ext cx="2073275" cy="1309688"/>
            </a:xfrm>
            <a:custGeom>
              <a:avLst/>
              <a:gdLst>
                <a:gd name="T0" fmla="*/ 1105 w 1306"/>
                <a:gd name="T1" fmla="*/ 59 h 825"/>
                <a:gd name="T2" fmla="*/ 1034 w 1306"/>
                <a:gd name="T3" fmla="*/ 59 h 825"/>
                <a:gd name="T4" fmla="*/ 981 w 1306"/>
                <a:gd name="T5" fmla="*/ 110 h 825"/>
                <a:gd name="T6" fmla="*/ 1111 w 1306"/>
                <a:gd name="T7" fmla="*/ 221 h 825"/>
                <a:gd name="T8" fmla="*/ 1149 w 1306"/>
                <a:gd name="T9" fmla="*/ 219 h 825"/>
                <a:gd name="T10" fmla="*/ 1198 w 1306"/>
                <a:gd name="T11" fmla="*/ 253 h 825"/>
                <a:gd name="T12" fmla="*/ 1189 w 1306"/>
                <a:gd name="T13" fmla="*/ 294 h 825"/>
                <a:gd name="T14" fmla="*/ 1042 w 1306"/>
                <a:gd name="T15" fmla="*/ 294 h 825"/>
                <a:gd name="T16" fmla="*/ 1074 w 1306"/>
                <a:gd name="T17" fmla="*/ 388 h 825"/>
                <a:gd name="T18" fmla="*/ 1016 w 1306"/>
                <a:gd name="T19" fmla="*/ 412 h 825"/>
                <a:gd name="T20" fmla="*/ 1095 w 1306"/>
                <a:gd name="T21" fmla="*/ 490 h 825"/>
                <a:gd name="T22" fmla="*/ 1166 w 1306"/>
                <a:gd name="T23" fmla="*/ 474 h 825"/>
                <a:gd name="T24" fmla="*/ 1213 w 1306"/>
                <a:gd name="T25" fmla="*/ 505 h 825"/>
                <a:gd name="T26" fmla="*/ 1299 w 1306"/>
                <a:gd name="T27" fmla="*/ 549 h 825"/>
                <a:gd name="T28" fmla="*/ 1172 w 1306"/>
                <a:gd name="T29" fmla="*/ 624 h 825"/>
                <a:gd name="T30" fmla="*/ 977 w 1306"/>
                <a:gd name="T31" fmla="*/ 753 h 825"/>
                <a:gd name="T32" fmla="*/ 744 w 1306"/>
                <a:gd name="T33" fmla="*/ 519 h 825"/>
                <a:gd name="T34" fmla="*/ 530 w 1306"/>
                <a:gd name="T35" fmla="*/ 487 h 825"/>
                <a:gd name="T36" fmla="*/ 506 w 1306"/>
                <a:gd name="T37" fmla="*/ 504 h 825"/>
                <a:gd name="T38" fmla="*/ 422 w 1306"/>
                <a:gd name="T39" fmla="*/ 547 h 825"/>
                <a:gd name="T40" fmla="*/ 392 w 1306"/>
                <a:gd name="T41" fmla="*/ 507 h 825"/>
                <a:gd name="T42" fmla="*/ 385 w 1306"/>
                <a:gd name="T43" fmla="*/ 527 h 825"/>
                <a:gd name="T44" fmla="*/ 374 w 1306"/>
                <a:gd name="T45" fmla="*/ 574 h 825"/>
                <a:gd name="T46" fmla="*/ 399 w 1306"/>
                <a:gd name="T47" fmla="*/ 709 h 825"/>
                <a:gd name="T48" fmla="*/ 401 w 1306"/>
                <a:gd name="T49" fmla="*/ 738 h 825"/>
                <a:gd name="T50" fmla="*/ 350 w 1306"/>
                <a:gd name="T51" fmla="*/ 737 h 825"/>
                <a:gd name="T52" fmla="*/ 281 w 1306"/>
                <a:gd name="T53" fmla="*/ 667 h 825"/>
                <a:gd name="T54" fmla="*/ 262 w 1306"/>
                <a:gd name="T55" fmla="*/ 783 h 825"/>
                <a:gd name="T56" fmla="*/ 130 w 1306"/>
                <a:gd name="T57" fmla="*/ 716 h 825"/>
                <a:gd name="T58" fmla="*/ 94 w 1306"/>
                <a:gd name="T59" fmla="*/ 691 h 825"/>
                <a:gd name="T60" fmla="*/ 161 w 1306"/>
                <a:gd name="T61" fmla="*/ 683 h 825"/>
                <a:gd name="T62" fmla="*/ 164 w 1306"/>
                <a:gd name="T63" fmla="*/ 662 h 825"/>
                <a:gd name="T64" fmla="*/ 179 w 1306"/>
                <a:gd name="T65" fmla="*/ 628 h 825"/>
                <a:gd name="T66" fmla="*/ 278 w 1306"/>
                <a:gd name="T67" fmla="*/ 585 h 825"/>
                <a:gd name="T68" fmla="*/ 236 w 1306"/>
                <a:gd name="T69" fmla="*/ 593 h 825"/>
                <a:gd name="T70" fmla="*/ 198 w 1306"/>
                <a:gd name="T71" fmla="*/ 543 h 825"/>
                <a:gd name="T72" fmla="*/ 155 w 1306"/>
                <a:gd name="T73" fmla="*/ 470 h 825"/>
                <a:gd name="T74" fmla="*/ 282 w 1306"/>
                <a:gd name="T75" fmla="*/ 433 h 825"/>
                <a:gd name="T76" fmla="*/ 300 w 1306"/>
                <a:gd name="T77" fmla="*/ 293 h 825"/>
                <a:gd name="T78" fmla="*/ 356 w 1306"/>
                <a:gd name="T79" fmla="*/ 293 h 825"/>
                <a:gd name="T80" fmla="*/ 392 w 1306"/>
                <a:gd name="T81" fmla="*/ 293 h 825"/>
                <a:gd name="T82" fmla="*/ 493 w 1306"/>
                <a:gd name="T83" fmla="*/ 293 h 825"/>
                <a:gd name="T84" fmla="*/ 586 w 1306"/>
                <a:gd name="T85" fmla="*/ 294 h 825"/>
                <a:gd name="T86" fmla="*/ 622 w 1306"/>
                <a:gd name="T87" fmla="*/ 75 h 825"/>
                <a:gd name="T88" fmla="*/ 659 w 1306"/>
                <a:gd name="T89" fmla="*/ 2 h 825"/>
                <a:gd name="T90" fmla="*/ 719 w 1306"/>
                <a:gd name="T91" fmla="*/ 2 h 825"/>
                <a:gd name="T92" fmla="*/ 795 w 1306"/>
                <a:gd name="T93" fmla="*/ 0 h 825"/>
                <a:gd name="T94" fmla="*/ 850 w 1306"/>
                <a:gd name="T95" fmla="*/ 4 h 825"/>
                <a:gd name="T96" fmla="*/ 957 w 1306"/>
                <a:gd name="T97" fmla="*/ 1 h 825"/>
                <a:gd name="T98" fmla="*/ 1050 w 1306"/>
                <a:gd name="T99" fmla="*/ 0 h 825"/>
                <a:gd name="T100" fmla="*/ 847 w 1306"/>
                <a:gd name="T101" fmla="*/ 294 h 825"/>
                <a:gd name="T102" fmla="*/ 904 w 1306"/>
                <a:gd name="T103" fmla="*/ 282 h 825"/>
                <a:gd name="T104" fmla="*/ 904 w 1306"/>
                <a:gd name="T105" fmla="*/ 228 h 825"/>
                <a:gd name="T106" fmla="*/ 899 w 1306"/>
                <a:gd name="T107" fmla="*/ 260 h 825"/>
                <a:gd name="T108" fmla="*/ 231 w 1306"/>
                <a:gd name="T109" fmla="*/ 576 h 825"/>
                <a:gd name="T110" fmla="*/ 918 w 1306"/>
                <a:gd name="T111" fmla="*/ 470 h 825"/>
                <a:gd name="T112" fmla="*/ 936 w 1306"/>
                <a:gd name="T113" fmla="*/ 510 h 825"/>
                <a:gd name="T114" fmla="*/ 967 w 1306"/>
                <a:gd name="T115" fmla="*/ 549 h 825"/>
                <a:gd name="T116" fmla="*/ 947 w 1306"/>
                <a:gd name="T117" fmla="*/ 440 h 825"/>
                <a:gd name="T118" fmla="*/ 922 w 1306"/>
                <a:gd name="T119" fmla="*/ 423 h 825"/>
                <a:gd name="T120" fmla="*/ 887 w 1306"/>
                <a:gd name="T121" fmla="*/ 443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6" h="825">
                  <a:moveTo>
                    <a:pt x="880" y="282"/>
                  </a:moveTo>
                  <a:lnTo>
                    <a:pt x="874" y="282"/>
                  </a:lnTo>
                  <a:lnTo>
                    <a:pt x="874" y="276"/>
                  </a:lnTo>
                  <a:lnTo>
                    <a:pt x="874" y="271"/>
                  </a:lnTo>
                  <a:lnTo>
                    <a:pt x="880" y="271"/>
                  </a:lnTo>
                  <a:lnTo>
                    <a:pt x="885" y="271"/>
                  </a:lnTo>
                  <a:lnTo>
                    <a:pt x="885" y="279"/>
                  </a:lnTo>
                  <a:lnTo>
                    <a:pt x="885" y="282"/>
                  </a:lnTo>
                  <a:lnTo>
                    <a:pt x="883" y="282"/>
                  </a:lnTo>
                  <a:lnTo>
                    <a:pt x="880" y="282"/>
                  </a:lnTo>
                  <a:close/>
                  <a:moveTo>
                    <a:pt x="1120" y="0"/>
                  </a:moveTo>
                  <a:lnTo>
                    <a:pt x="1120" y="12"/>
                  </a:lnTo>
                  <a:lnTo>
                    <a:pt x="1120" y="21"/>
                  </a:lnTo>
                  <a:lnTo>
                    <a:pt x="1120" y="59"/>
                  </a:lnTo>
                  <a:lnTo>
                    <a:pt x="1117" y="59"/>
                  </a:lnTo>
                  <a:lnTo>
                    <a:pt x="1113" y="59"/>
                  </a:lnTo>
                  <a:lnTo>
                    <a:pt x="1111" y="59"/>
                  </a:lnTo>
                  <a:lnTo>
                    <a:pt x="1108" y="59"/>
                  </a:lnTo>
                  <a:lnTo>
                    <a:pt x="1105" y="59"/>
                  </a:lnTo>
                  <a:lnTo>
                    <a:pt x="1102" y="59"/>
                  </a:lnTo>
                  <a:lnTo>
                    <a:pt x="1100" y="59"/>
                  </a:lnTo>
                  <a:lnTo>
                    <a:pt x="1096" y="59"/>
                  </a:lnTo>
                  <a:lnTo>
                    <a:pt x="1093" y="59"/>
                  </a:lnTo>
                  <a:lnTo>
                    <a:pt x="1091" y="59"/>
                  </a:lnTo>
                  <a:lnTo>
                    <a:pt x="1077" y="59"/>
                  </a:lnTo>
                  <a:lnTo>
                    <a:pt x="1071" y="59"/>
                  </a:lnTo>
                  <a:lnTo>
                    <a:pt x="1068" y="59"/>
                  </a:lnTo>
                  <a:lnTo>
                    <a:pt x="1063" y="59"/>
                  </a:lnTo>
                  <a:lnTo>
                    <a:pt x="1061" y="59"/>
                  </a:lnTo>
                  <a:lnTo>
                    <a:pt x="1059" y="59"/>
                  </a:lnTo>
                  <a:lnTo>
                    <a:pt x="1056" y="59"/>
                  </a:lnTo>
                  <a:lnTo>
                    <a:pt x="1054" y="59"/>
                  </a:lnTo>
                  <a:lnTo>
                    <a:pt x="1050" y="59"/>
                  </a:lnTo>
                  <a:lnTo>
                    <a:pt x="1044" y="59"/>
                  </a:lnTo>
                  <a:lnTo>
                    <a:pt x="1042" y="59"/>
                  </a:lnTo>
                  <a:lnTo>
                    <a:pt x="1039" y="59"/>
                  </a:lnTo>
                  <a:lnTo>
                    <a:pt x="1036" y="59"/>
                  </a:lnTo>
                  <a:lnTo>
                    <a:pt x="1034" y="59"/>
                  </a:lnTo>
                  <a:lnTo>
                    <a:pt x="1029" y="59"/>
                  </a:lnTo>
                  <a:lnTo>
                    <a:pt x="1026" y="59"/>
                  </a:lnTo>
                  <a:lnTo>
                    <a:pt x="1026" y="67"/>
                  </a:lnTo>
                  <a:lnTo>
                    <a:pt x="1026" y="69"/>
                  </a:lnTo>
                  <a:lnTo>
                    <a:pt x="1026" y="74"/>
                  </a:lnTo>
                  <a:lnTo>
                    <a:pt x="1026" y="77"/>
                  </a:lnTo>
                  <a:lnTo>
                    <a:pt x="1026" y="78"/>
                  </a:lnTo>
                  <a:lnTo>
                    <a:pt x="1026" y="80"/>
                  </a:lnTo>
                  <a:lnTo>
                    <a:pt x="1026" y="83"/>
                  </a:lnTo>
                  <a:lnTo>
                    <a:pt x="1026" y="86"/>
                  </a:lnTo>
                  <a:lnTo>
                    <a:pt x="1026" y="91"/>
                  </a:lnTo>
                  <a:lnTo>
                    <a:pt x="1026" y="97"/>
                  </a:lnTo>
                  <a:lnTo>
                    <a:pt x="1026" y="99"/>
                  </a:lnTo>
                  <a:lnTo>
                    <a:pt x="1027" y="104"/>
                  </a:lnTo>
                  <a:lnTo>
                    <a:pt x="1027" y="105"/>
                  </a:lnTo>
                  <a:lnTo>
                    <a:pt x="1023" y="107"/>
                  </a:lnTo>
                  <a:lnTo>
                    <a:pt x="981" y="107"/>
                  </a:lnTo>
                  <a:lnTo>
                    <a:pt x="981" y="108"/>
                  </a:lnTo>
                  <a:lnTo>
                    <a:pt x="981" y="110"/>
                  </a:lnTo>
                  <a:lnTo>
                    <a:pt x="981" y="129"/>
                  </a:lnTo>
                  <a:lnTo>
                    <a:pt x="980" y="153"/>
                  </a:lnTo>
                  <a:lnTo>
                    <a:pt x="980" y="176"/>
                  </a:lnTo>
                  <a:lnTo>
                    <a:pt x="980" y="187"/>
                  </a:lnTo>
                  <a:lnTo>
                    <a:pt x="980" y="198"/>
                  </a:lnTo>
                  <a:lnTo>
                    <a:pt x="1026" y="198"/>
                  </a:lnTo>
                  <a:lnTo>
                    <a:pt x="1027" y="198"/>
                  </a:lnTo>
                  <a:lnTo>
                    <a:pt x="1079" y="198"/>
                  </a:lnTo>
                  <a:lnTo>
                    <a:pt x="1080" y="198"/>
                  </a:lnTo>
                  <a:lnTo>
                    <a:pt x="1082" y="198"/>
                  </a:lnTo>
                  <a:lnTo>
                    <a:pt x="1083" y="200"/>
                  </a:lnTo>
                  <a:lnTo>
                    <a:pt x="1084" y="200"/>
                  </a:lnTo>
                  <a:lnTo>
                    <a:pt x="1085" y="201"/>
                  </a:lnTo>
                  <a:lnTo>
                    <a:pt x="1086" y="202"/>
                  </a:lnTo>
                  <a:lnTo>
                    <a:pt x="1090" y="204"/>
                  </a:lnTo>
                  <a:lnTo>
                    <a:pt x="1094" y="209"/>
                  </a:lnTo>
                  <a:lnTo>
                    <a:pt x="1101" y="213"/>
                  </a:lnTo>
                  <a:lnTo>
                    <a:pt x="1110" y="221"/>
                  </a:lnTo>
                  <a:lnTo>
                    <a:pt x="1111" y="221"/>
                  </a:lnTo>
                  <a:lnTo>
                    <a:pt x="1112" y="222"/>
                  </a:lnTo>
                  <a:lnTo>
                    <a:pt x="1112" y="223"/>
                  </a:lnTo>
                  <a:lnTo>
                    <a:pt x="1113" y="223"/>
                  </a:lnTo>
                  <a:lnTo>
                    <a:pt x="1115" y="224"/>
                  </a:lnTo>
                  <a:lnTo>
                    <a:pt x="1116" y="224"/>
                  </a:lnTo>
                  <a:lnTo>
                    <a:pt x="1117" y="226"/>
                  </a:lnTo>
                  <a:lnTo>
                    <a:pt x="1119" y="226"/>
                  </a:lnTo>
                  <a:lnTo>
                    <a:pt x="1120" y="226"/>
                  </a:lnTo>
                  <a:lnTo>
                    <a:pt x="1121" y="226"/>
                  </a:lnTo>
                  <a:lnTo>
                    <a:pt x="1122" y="227"/>
                  </a:lnTo>
                  <a:lnTo>
                    <a:pt x="1124" y="227"/>
                  </a:lnTo>
                  <a:lnTo>
                    <a:pt x="1125" y="226"/>
                  </a:lnTo>
                  <a:lnTo>
                    <a:pt x="1126" y="226"/>
                  </a:lnTo>
                  <a:lnTo>
                    <a:pt x="1127" y="226"/>
                  </a:lnTo>
                  <a:lnTo>
                    <a:pt x="1128" y="224"/>
                  </a:lnTo>
                  <a:lnTo>
                    <a:pt x="1133" y="223"/>
                  </a:lnTo>
                  <a:lnTo>
                    <a:pt x="1139" y="221"/>
                  </a:lnTo>
                  <a:lnTo>
                    <a:pt x="1147" y="219"/>
                  </a:lnTo>
                  <a:lnTo>
                    <a:pt x="1149" y="219"/>
                  </a:lnTo>
                  <a:lnTo>
                    <a:pt x="1155" y="217"/>
                  </a:lnTo>
                  <a:lnTo>
                    <a:pt x="1166" y="213"/>
                  </a:lnTo>
                  <a:lnTo>
                    <a:pt x="1167" y="213"/>
                  </a:lnTo>
                  <a:lnTo>
                    <a:pt x="1176" y="210"/>
                  </a:lnTo>
                  <a:lnTo>
                    <a:pt x="1188" y="206"/>
                  </a:lnTo>
                  <a:lnTo>
                    <a:pt x="1189" y="206"/>
                  </a:lnTo>
                  <a:lnTo>
                    <a:pt x="1189" y="207"/>
                  </a:lnTo>
                  <a:lnTo>
                    <a:pt x="1195" y="205"/>
                  </a:lnTo>
                  <a:lnTo>
                    <a:pt x="1204" y="203"/>
                  </a:lnTo>
                  <a:lnTo>
                    <a:pt x="1208" y="202"/>
                  </a:lnTo>
                  <a:lnTo>
                    <a:pt x="1210" y="201"/>
                  </a:lnTo>
                  <a:lnTo>
                    <a:pt x="1213" y="201"/>
                  </a:lnTo>
                  <a:lnTo>
                    <a:pt x="1213" y="246"/>
                  </a:lnTo>
                  <a:lnTo>
                    <a:pt x="1208" y="248"/>
                  </a:lnTo>
                  <a:lnTo>
                    <a:pt x="1202" y="251"/>
                  </a:lnTo>
                  <a:lnTo>
                    <a:pt x="1201" y="251"/>
                  </a:lnTo>
                  <a:lnTo>
                    <a:pt x="1200" y="252"/>
                  </a:lnTo>
                  <a:lnTo>
                    <a:pt x="1200" y="253"/>
                  </a:lnTo>
                  <a:lnTo>
                    <a:pt x="1198" y="253"/>
                  </a:lnTo>
                  <a:lnTo>
                    <a:pt x="1196" y="262"/>
                  </a:lnTo>
                  <a:lnTo>
                    <a:pt x="1196" y="263"/>
                  </a:lnTo>
                  <a:lnTo>
                    <a:pt x="1195" y="263"/>
                  </a:lnTo>
                  <a:lnTo>
                    <a:pt x="1195" y="264"/>
                  </a:lnTo>
                  <a:lnTo>
                    <a:pt x="1194" y="265"/>
                  </a:lnTo>
                  <a:lnTo>
                    <a:pt x="1193" y="266"/>
                  </a:lnTo>
                  <a:lnTo>
                    <a:pt x="1192" y="266"/>
                  </a:lnTo>
                  <a:lnTo>
                    <a:pt x="1190" y="266"/>
                  </a:lnTo>
                  <a:lnTo>
                    <a:pt x="1190" y="268"/>
                  </a:lnTo>
                  <a:lnTo>
                    <a:pt x="1189" y="268"/>
                  </a:lnTo>
                  <a:lnTo>
                    <a:pt x="1189" y="282"/>
                  </a:lnTo>
                  <a:lnTo>
                    <a:pt x="1202" y="282"/>
                  </a:lnTo>
                  <a:lnTo>
                    <a:pt x="1202" y="271"/>
                  </a:lnTo>
                  <a:lnTo>
                    <a:pt x="1206" y="271"/>
                  </a:lnTo>
                  <a:lnTo>
                    <a:pt x="1208" y="277"/>
                  </a:lnTo>
                  <a:lnTo>
                    <a:pt x="1213" y="277"/>
                  </a:lnTo>
                  <a:lnTo>
                    <a:pt x="1213" y="294"/>
                  </a:lnTo>
                  <a:lnTo>
                    <a:pt x="1208" y="294"/>
                  </a:lnTo>
                  <a:lnTo>
                    <a:pt x="1189" y="294"/>
                  </a:lnTo>
                  <a:lnTo>
                    <a:pt x="1167" y="294"/>
                  </a:lnTo>
                  <a:lnTo>
                    <a:pt x="1167" y="281"/>
                  </a:lnTo>
                  <a:lnTo>
                    <a:pt x="1154" y="281"/>
                  </a:lnTo>
                  <a:lnTo>
                    <a:pt x="1154" y="294"/>
                  </a:lnTo>
                  <a:lnTo>
                    <a:pt x="1120" y="294"/>
                  </a:lnTo>
                  <a:lnTo>
                    <a:pt x="1095" y="294"/>
                  </a:lnTo>
                  <a:lnTo>
                    <a:pt x="1073" y="294"/>
                  </a:lnTo>
                  <a:lnTo>
                    <a:pt x="1073" y="298"/>
                  </a:lnTo>
                  <a:lnTo>
                    <a:pt x="1069" y="298"/>
                  </a:lnTo>
                  <a:lnTo>
                    <a:pt x="1069" y="294"/>
                  </a:lnTo>
                  <a:lnTo>
                    <a:pt x="1060" y="294"/>
                  </a:lnTo>
                  <a:lnTo>
                    <a:pt x="1059" y="294"/>
                  </a:lnTo>
                  <a:lnTo>
                    <a:pt x="1058" y="294"/>
                  </a:lnTo>
                  <a:lnTo>
                    <a:pt x="1058" y="295"/>
                  </a:lnTo>
                  <a:lnTo>
                    <a:pt x="1057" y="296"/>
                  </a:lnTo>
                  <a:lnTo>
                    <a:pt x="1054" y="297"/>
                  </a:lnTo>
                  <a:lnTo>
                    <a:pt x="1049" y="302"/>
                  </a:lnTo>
                  <a:lnTo>
                    <a:pt x="1046" y="299"/>
                  </a:lnTo>
                  <a:lnTo>
                    <a:pt x="1042" y="294"/>
                  </a:lnTo>
                  <a:lnTo>
                    <a:pt x="1044" y="290"/>
                  </a:lnTo>
                  <a:lnTo>
                    <a:pt x="1026" y="281"/>
                  </a:lnTo>
                  <a:lnTo>
                    <a:pt x="1026" y="294"/>
                  </a:lnTo>
                  <a:lnTo>
                    <a:pt x="1032" y="302"/>
                  </a:lnTo>
                  <a:lnTo>
                    <a:pt x="1043" y="318"/>
                  </a:lnTo>
                  <a:lnTo>
                    <a:pt x="1026" y="316"/>
                  </a:lnTo>
                  <a:lnTo>
                    <a:pt x="1026" y="340"/>
                  </a:lnTo>
                  <a:lnTo>
                    <a:pt x="1050" y="340"/>
                  </a:lnTo>
                  <a:lnTo>
                    <a:pt x="1050" y="331"/>
                  </a:lnTo>
                  <a:lnTo>
                    <a:pt x="1052" y="331"/>
                  </a:lnTo>
                  <a:lnTo>
                    <a:pt x="1050" y="327"/>
                  </a:lnTo>
                  <a:lnTo>
                    <a:pt x="1050" y="318"/>
                  </a:lnTo>
                  <a:lnTo>
                    <a:pt x="1073" y="318"/>
                  </a:lnTo>
                  <a:lnTo>
                    <a:pt x="1073" y="340"/>
                  </a:lnTo>
                  <a:lnTo>
                    <a:pt x="1074" y="349"/>
                  </a:lnTo>
                  <a:lnTo>
                    <a:pt x="1074" y="364"/>
                  </a:lnTo>
                  <a:lnTo>
                    <a:pt x="1096" y="364"/>
                  </a:lnTo>
                  <a:lnTo>
                    <a:pt x="1096" y="388"/>
                  </a:lnTo>
                  <a:lnTo>
                    <a:pt x="1074" y="388"/>
                  </a:lnTo>
                  <a:lnTo>
                    <a:pt x="1074" y="411"/>
                  </a:lnTo>
                  <a:lnTo>
                    <a:pt x="1062" y="411"/>
                  </a:lnTo>
                  <a:lnTo>
                    <a:pt x="1026" y="411"/>
                  </a:lnTo>
                  <a:lnTo>
                    <a:pt x="1026" y="388"/>
                  </a:lnTo>
                  <a:lnTo>
                    <a:pt x="1026" y="370"/>
                  </a:lnTo>
                  <a:lnTo>
                    <a:pt x="1018" y="364"/>
                  </a:lnTo>
                  <a:lnTo>
                    <a:pt x="1018" y="375"/>
                  </a:lnTo>
                  <a:lnTo>
                    <a:pt x="1020" y="375"/>
                  </a:lnTo>
                  <a:lnTo>
                    <a:pt x="1020" y="388"/>
                  </a:lnTo>
                  <a:lnTo>
                    <a:pt x="1020" y="399"/>
                  </a:lnTo>
                  <a:lnTo>
                    <a:pt x="1003" y="399"/>
                  </a:lnTo>
                  <a:lnTo>
                    <a:pt x="1003" y="403"/>
                  </a:lnTo>
                  <a:lnTo>
                    <a:pt x="1006" y="403"/>
                  </a:lnTo>
                  <a:lnTo>
                    <a:pt x="1009" y="403"/>
                  </a:lnTo>
                  <a:lnTo>
                    <a:pt x="1009" y="408"/>
                  </a:lnTo>
                  <a:lnTo>
                    <a:pt x="1014" y="411"/>
                  </a:lnTo>
                  <a:lnTo>
                    <a:pt x="1015" y="411"/>
                  </a:lnTo>
                  <a:lnTo>
                    <a:pt x="1016" y="411"/>
                  </a:lnTo>
                  <a:lnTo>
                    <a:pt x="1016" y="412"/>
                  </a:lnTo>
                  <a:lnTo>
                    <a:pt x="1017" y="412"/>
                  </a:lnTo>
                  <a:lnTo>
                    <a:pt x="1018" y="412"/>
                  </a:lnTo>
                  <a:lnTo>
                    <a:pt x="1018" y="413"/>
                  </a:lnTo>
                  <a:lnTo>
                    <a:pt x="1019" y="413"/>
                  </a:lnTo>
                  <a:lnTo>
                    <a:pt x="1019" y="414"/>
                  </a:lnTo>
                  <a:lnTo>
                    <a:pt x="1026" y="422"/>
                  </a:lnTo>
                  <a:lnTo>
                    <a:pt x="1026" y="434"/>
                  </a:lnTo>
                  <a:lnTo>
                    <a:pt x="1026" y="443"/>
                  </a:lnTo>
                  <a:lnTo>
                    <a:pt x="1026" y="458"/>
                  </a:lnTo>
                  <a:lnTo>
                    <a:pt x="1026" y="481"/>
                  </a:lnTo>
                  <a:lnTo>
                    <a:pt x="1050" y="481"/>
                  </a:lnTo>
                  <a:lnTo>
                    <a:pt x="1073" y="481"/>
                  </a:lnTo>
                  <a:lnTo>
                    <a:pt x="1074" y="481"/>
                  </a:lnTo>
                  <a:lnTo>
                    <a:pt x="1092" y="501"/>
                  </a:lnTo>
                  <a:lnTo>
                    <a:pt x="1102" y="493"/>
                  </a:lnTo>
                  <a:lnTo>
                    <a:pt x="1099" y="493"/>
                  </a:lnTo>
                  <a:lnTo>
                    <a:pt x="1099" y="492"/>
                  </a:lnTo>
                  <a:lnTo>
                    <a:pt x="1098" y="492"/>
                  </a:lnTo>
                  <a:lnTo>
                    <a:pt x="1095" y="490"/>
                  </a:lnTo>
                  <a:lnTo>
                    <a:pt x="1094" y="489"/>
                  </a:lnTo>
                  <a:lnTo>
                    <a:pt x="1094" y="488"/>
                  </a:lnTo>
                  <a:lnTo>
                    <a:pt x="1091" y="481"/>
                  </a:lnTo>
                  <a:lnTo>
                    <a:pt x="1118" y="481"/>
                  </a:lnTo>
                  <a:lnTo>
                    <a:pt x="1145" y="505"/>
                  </a:lnTo>
                  <a:lnTo>
                    <a:pt x="1162" y="505"/>
                  </a:lnTo>
                  <a:lnTo>
                    <a:pt x="1162" y="504"/>
                  </a:lnTo>
                  <a:lnTo>
                    <a:pt x="1163" y="504"/>
                  </a:lnTo>
                  <a:lnTo>
                    <a:pt x="1163" y="502"/>
                  </a:lnTo>
                  <a:lnTo>
                    <a:pt x="1164" y="502"/>
                  </a:lnTo>
                  <a:lnTo>
                    <a:pt x="1164" y="501"/>
                  </a:lnTo>
                  <a:lnTo>
                    <a:pt x="1164" y="500"/>
                  </a:lnTo>
                  <a:lnTo>
                    <a:pt x="1166" y="499"/>
                  </a:lnTo>
                  <a:lnTo>
                    <a:pt x="1166" y="498"/>
                  </a:lnTo>
                  <a:lnTo>
                    <a:pt x="1166" y="497"/>
                  </a:lnTo>
                  <a:lnTo>
                    <a:pt x="1166" y="492"/>
                  </a:lnTo>
                  <a:lnTo>
                    <a:pt x="1166" y="481"/>
                  </a:lnTo>
                  <a:lnTo>
                    <a:pt x="1166" y="475"/>
                  </a:lnTo>
                  <a:lnTo>
                    <a:pt x="1166" y="474"/>
                  </a:lnTo>
                  <a:lnTo>
                    <a:pt x="1166" y="473"/>
                  </a:lnTo>
                  <a:lnTo>
                    <a:pt x="1166" y="472"/>
                  </a:lnTo>
                  <a:lnTo>
                    <a:pt x="1162" y="459"/>
                  </a:lnTo>
                  <a:lnTo>
                    <a:pt x="1161" y="459"/>
                  </a:lnTo>
                  <a:lnTo>
                    <a:pt x="1161" y="458"/>
                  </a:lnTo>
                  <a:lnTo>
                    <a:pt x="1161" y="457"/>
                  </a:lnTo>
                  <a:lnTo>
                    <a:pt x="1160" y="457"/>
                  </a:lnTo>
                  <a:lnTo>
                    <a:pt x="1160" y="456"/>
                  </a:lnTo>
                  <a:lnTo>
                    <a:pt x="1159" y="456"/>
                  </a:lnTo>
                  <a:lnTo>
                    <a:pt x="1156" y="454"/>
                  </a:lnTo>
                  <a:lnTo>
                    <a:pt x="1155" y="453"/>
                  </a:lnTo>
                  <a:lnTo>
                    <a:pt x="1166" y="453"/>
                  </a:lnTo>
                  <a:lnTo>
                    <a:pt x="1166" y="434"/>
                  </a:lnTo>
                  <a:lnTo>
                    <a:pt x="1167" y="434"/>
                  </a:lnTo>
                  <a:lnTo>
                    <a:pt x="1189" y="434"/>
                  </a:lnTo>
                  <a:lnTo>
                    <a:pt x="1211" y="457"/>
                  </a:lnTo>
                  <a:lnTo>
                    <a:pt x="1213" y="459"/>
                  </a:lnTo>
                  <a:lnTo>
                    <a:pt x="1213" y="482"/>
                  </a:lnTo>
                  <a:lnTo>
                    <a:pt x="1213" y="505"/>
                  </a:lnTo>
                  <a:lnTo>
                    <a:pt x="1212" y="529"/>
                  </a:lnTo>
                  <a:lnTo>
                    <a:pt x="1218" y="529"/>
                  </a:lnTo>
                  <a:lnTo>
                    <a:pt x="1259" y="529"/>
                  </a:lnTo>
                  <a:lnTo>
                    <a:pt x="1260" y="529"/>
                  </a:lnTo>
                  <a:lnTo>
                    <a:pt x="1261" y="529"/>
                  </a:lnTo>
                  <a:lnTo>
                    <a:pt x="1262" y="527"/>
                  </a:lnTo>
                  <a:lnTo>
                    <a:pt x="1263" y="527"/>
                  </a:lnTo>
                  <a:lnTo>
                    <a:pt x="1264" y="529"/>
                  </a:lnTo>
                  <a:lnTo>
                    <a:pt x="1268" y="529"/>
                  </a:lnTo>
                  <a:lnTo>
                    <a:pt x="1271" y="530"/>
                  </a:lnTo>
                  <a:lnTo>
                    <a:pt x="1277" y="532"/>
                  </a:lnTo>
                  <a:lnTo>
                    <a:pt x="1282" y="533"/>
                  </a:lnTo>
                  <a:lnTo>
                    <a:pt x="1283" y="533"/>
                  </a:lnTo>
                  <a:lnTo>
                    <a:pt x="1296" y="536"/>
                  </a:lnTo>
                  <a:lnTo>
                    <a:pt x="1298" y="535"/>
                  </a:lnTo>
                  <a:lnTo>
                    <a:pt x="1298" y="536"/>
                  </a:lnTo>
                  <a:lnTo>
                    <a:pt x="1299" y="536"/>
                  </a:lnTo>
                  <a:lnTo>
                    <a:pt x="1299" y="544"/>
                  </a:lnTo>
                  <a:lnTo>
                    <a:pt x="1299" y="549"/>
                  </a:lnTo>
                  <a:lnTo>
                    <a:pt x="1306" y="549"/>
                  </a:lnTo>
                  <a:lnTo>
                    <a:pt x="1303" y="551"/>
                  </a:lnTo>
                  <a:lnTo>
                    <a:pt x="1299" y="552"/>
                  </a:lnTo>
                  <a:lnTo>
                    <a:pt x="1296" y="554"/>
                  </a:lnTo>
                  <a:lnTo>
                    <a:pt x="1286" y="556"/>
                  </a:lnTo>
                  <a:lnTo>
                    <a:pt x="1281" y="557"/>
                  </a:lnTo>
                  <a:lnTo>
                    <a:pt x="1277" y="559"/>
                  </a:lnTo>
                  <a:lnTo>
                    <a:pt x="1272" y="561"/>
                  </a:lnTo>
                  <a:lnTo>
                    <a:pt x="1268" y="564"/>
                  </a:lnTo>
                  <a:lnTo>
                    <a:pt x="1266" y="565"/>
                  </a:lnTo>
                  <a:lnTo>
                    <a:pt x="1206" y="610"/>
                  </a:lnTo>
                  <a:lnTo>
                    <a:pt x="1204" y="612"/>
                  </a:lnTo>
                  <a:lnTo>
                    <a:pt x="1202" y="614"/>
                  </a:lnTo>
                  <a:lnTo>
                    <a:pt x="1198" y="615"/>
                  </a:lnTo>
                  <a:lnTo>
                    <a:pt x="1197" y="616"/>
                  </a:lnTo>
                  <a:lnTo>
                    <a:pt x="1193" y="618"/>
                  </a:lnTo>
                  <a:lnTo>
                    <a:pt x="1187" y="619"/>
                  </a:lnTo>
                  <a:lnTo>
                    <a:pt x="1178" y="622"/>
                  </a:lnTo>
                  <a:lnTo>
                    <a:pt x="1172" y="624"/>
                  </a:lnTo>
                  <a:lnTo>
                    <a:pt x="1168" y="626"/>
                  </a:lnTo>
                  <a:lnTo>
                    <a:pt x="1166" y="627"/>
                  </a:lnTo>
                  <a:lnTo>
                    <a:pt x="1166" y="622"/>
                  </a:lnTo>
                  <a:lnTo>
                    <a:pt x="1166" y="584"/>
                  </a:lnTo>
                  <a:lnTo>
                    <a:pt x="1160" y="575"/>
                  </a:lnTo>
                  <a:lnTo>
                    <a:pt x="1143" y="575"/>
                  </a:lnTo>
                  <a:lnTo>
                    <a:pt x="1142" y="622"/>
                  </a:lnTo>
                  <a:lnTo>
                    <a:pt x="1142" y="651"/>
                  </a:lnTo>
                  <a:lnTo>
                    <a:pt x="1118" y="666"/>
                  </a:lnTo>
                  <a:lnTo>
                    <a:pt x="1118" y="668"/>
                  </a:lnTo>
                  <a:lnTo>
                    <a:pt x="1117" y="715"/>
                  </a:lnTo>
                  <a:lnTo>
                    <a:pt x="1117" y="762"/>
                  </a:lnTo>
                  <a:lnTo>
                    <a:pt x="1070" y="762"/>
                  </a:lnTo>
                  <a:lnTo>
                    <a:pt x="1034" y="762"/>
                  </a:lnTo>
                  <a:lnTo>
                    <a:pt x="1024" y="762"/>
                  </a:lnTo>
                  <a:lnTo>
                    <a:pt x="1000" y="762"/>
                  </a:lnTo>
                  <a:lnTo>
                    <a:pt x="986" y="762"/>
                  </a:lnTo>
                  <a:lnTo>
                    <a:pt x="977" y="762"/>
                  </a:lnTo>
                  <a:lnTo>
                    <a:pt x="977" y="753"/>
                  </a:lnTo>
                  <a:lnTo>
                    <a:pt x="977" y="715"/>
                  </a:lnTo>
                  <a:lnTo>
                    <a:pt x="978" y="668"/>
                  </a:lnTo>
                  <a:lnTo>
                    <a:pt x="955" y="644"/>
                  </a:lnTo>
                  <a:lnTo>
                    <a:pt x="941" y="631"/>
                  </a:lnTo>
                  <a:lnTo>
                    <a:pt x="932" y="622"/>
                  </a:lnTo>
                  <a:lnTo>
                    <a:pt x="885" y="622"/>
                  </a:lnTo>
                  <a:lnTo>
                    <a:pt x="885" y="598"/>
                  </a:lnTo>
                  <a:lnTo>
                    <a:pt x="887" y="575"/>
                  </a:lnTo>
                  <a:lnTo>
                    <a:pt x="841" y="575"/>
                  </a:lnTo>
                  <a:lnTo>
                    <a:pt x="795" y="575"/>
                  </a:lnTo>
                  <a:lnTo>
                    <a:pt x="771" y="575"/>
                  </a:lnTo>
                  <a:lnTo>
                    <a:pt x="773" y="557"/>
                  </a:lnTo>
                  <a:lnTo>
                    <a:pt x="778" y="557"/>
                  </a:lnTo>
                  <a:lnTo>
                    <a:pt x="778" y="556"/>
                  </a:lnTo>
                  <a:lnTo>
                    <a:pt x="777" y="551"/>
                  </a:lnTo>
                  <a:lnTo>
                    <a:pt x="748" y="551"/>
                  </a:lnTo>
                  <a:lnTo>
                    <a:pt x="748" y="527"/>
                  </a:lnTo>
                  <a:lnTo>
                    <a:pt x="748" y="519"/>
                  </a:lnTo>
                  <a:lnTo>
                    <a:pt x="744" y="519"/>
                  </a:lnTo>
                  <a:lnTo>
                    <a:pt x="743" y="519"/>
                  </a:lnTo>
                  <a:lnTo>
                    <a:pt x="730" y="519"/>
                  </a:lnTo>
                  <a:lnTo>
                    <a:pt x="730" y="527"/>
                  </a:lnTo>
                  <a:lnTo>
                    <a:pt x="702" y="527"/>
                  </a:lnTo>
                  <a:lnTo>
                    <a:pt x="702" y="492"/>
                  </a:lnTo>
                  <a:lnTo>
                    <a:pt x="696" y="492"/>
                  </a:lnTo>
                  <a:lnTo>
                    <a:pt x="690" y="492"/>
                  </a:lnTo>
                  <a:lnTo>
                    <a:pt x="678" y="492"/>
                  </a:lnTo>
                  <a:lnTo>
                    <a:pt x="678" y="481"/>
                  </a:lnTo>
                  <a:lnTo>
                    <a:pt x="655" y="481"/>
                  </a:lnTo>
                  <a:lnTo>
                    <a:pt x="631" y="481"/>
                  </a:lnTo>
                  <a:lnTo>
                    <a:pt x="614" y="481"/>
                  </a:lnTo>
                  <a:lnTo>
                    <a:pt x="609" y="481"/>
                  </a:lnTo>
                  <a:lnTo>
                    <a:pt x="602" y="481"/>
                  </a:lnTo>
                  <a:lnTo>
                    <a:pt x="545" y="481"/>
                  </a:lnTo>
                  <a:lnTo>
                    <a:pt x="534" y="485"/>
                  </a:lnTo>
                  <a:lnTo>
                    <a:pt x="533" y="485"/>
                  </a:lnTo>
                  <a:lnTo>
                    <a:pt x="532" y="487"/>
                  </a:lnTo>
                  <a:lnTo>
                    <a:pt x="530" y="487"/>
                  </a:lnTo>
                  <a:lnTo>
                    <a:pt x="529" y="488"/>
                  </a:lnTo>
                  <a:lnTo>
                    <a:pt x="528" y="489"/>
                  </a:lnTo>
                  <a:lnTo>
                    <a:pt x="528" y="490"/>
                  </a:lnTo>
                  <a:lnTo>
                    <a:pt x="527" y="490"/>
                  </a:lnTo>
                  <a:lnTo>
                    <a:pt x="527" y="491"/>
                  </a:lnTo>
                  <a:lnTo>
                    <a:pt x="527" y="492"/>
                  </a:lnTo>
                  <a:lnTo>
                    <a:pt x="527" y="493"/>
                  </a:lnTo>
                  <a:lnTo>
                    <a:pt x="524" y="505"/>
                  </a:lnTo>
                  <a:lnTo>
                    <a:pt x="523" y="506"/>
                  </a:lnTo>
                  <a:lnTo>
                    <a:pt x="521" y="506"/>
                  </a:lnTo>
                  <a:lnTo>
                    <a:pt x="521" y="518"/>
                  </a:lnTo>
                  <a:lnTo>
                    <a:pt x="523" y="521"/>
                  </a:lnTo>
                  <a:lnTo>
                    <a:pt x="523" y="522"/>
                  </a:lnTo>
                  <a:lnTo>
                    <a:pt x="523" y="524"/>
                  </a:lnTo>
                  <a:lnTo>
                    <a:pt x="524" y="525"/>
                  </a:lnTo>
                  <a:lnTo>
                    <a:pt x="524" y="526"/>
                  </a:lnTo>
                  <a:lnTo>
                    <a:pt x="515" y="526"/>
                  </a:lnTo>
                  <a:lnTo>
                    <a:pt x="492" y="526"/>
                  </a:lnTo>
                  <a:lnTo>
                    <a:pt x="506" y="504"/>
                  </a:lnTo>
                  <a:lnTo>
                    <a:pt x="507" y="504"/>
                  </a:lnTo>
                  <a:lnTo>
                    <a:pt x="509" y="499"/>
                  </a:lnTo>
                  <a:lnTo>
                    <a:pt x="510" y="496"/>
                  </a:lnTo>
                  <a:lnTo>
                    <a:pt x="511" y="493"/>
                  </a:lnTo>
                  <a:lnTo>
                    <a:pt x="515" y="481"/>
                  </a:lnTo>
                  <a:lnTo>
                    <a:pt x="515" y="433"/>
                  </a:lnTo>
                  <a:lnTo>
                    <a:pt x="515" y="422"/>
                  </a:lnTo>
                  <a:lnTo>
                    <a:pt x="503" y="422"/>
                  </a:lnTo>
                  <a:lnTo>
                    <a:pt x="503" y="409"/>
                  </a:lnTo>
                  <a:lnTo>
                    <a:pt x="468" y="409"/>
                  </a:lnTo>
                  <a:lnTo>
                    <a:pt x="468" y="433"/>
                  </a:lnTo>
                  <a:lnTo>
                    <a:pt x="468" y="480"/>
                  </a:lnTo>
                  <a:lnTo>
                    <a:pt x="468" y="526"/>
                  </a:lnTo>
                  <a:lnTo>
                    <a:pt x="432" y="527"/>
                  </a:lnTo>
                  <a:lnTo>
                    <a:pt x="432" y="551"/>
                  </a:lnTo>
                  <a:lnTo>
                    <a:pt x="427" y="551"/>
                  </a:lnTo>
                  <a:lnTo>
                    <a:pt x="422" y="551"/>
                  </a:lnTo>
                  <a:lnTo>
                    <a:pt x="422" y="550"/>
                  </a:lnTo>
                  <a:lnTo>
                    <a:pt x="422" y="547"/>
                  </a:lnTo>
                  <a:lnTo>
                    <a:pt x="422" y="526"/>
                  </a:lnTo>
                  <a:lnTo>
                    <a:pt x="422" y="516"/>
                  </a:lnTo>
                  <a:lnTo>
                    <a:pt x="422" y="506"/>
                  </a:lnTo>
                  <a:lnTo>
                    <a:pt x="422" y="504"/>
                  </a:lnTo>
                  <a:lnTo>
                    <a:pt x="422" y="498"/>
                  </a:lnTo>
                  <a:lnTo>
                    <a:pt x="417" y="498"/>
                  </a:lnTo>
                  <a:lnTo>
                    <a:pt x="413" y="498"/>
                  </a:lnTo>
                  <a:lnTo>
                    <a:pt x="410" y="498"/>
                  </a:lnTo>
                  <a:lnTo>
                    <a:pt x="408" y="498"/>
                  </a:lnTo>
                  <a:lnTo>
                    <a:pt x="403" y="498"/>
                  </a:lnTo>
                  <a:lnTo>
                    <a:pt x="398" y="498"/>
                  </a:lnTo>
                  <a:lnTo>
                    <a:pt x="398" y="499"/>
                  </a:lnTo>
                  <a:lnTo>
                    <a:pt x="398" y="500"/>
                  </a:lnTo>
                  <a:lnTo>
                    <a:pt x="398" y="501"/>
                  </a:lnTo>
                  <a:lnTo>
                    <a:pt x="397" y="502"/>
                  </a:lnTo>
                  <a:lnTo>
                    <a:pt x="396" y="504"/>
                  </a:lnTo>
                  <a:lnTo>
                    <a:pt x="394" y="505"/>
                  </a:lnTo>
                  <a:lnTo>
                    <a:pt x="393" y="505"/>
                  </a:lnTo>
                  <a:lnTo>
                    <a:pt x="392" y="507"/>
                  </a:lnTo>
                  <a:lnTo>
                    <a:pt x="391" y="507"/>
                  </a:lnTo>
                  <a:lnTo>
                    <a:pt x="391" y="508"/>
                  </a:lnTo>
                  <a:lnTo>
                    <a:pt x="390" y="509"/>
                  </a:lnTo>
                  <a:lnTo>
                    <a:pt x="390" y="510"/>
                  </a:lnTo>
                  <a:lnTo>
                    <a:pt x="390" y="512"/>
                  </a:lnTo>
                  <a:lnTo>
                    <a:pt x="390" y="513"/>
                  </a:lnTo>
                  <a:lnTo>
                    <a:pt x="390" y="517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89" y="521"/>
                  </a:lnTo>
                  <a:lnTo>
                    <a:pt x="389" y="522"/>
                  </a:lnTo>
                  <a:lnTo>
                    <a:pt x="389" y="523"/>
                  </a:lnTo>
                  <a:lnTo>
                    <a:pt x="389" y="524"/>
                  </a:lnTo>
                  <a:lnTo>
                    <a:pt x="389" y="525"/>
                  </a:lnTo>
                  <a:lnTo>
                    <a:pt x="389" y="526"/>
                  </a:lnTo>
                  <a:lnTo>
                    <a:pt x="388" y="526"/>
                  </a:lnTo>
                  <a:lnTo>
                    <a:pt x="388" y="527"/>
                  </a:lnTo>
                  <a:lnTo>
                    <a:pt x="386" y="527"/>
                  </a:lnTo>
                  <a:lnTo>
                    <a:pt x="385" y="527"/>
                  </a:lnTo>
                  <a:lnTo>
                    <a:pt x="385" y="529"/>
                  </a:lnTo>
                  <a:lnTo>
                    <a:pt x="384" y="529"/>
                  </a:lnTo>
                  <a:lnTo>
                    <a:pt x="383" y="530"/>
                  </a:lnTo>
                  <a:lnTo>
                    <a:pt x="383" y="531"/>
                  </a:lnTo>
                  <a:lnTo>
                    <a:pt x="382" y="532"/>
                  </a:lnTo>
                  <a:lnTo>
                    <a:pt x="382" y="538"/>
                  </a:lnTo>
                  <a:lnTo>
                    <a:pt x="382" y="542"/>
                  </a:lnTo>
                  <a:lnTo>
                    <a:pt x="382" y="543"/>
                  </a:lnTo>
                  <a:lnTo>
                    <a:pt x="381" y="544"/>
                  </a:lnTo>
                  <a:lnTo>
                    <a:pt x="379" y="548"/>
                  </a:lnTo>
                  <a:lnTo>
                    <a:pt x="382" y="549"/>
                  </a:lnTo>
                  <a:lnTo>
                    <a:pt x="383" y="550"/>
                  </a:lnTo>
                  <a:lnTo>
                    <a:pt x="384" y="550"/>
                  </a:lnTo>
                  <a:lnTo>
                    <a:pt x="385" y="551"/>
                  </a:lnTo>
                  <a:lnTo>
                    <a:pt x="386" y="552"/>
                  </a:lnTo>
                  <a:lnTo>
                    <a:pt x="386" y="554"/>
                  </a:lnTo>
                  <a:lnTo>
                    <a:pt x="388" y="554"/>
                  </a:lnTo>
                  <a:lnTo>
                    <a:pt x="388" y="574"/>
                  </a:lnTo>
                  <a:lnTo>
                    <a:pt x="374" y="574"/>
                  </a:lnTo>
                  <a:lnTo>
                    <a:pt x="374" y="598"/>
                  </a:lnTo>
                  <a:lnTo>
                    <a:pt x="374" y="622"/>
                  </a:lnTo>
                  <a:lnTo>
                    <a:pt x="376" y="622"/>
                  </a:lnTo>
                  <a:lnTo>
                    <a:pt x="376" y="623"/>
                  </a:lnTo>
                  <a:lnTo>
                    <a:pt x="375" y="623"/>
                  </a:lnTo>
                  <a:lnTo>
                    <a:pt x="375" y="635"/>
                  </a:lnTo>
                  <a:lnTo>
                    <a:pt x="384" y="635"/>
                  </a:lnTo>
                  <a:lnTo>
                    <a:pt x="384" y="641"/>
                  </a:lnTo>
                  <a:lnTo>
                    <a:pt x="398" y="641"/>
                  </a:lnTo>
                  <a:lnTo>
                    <a:pt x="398" y="644"/>
                  </a:lnTo>
                  <a:lnTo>
                    <a:pt x="398" y="659"/>
                  </a:lnTo>
                  <a:lnTo>
                    <a:pt x="398" y="668"/>
                  </a:lnTo>
                  <a:lnTo>
                    <a:pt x="374" y="668"/>
                  </a:lnTo>
                  <a:lnTo>
                    <a:pt x="374" y="703"/>
                  </a:lnTo>
                  <a:lnTo>
                    <a:pt x="397" y="703"/>
                  </a:lnTo>
                  <a:lnTo>
                    <a:pt x="397" y="704"/>
                  </a:lnTo>
                  <a:lnTo>
                    <a:pt x="399" y="707"/>
                  </a:lnTo>
                  <a:lnTo>
                    <a:pt x="399" y="708"/>
                  </a:lnTo>
                  <a:lnTo>
                    <a:pt x="399" y="709"/>
                  </a:lnTo>
                  <a:lnTo>
                    <a:pt x="402" y="709"/>
                  </a:lnTo>
                  <a:lnTo>
                    <a:pt x="403" y="709"/>
                  </a:lnTo>
                  <a:lnTo>
                    <a:pt x="410" y="712"/>
                  </a:lnTo>
                  <a:lnTo>
                    <a:pt x="411" y="713"/>
                  </a:lnTo>
                  <a:lnTo>
                    <a:pt x="413" y="713"/>
                  </a:lnTo>
                  <a:lnTo>
                    <a:pt x="414" y="715"/>
                  </a:lnTo>
                  <a:lnTo>
                    <a:pt x="415" y="715"/>
                  </a:lnTo>
                  <a:lnTo>
                    <a:pt x="416" y="715"/>
                  </a:lnTo>
                  <a:lnTo>
                    <a:pt x="420" y="715"/>
                  </a:lnTo>
                  <a:lnTo>
                    <a:pt x="420" y="734"/>
                  </a:lnTo>
                  <a:lnTo>
                    <a:pt x="419" y="734"/>
                  </a:lnTo>
                  <a:lnTo>
                    <a:pt x="418" y="734"/>
                  </a:lnTo>
                  <a:lnTo>
                    <a:pt x="416" y="734"/>
                  </a:lnTo>
                  <a:lnTo>
                    <a:pt x="413" y="734"/>
                  </a:lnTo>
                  <a:lnTo>
                    <a:pt x="410" y="735"/>
                  </a:lnTo>
                  <a:lnTo>
                    <a:pt x="408" y="735"/>
                  </a:lnTo>
                  <a:lnTo>
                    <a:pt x="405" y="736"/>
                  </a:lnTo>
                  <a:lnTo>
                    <a:pt x="403" y="737"/>
                  </a:lnTo>
                  <a:lnTo>
                    <a:pt x="401" y="738"/>
                  </a:lnTo>
                  <a:lnTo>
                    <a:pt x="392" y="738"/>
                  </a:lnTo>
                  <a:lnTo>
                    <a:pt x="390" y="737"/>
                  </a:lnTo>
                  <a:lnTo>
                    <a:pt x="385" y="736"/>
                  </a:lnTo>
                  <a:lnTo>
                    <a:pt x="383" y="736"/>
                  </a:lnTo>
                  <a:lnTo>
                    <a:pt x="380" y="735"/>
                  </a:lnTo>
                  <a:lnTo>
                    <a:pt x="374" y="735"/>
                  </a:lnTo>
                  <a:lnTo>
                    <a:pt x="374" y="738"/>
                  </a:lnTo>
                  <a:lnTo>
                    <a:pt x="368" y="738"/>
                  </a:lnTo>
                  <a:lnTo>
                    <a:pt x="367" y="738"/>
                  </a:lnTo>
                  <a:lnTo>
                    <a:pt x="367" y="737"/>
                  </a:lnTo>
                  <a:lnTo>
                    <a:pt x="366" y="737"/>
                  </a:lnTo>
                  <a:lnTo>
                    <a:pt x="365" y="737"/>
                  </a:lnTo>
                  <a:lnTo>
                    <a:pt x="365" y="736"/>
                  </a:lnTo>
                  <a:lnTo>
                    <a:pt x="364" y="736"/>
                  </a:lnTo>
                  <a:lnTo>
                    <a:pt x="360" y="741"/>
                  </a:lnTo>
                  <a:lnTo>
                    <a:pt x="359" y="743"/>
                  </a:lnTo>
                  <a:lnTo>
                    <a:pt x="358" y="744"/>
                  </a:lnTo>
                  <a:lnTo>
                    <a:pt x="350" y="738"/>
                  </a:lnTo>
                  <a:lnTo>
                    <a:pt x="350" y="737"/>
                  </a:lnTo>
                  <a:lnTo>
                    <a:pt x="349" y="737"/>
                  </a:lnTo>
                  <a:lnTo>
                    <a:pt x="348" y="736"/>
                  </a:lnTo>
                  <a:lnTo>
                    <a:pt x="348" y="737"/>
                  </a:lnTo>
                  <a:lnTo>
                    <a:pt x="347" y="737"/>
                  </a:lnTo>
                  <a:lnTo>
                    <a:pt x="347" y="738"/>
                  </a:lnTo>
                  <a:lnTo>
                    <a:pt x="344" y="737"/>
                  </a:lnTo>
                  <a:lnTo>
                    <a:pt x="343" y="738"/>
                  </a:lnTo>
                  <a:lnTo>
                    <a:pt x="341" y="736"/>
                  </a:lnTo>
                  <a:lnTo>
                    <a:pt x="339" y="738"/>
                  </a:lnTo>
                  <a:lnTo>
                    <a:pt x="337" y="736"/>
                  </a:lnTo>
                  <a:lnTo>
                    <a:pt x="334" y="740"/>
                  </a:lnTo>
                  <a:lnTo>
                    <a:pt x="333" y="738"/>
                  </a:lnTo>
                  <a:lnTo>
                    <a:pt x="331" y="738"/>
                  </a:lnTo>
                  <a:lnTo>
                    <a:pt x="330" y="737"/>
                  </a:lnTo>
                  <a:lnTo>
                    <a:pt x="329" y="737"/>
                  </a:lnTo>
                  <a:lnTo>
                    <a:pt x="327" y="736"/>
                  </a:lnTo>
                  <a:lnTo>
                    <a:pt x="327" y="715"/>
                  </a:lnTo>
                  <a:lnTo>
                    <a:pt x="281" y="715"/>
                  </a:lnTo>
                  <a:lnTo>
                    <a:pt x="281" y="667"/>
                  </a:lnTo>
                  <a:lnTo>
                    <a:pt x="254" y="667"/>
                  </a:lnTo>
                  <a:lnTo>
                    <a:pt x="255" y="666"/>
                  </a:lnTo>
                  <a:lnTo>
                    <a:pt x="253" y="667"/>
                  </a:lnTo>
                  <a:lnTo>
                    <a:pt x="252" y="667"/>
                  </a:lnTo>
                  <a:lnTo>
                    <a:pt x="250" y="668"/>
                  </a:lnTo>
                  <a:lnTo>
                    <a:pt x="249" y="668"/>
                  </a:lnTo>
                  <a:lnTo>
                    <a:pt x="253" y="668"/>
                  </a:lnTo>
                  <a:lnTo>
                    <a:pt x="249" y="693"/>
                  </a:lnTo>
                  <a:lnTo>
                    <a:pt x="263" y="715"/>
                  </a:lnTo>
                  <a:lnTo>
                    <a:pt x="281" y="728"/>
                  </a:lnTo>
                  <a:lnTo>
                    <a:pt x="281" y="738"/>
                  </a:lnTo>
                  <a:lnTo>
                    <a:pt x="270" y="750"/>
                  </a:lnTo>
                  <a:lnTo>
                    <a:pt x="270" y="761"/>
                  </a:lnTo>
                  <a:lnTo>
                    <a:pt x="281" y="761"/>
                  </a:lnTo>
                  <a:lnTo>
                    <a:pt x="281" y="783"/>
                  </a:lnTo>
                  <a:lnTo>
                    <a:pt x="276" y="783"/>
                  </a:lnTo>
                  <a:lnTo>
                    <a:pt x="272" y="782"/>
                  </a:lnTo>
                  <a:lnTo>
                    <a:pt x="267" y="782"/>
                  </a:lnTo>
                  <a:lnTo>
                    <a:pt x="262" y="783"/>
                  </a:lnTo>
                  <a:lnTo>
                    <a:pt x="262" y="785"/>
                  </a:lnTo>
                  <a:lnTo>
                    <a:pt x="266" y="788"/>
                  </a:lnTo>
                  <a:lnTo>
                    <a:pt x="263" y="793"/>
                  </a:lnTo>
                  <a:lnTo>
                    <a:pt x="257" y="805"/>
                  </a:lnTo>
                  <a:lnTo>
                    <a:pt x="258" y="825"/>
                  </a:lnTo>
                  <a:lnTo>
                    <a:pt x="64" y="825"/>
                  </a:lnTo>
                  <a:lnTo>
                    <a:pt x="64" y="799"/>
                  </a:lnTo>
                  <a:lnTo>
                    <a:pt x="223" y="797"/>
                  </a:lnTo>
                  <a:lnTo>
                    <a:pt x="223" y="788"/>
                  </a:lnTo>
                  <a:lnTo>
                    <a:pt x="220" y="785"/>
                  </a:lnTo>
                  <a:lnTo>
                    <a:pt x="180" y="767"/>
                  </a:lnTo>
                  <a:lnTo>
                    <a:pt x="169" y="761"/>
                  </a:lnTo>
                  <a:lnTo>
                    <a:pt x="177" y="761"/>
                  </a:lnTo>
                  <a:lnTo>
                    <a:pt x="168" y="755"/>
                  </a:lnTo>
                  <a:lnTo>
                    <a:pt x="148" y="727"/>
                  </a:lnTo>
                  <a:lnTo>
                    <a:pt x="144" y="716"/>
                  </a:lnTo>
                  <a:lnTo>
                    <a:pt x="142" y="716"/>
                  </a:lnTo>
                  <a:lnTo>
                    <a:pt x="140" y="716"/>
                  </a:lnTo>
                  <a:lnTo>
                    <a:pt x="130" y="716"/>
                  </a:lnTo>
                  <a:lnTo>
                    <a:pt x="130" y="723"/>
                  </a:lnTo>
                  <a:lnTo>
                    <a:pt x="140" y="723"/>
                  </a:lnTo>
                  <a:lnTo>
                    <a:pt x="140" y="741"/>
                  </a:lnTo>
                  <a:lnTo>
                    <a:pt x="130" y="741"/>
                  </a:lnTo>
                  <a:lnTo>
                    <a:pt x="130" y="734"/>
                  </a:lnTo>
                  <a:lnTo>
                    <a:pt x="121" y="734"/>
                  </a:lnTo>
                  <a:lnTo>
                    <a:pt x="121" y="749"/>
                  </a:lnTo>
                  <a:lnTo>
                    <a:pt x="112" y="750"/>
                  </a:lnTo>
                  <a:lnTo>
                    <a:pt x="112" y="743"/>
                  </a:lnTo>
                  <a:lnTo>
                    <a:pt x="94" y="743"/>
                  </a:lnTo>
                  <a:lnTo>
                    <a:pt x="94" y="761"/>
                  </a:lnTo>
                  <a:lnTo>
                    <a:pt x="46" y="761"/>
                  </a:lnTo>
                  <a:lnTo>
                    <a:pt x="12" y="761"/>
                  </a:lnTo>
                  <a:lnTo>
                    <a:pt x="12" y="743"/>
                  </a:lnTo>
                  <a:lnTo>
                    <a:pt x="0" y="743"/>
                  </a:lnTo>
                  <a:lnTo>
                    <a:pt x="0" y="715"/>
                  </a:lnTo>
                  <a:lnTo>
                    <a:pt x="0" y="691"/>
                  </a:lnTo>
                  <a:lnTo>
                    <a:pt x="47" y="691"/>
                  </a:lnTo>
                  <a:lnTo>
                    <a:pt x="94" y="691"/>
                  </a:lnTo>
                  <a:lnTo>
                    <a:pt x="94" y="668"/>
                  </a:lnTo>
                  <a:lnTo>
                    <a:pt x="142" y="668"/>
                  </a:lnTo>
                  <a:lnTo>
                    <a:pt x="142" y="671"/>
                  </a:lnTo>
                  <a:lnTo>
                    <a:pt x="142" y="675"/>
                  </a:lnTo>
                  <a:lnTo>
                    <a:pt x="142" y="678"/>
                  </a:lnTo>
                  <a:lnTo>
                    <a:pt x="142" y="679"/>
                  </a:lnTo>
                  <a:lnTo>
                    <a:pt x="142" y="681"/>
                  </a:lnTo>
                  <a:lnTo>
                    <a:pt x="142" y="684"/>
                  </a:lnTo>
                  <a:lnTo>
                    <a:pt x="143" y="684"/>
                  </a:lnTo>
                  <a:lnTo>
                    <a:pt x="145" y="684"/>
                  </a:lnTo>
                  <a:lnTo>
                    <a:pt x="146" y="684"/>
                  </a:lnTo>
                  <a:lnTo>
                    <a:pt x="147" y="684"/>
                  </a:lnTo>
                  <a:lnTo>
                    <a:pt x="149" y="681"/>
                  </a:lnTo>
                  <a:lnTo>
                    <a:pt x="152" y="681"/>
                  </a:lnTo>
                  <a:lnTo>
                    <a:pt x="154" y="681"/>
                  </a:lnTo>
                  <a:lnTo>
                    <a:pt x="157" y="682"/>
                  </a:lnTo>
                  <a:lnTo>
                    <a:pt x="159" y="682"/>
                  </a:lnTo>
                  <a:lnTo>
                    <a:pt x="161" y="682"/>
                  </a:lnTo>
                  <a:lnTo>
                    <a:pt x="161" y="683"/>
                  </a:lnTo>
                  <a:lnTo>
                    <a:pt x="163" y="683"/>
                  </a:lnTo>
                  <a:lnTo>
                    <a:pt x="165" y="683"/>
                  </a:lnTo>
                  <a:lnTo>
                    <a:pt x="166" y="682"/>
                  </a:lnTo>
                  <a:lnTo>
                    <a:pt x="169" y="682"/>
                  </a:lnTo>
                  <a:lnTo>
                    <a:pt x="170" y="682"/>
                  </a:lnTo>
                  <a:lnTo>
                    <a:pt x="172" y="682"/>
                  </a:lnTo>
                  <a:lnTo>
                    <a:pt x="174" y="682"/>
                  </a:lnTo>
                  <a:lnTo>
                    <a:pt x="174" y="681"/>
                  </a:lnTo>
                  <a:lnTo>
                    <a:pt x="176" y="681"/>
                  </a:lnTo>
                  <a:lnTo>
                    <a:pt x="178" y="681"/>
                  </a:lnTo>
                  <a:lnTo>
                    <a:pt x="179" y="681"/>
                  </a:lnTo>
                  <a:lnTo>
                    <a:pt x="180" y="681"/>
                  </a:lnTo>
                  <a:lnTo>
                    <a:pt x="181" y="682"/>
                  </a:lnTo>
                  <a:lnTo>
                    <a:pt x="182" y="682"/>
                  </a:lnTo>
                  <a:lnTo>
                    <a:pt x="182" y="668"/>
                  </a:lnTo>
                  <a:lnTo>
                    <a:pt x="164" y="668"/>
                  </a:lnTo>
                  <a:lnTo>
                    <a:pt x="164" y="665"/>
                  </a:lnTo>
                  <a:lnTo>
                    <a:pt x="164" y="664"/>
                  </a:lnTo>
                  <a:lnTo>
                    <a:pt x="164" y="662"/>
                  </a:lnTo>
                  <a:lnTo>
                    <a:pt x="165" y="661"/>
                  </a:lnTo>
                  <a:lnTo>
                    <a:pt x="165" y="660"/>
                  </a:lnTo>
                  <a:lnTo>
                    <a:pt x="169" y="653"/>
                  </a:lnTo>
                  <a:lnTo>
                    <a:pt x="169" y="652"/>
                  </a:lnTo>
                  <a:lnTo>
                    <a:pt x="169" y="651"/>
                  </a:lnTo>
                  <a:lnTo>
                    <a:pt x="169" y="650"/>
                  </a:lnTo>
                  <a:lnTo>
                    <a:pt x="169" y="649"/>
                  </a:lnTo>
                  <a:lnTo>
                    <a:pt x="169" y="648"/>
                  </a:lnTo>
                  <a:lnTo>
                    <a:pt x="169" y="647"/>
                  </a:lnTo>
                  <a:lnTo>
                    <a:pt x="170" y="647"/>
                  </a:lnTo>
                  <a:lnTo>
                    <a:pt x="170" y="645"/>
                  </a:lnTo>
                  <a:lnTo>
                    <a:pt x="170" y="644"/>
                  </a:lnTo>
                  <a:lnTo>
                    <a:pt x="176" y="633"/>
                  </a:lnTo>
                  <a:lnTo>
                    <a:pt x="177" y="632"/>
                  </a:lnTo>
                  <a:lnTo>
                    <a:pt x="177" y="631"/>
                  </a:lnTo>
                  <a:lnTo>
                    <a:pt x="178" y="631"/>
                  </a:lnTo>
                  <a:lnTo>
                    <a:pt x="178" y="630"/>
                  </a:lnTo>
                  <a:lnTo>
                    <a:pt x="179" y="630"/>
                  </a:lnTo>
                  <a:lnTo>
                    <a:pt x="179" y="628"/>
                  </a:lnTo>
                  <a:lnTo>
                    <a:pt x="180" y="628"/>
                  </a:lnTo>
                  <a:lnTo>
                    <a:pt x="186" y="625"/>
                  </a:lnTo>
                  <a:lnTo>
                    <a:pt x="187" y="625"/>
                  </a:lnTo>
                  <a:lnTo>
                    <a:pt x="187" y="624"/>
                  </a:lnTo>
                  <a:lnTo>
                    <a:pt x="188" y="624"/>
                  </a:lnTo>
                  <a:lnTo>
                    <a:pt x="188" y="623"/>
                  </a:lnTo>
                  <a:lnTo>
                    <a:pt x="188" y="622"/>
                  </a:lnTo>
                  <a:lnTo>
                    <a:pt x="188" y="620"/>
                  </a:lnTo>
                  <a:lnTo>
                    <a:pt x="189" y="620"/>
                  </a:lnTo>
                  <a:lnTo>
                    <a:pt x="232" y="620"/>
                  </a:lnTo>
                  <a:lnTo>
                    <a:pt x="232" y="597"/>
                  </a:lnTo>
                  <a:lnTo>
                    <a:pt x="236" y="597"/>
                  </a:lnTo>
                  <a:lnTo>
                    <a:pt x="263" y="597"/>
                  </a:lnTo>
                  <a:lnTo>
                    <a:pt x="263" y="586"/>
                  </a:lnTo>
                  <a:lnTo>
                    <a:pt x="270" y="586"/>
                  </a:lnTo>
                  <a:lnTo>
                    <a:pt x="270" y="588"/>
                  </a:lnTo>
                  <a:lnTo>
                    <a:pt x="281" y="588"/>
                  </a:lnTo>
                  <a:lnTo>
                    <a:pt x="280" y="586"/>
                  </a:lnTo>
                  <a:lnTo>
                    <a:pt x="278" y="585"/>
                  </a:lnTo>
                  <a:lnTo>
                    <a:pt x="276" y="585"/>
                  </a:lnTo>
                  <a:lnTo>
                    <a:pt x="275" y="585"/>
                  </a:lnTo>
                  <a:lnTo>
                    <a:pt x="275" y="584"/>
                  </a:lnTo>
                  <a:lnTo>
                    <a:pt x="274" y="584"/>
                  </a:lnTo>
                  <a:lnTo>
                    <a:pt x="273" y="584"/>
                  </a:lnTo>
                  <a:lnTo>
                    <a:pt x="273" y="583"/>
                  </a:lnTo>
                  <a:lnTo>
                    <a:pt x="272" y="583"/>
                  </a:lnTo>
                  <a:lnTo>
                    <a:pt x="272" y="582"/>
                  </a:lnTo>
                  <a:lnTo>
                    <a:pt x="263" y="582"/>
                  </a:lnTo>
                  <a:lnTo>
                    <a:pt x="263" y="576"/>
                  </a:lnTo>
                  <a:lnTo>
                    <a:pt x="259" y="576"/>
                  </a:lnTo>
                  <a:lnTo>
                    <a:pt x="258" y="576"/>
                  </a:lnTo>
                  <a:lnTo>
                    <a:pt x="258" y="585"/>
                  </a:lnTo>
                  <a:lnTo>
                    <a:pt x="257" y="585"/>
                  </a:lnTo>
                  <a:lnTo>
                    <a:pt x="257" y="586"/>
                  </a:lnTo>
                  <a:lnTo>
                    <a:pt x="239" y="586"/>
                  </a:lnTo>
                  <a:lnTo>
                    <a:pt x="239" y="585"/>
                  </a:lnTo>
                  <a:lnTo>
                    <a:pt x="236" y="585"/>
                  </a:lnTo>
                  <a:lnTo>
                    <a:pt x="236" y="593"/>
                  </a:lnTo>
                  <a:lnTo>
                    <a:pt x="229" y="593"/>
                  </a:lnTo>
                  <a:lnTo>
                    <a:pt x="229" y="597"/>
                  </a:lnTo>
                  <a:lnTo>
                    <a:pt x="195" y="597"/>
                  </a:lnTo>
                  <a:lnTo>
                    <a:pt x="195" y="594"/>
                  </a:lnTo>
                  <a:lnTo>
                    <a:pt x="199" y="594"/>
                  </a:lnTo>
                  <a:lnTo>
                    <a:pt x="200" y="592"/>
                  </a:lnTo>
                  <a:lnTo>
                    <a:pt x="203" y="588"/>
                  </a:lnTo>
                  <a:lnTo>
                    <a:pt x="203" y="586"/>
                  </a:lnTo>
                  <a:lnTo>
                    <a:pt x="207" y="581"/>
                  </a:lnTo>
                  <a:lnTo>
                    <a:pt x="208" y="581"/>
                  </a:lnTo>
                  <a:lnTo>
                    <a:pt x="208" y="578"/>
                  </a:lnTo>
                  <a:lnTo>
                    <a:pt x="211" y="578"/>
                  </a:lnTo>
                  <a:lnTo>
                    <a:pt x="211" y="574"/>
                  </a:lnTo>
                  <a:lnTo>
                    <a:pt x="212" y="574"/>
                  </a:lnTo>
                  <a:lnTo>
                    <a:pt x="212" y="561"/>
                  </a:lnTo>
                  <a:lnTo>
                    <a:pt x="212" y="550"/>
                  </a:lnTo>
                  <a:lnTo>
                    <a:pt x="198" y="550"/>
                  </a:lnTo>
                  <a:lnTo>
                    <a:pt x="198" y="547"/>
                  </a:lnTo>
                  <a:lnTo>
                    <a:pt x="198" y="543"/>
                  </a:lnTo>
                  <a:lnTo>
                    <a:pt x="198" y="536"/>
                  </a:lnTo>
                  <a:lnTo>
                    <a:pt x="189" y="533"/>
                  </a:lnTo>
                  <a:lnTo>
                    <a:pt x="189" y="530"/>
                  </a:lnTo>
                  <a:lnTo>
                    <a:pt x="165" y="534"/>
                  </a:lnTo>
                  <a:lnTo>
                    <a:pt x="165" y="531"/>
                  </a:lnTo>
                  <a:lnTo>
                    <a:pt x="157" y="525"/>
                  </a:lnTo>
                  <a:lnTo>
                    <a:pt x="154" y="521"/>
                  </a:lnTo>
                  <a:lnTo>
                    <a:pt x="153" y="517"/>
                  </a:lnTo>
                  <a:lnTo>
                    <a:pt x="143" y="517"/>
                  </a:lnTo>
                  <a:lnTo>
                    <a:pt x="142" y="480"/>
                  </a:lnTo>
                  <a:lnTo>
                    <a:pt x="142" y="465"/>
                  </a:lnTo>
                  <a:lnTo>
                    <a:pt x="144" y="465"/>
                  </a:lnTo>
                  <a:lnTo>
                    <a:pt x="146" y="466"/>
                  </a:lnTo>
                  <a:lnTo>
                    <a:pt x="148" y="466"/>
                  </a:lnTo>
                  <a:lnTo>
                    <a:pt x="149" y="467"/>
                  </a:lnTo>
                  <a:lnTo>
                    <a:pt x="152" y="467"/>
                  </a:lnTo>
                  <a:lnTo>
                    <a:pt x="153" y="467"/>
                  </a:lnTo>
                  <a:lnTo>
                    <a:pt x="153" y="470"/>
                  </a:lnTo>
                  <a:lnTo>
                    <a:pt x="155" y="470"/>
                  </a:lnTo>
                  <a:lnTo>
                    <a:pt x="156" y="470"/>
                  </a:lnTo>
                  <a:lnTo>
                    <a:pt x="157" y="470"/>
                  </a:lnTo>
                  <a:lnTo>
                    <a:pt x="165" y="472"/>
                  </a:lnTo>
                  <a:lnTo>
                    <a:pt x="165" y="470"/>
                  </a:lnTo>
                  <a:lnTo>
                    <a:pt x="169" y="470"/>
                  </a:lnTo>
                  <a:lnTo>
                    <a:pt x="169" y="465"/>
                  </a:lnTo>
                  <a:lnTo>
                    <a:pt x="172" y="465"/>
                  </a:lnTo>
                  <a:lnTo>
                    <a:pt x="174" y="463"/>
                  </a:lnTo>
                  <a:lnTo>
                    <a:pt x="177" y="464"/>
                  </a:lnTo>
                  <a:lnTo>
                    <a:pt x="183" y="467"/>
                  </a:lnTo>
                  <a:lnTo>
                    <a:pt x="186" y="467"/>
                  </a:lnTo>
                  <a:lnTo>
                    <a:pt x="186" y="470"/>
                  </a:lnTo>
                  <a:lnTo>
                    <a:pt x="189" y="470"/>
                  </a:lnTo>
                  <a:lnTo>
                    <a:pt x="189" y="480"/>
                  </a:lnTo>
                  <a:lnTo>
                    <a:pt x="206" y="480"/>
                  </a:lnTo>
                  <a:lnTo>
                    <a:pt x="212" y="480"/>
                  </a:lnTo>
                  <a:lnTo>
                    <a:pt x="236" y="480"/>
                  </a:lnTo>
                  <a:lnTo>
                    <a:pt x="282" y="480"/>
                  </a:lnTo>
                  <a:lnTo>
                    <a:pt x="282" y="433"/>
                  </a:lnTo>
                  <a:lnTo>
                    <a:pt x="236" y="433"/>
                  </a:lnTo>
                  <a:lnTo>
                    <a:pt x="236" y="405"/>
                  </a:lnTo>
                  <a:lnTo>
                    <a:pt x="241" y="413"/>
                  </a:lnTo>
                  <a:lnTo>
                    <a:pt x="244" y="414"/>
                  </a:lnTo>
                  <a:lnTo>
                    <a:pt x="247" y="414"/>
                  </a:lnTo>
                  <a:lnTo>
                    <a:pt x="252" y="412"/>
                  </a:lnTo>
                  <a:lnTo>
                    <a:pt x="259" y="409"/>
                  </a:lnTo>
                  <a:lnTo>
                    <a:pt x="259" y="407"/>
                  </a:lnTo>
                  <a:lnTo>
                    <a:pt x="259" y="387"/>
                  </a:lnTo>
                  <a:lnTo>
                    <a:pt x="282" y="386"/>
                  </a:lnTo>
                  <a:lnTo>
                    <a:pt x="282" y="339"/>
                  </a:lnTo>
                  <a:lnTo>
                    <a:pt x="282" y="291"/>
                  </a:lnTo>
                  <a:lnTo>
                    <a:pt x="282" y="293"/>
                  </a:lnTo>
                  <a:lnTo>
                    <a:pt x="286" y="293"/>
                  </a:lnTo>
                  <a:lnTo>
                    <a:pt x="289" y="293"/>
                  </a:lnTo>
                  <a:lnTo>
                    <a:pt x="291" y="293"/>
                  </a:lnTo>
                  <a:lnTo>
                    <a:pt x="295" y="293"/>
                  </a:lnTo>
                  <a:lnTo>
                    <a:pt x="298" y="293"/>
                  </a:lnTo>
                  <a:lnTo>
                    <a:pt x="300" y="293"/>
                  </a:lnTo>
                  <a:lnTo>
                    <a:pt x="304" y="293"/>
                  </a:lnTo>
                  <a:lnTo>
                    <a:pt x="306" y="293"/>
                  </a:lnTo>
                  <a:lnTo>
                    <a:pt x="309" y="293"/>
                  </a:lnTo>
                  <a:lnTo>
                    <a:pt x="312" y="293"/>
                  </a:lnTo>
                  <a:lnTo>
                    <a:pt x="315" y="293"/>
                  </a:lnTo>
                  <a:lnTo>
                    <a:pt x="317" y="293"/>
                  </a:lnTo>
                  <a:lnTo>
                    <a:pt x="321" y="293"/>
                  </a:lnTo>
                  <a:lnTo>
                    <a:pt x="323" y="293"/>
                  </a:lnTo>
                  <a:lnTo>
                    <a:pt x="326" y="293"/>
                  </a:lnTo>
                  <a:lnTo>
                    <a:pt x="330" y="293"/>
                  </a:lnTo>
                  <a:lnTo>
                    <a:pt x="332" y="293"/>
                  </a:lnTo>
                  <a:lnTo>
                    <a:pt x="335" y="293"/>
                  </a:lnTo>
                  <a:lnTo>
                    <a:pt x="338" y="293"/>
                  </a:lnTo>
                  <a:lnTo>
                    <a:pt x="341" y="293"/>
                  </a:lnTo>
                  <a:lnTo>
                    <a:pt x="343" y="293"/>
                  </a:lnTo>
                  <a:lnTo>
                    <a:pt x="347" y="293"/>
                  </a:lnTo>
                  <a:lnTo>
                    <a:pt x="350" y="293"/>
                  </a:lnTo>
                  <a:lnTo>
                    <a:pt x="352" y="293"/>
                  </a:lnTo>
                  <a:lnTo>
                    <a:pt x="356" y="293"/>
                  </a:lnTo>
                  <a:lnTo>
                    <a:pt x="358" y="293"/>
                  </a:lnTo>
                  <a:lnTo>
                    <a:pt x="362" y="293"/>
                  </a:lnTo>
                  <a:lnTo>
                    <a:pt x="364" y="293"/>
                  </a:lnTo>
                  <a:lnTo>
                    <a:pt x="366" y="291"/>
                  </a:lnTo>
                  <a:lnTo>
                    <a:pt x="367" y="291"/>
                  </a:lnTo>
                  <a:lnTo>
                    <a:pt x="369" y="290"/>
                  </a:lnTo>
                  <a:lnTo>
                    <a:pt x="371" y="289"/>
                  </a:lnTo>
                  <a:lnTo>
                    <a:pt x="372" y="289"/>
                  </a:lnTo>
                  <a:lnTo>
                    <a:pt x="373" y="289"/>
                  </a:lnTo>
                  <a:lnTo>
                    <a:pt x="374" y="289"/>
                  </a:lnTo>
                  <a:lnTo>
                    <a:pt x="374" y="290"/>
                  </a:lnTo>
                  <a:lnTo>
                    <a:pt x="375" y="290"/>
                  </a:lnTo>
                  <a:lnTo>
                    <a:pt x="377" y="291"/>
                  </a:lnTo>
                  <a:lnTo>
                    <a:pt x="380" y="291"/>
                  </a:lnTo>
                  <a:lnTo>
                    <a:pt x="382" y="293"/>
                  </a:lnTo>
                  <a:lnTo>
                    <a:pt x="384" y="293"/>
                  </a:lnTo>
                  <a:lnTo>
                    <a:pt x="388" y="293"/>
                  </a:lnTo>
                  <a:lnTo>
                    <a:pt x="389" y="293"/>
                  </a:lnTo>
                  <a:lnTo>
                    <a:pt x="392" y="293"/>
                  </a:lnTo>
                  <a:lnTo>
                    <a:pt x="399" y="293"/>
                  </a:lnTo>
                  <a:lnTo>
                    <a:pt x="405" y="293"/>
                  </a:lnTo>
                  <a:lnTo>
                    <a:pt x="410" y="293"/>
                  </a:lnTo>
                  <a:lnTo>
                    <a:pt x="416" y="293"/>
                  </a:lnTo>
                  <a:lnTo>
                    <a:pt x="418" y="293"/>
                  </a:lnTo>
                  <a:lnTo>
                    <a:pt x="422" y="293"/>
                  </a:lnTo>
                  <a:lnTo>
                    <a:pt x="425" y="293"/>
                  </a:lnTo>
                  <a:lnTo>
                    <a:pt x="428" y="293"/>
                  </a:lnTo>
                  <a:lnTo>
                    <a:pt x="434" y="293"/>
                  </a:lnTo>
                  <a:lnTo>
                    <a:pt x="440" y="293"/>
                  </a:lnTo>
                  <a:lnTo>
                    <a:pt x="445" y="293"/>
                  </a:lnTo>
                  <a:lnTo>
                    <a:pt x="451" y="293"/>
                  </a:lnTo>
                  <a:lnTo>
                    <a:pt x="457" y="293"/>
                  </a:lnTo>
                  <a:lnTo>
                    <a:pt x="462" y="293"/>
                  </a:lnTo>
                  <a:lnTo>
                    <a:pt x="468" y="293"/>
                  </a:lnTo>
                  <a:lnTo>
                    <a:pt x="477" y="293"/>
                  </a:lnTo>
                  <a:lnTo>
                    <a:pt x="484" y="293"/>
                  </a:lnTo>
                  <a:lnTo>
                    <a:pt x="489" y="293"/>
                  </a:lnTo>
                  <a:lnTo>
                    <a:pt x="493" y="293"/>
                  </a:lnTo>
                  <a:lnTo>
                    <a:pt x="495" y="293"/>
                  </a:lnTo>
                  <a:lnTo>
                    <a:pt x="500" y="293"/>
                  </a:lnTo>
                  <a:lnTo>
                    <a:pt x="503" y="293"/>
                  </a:lnTo>
                  <a:lnTo>
                    <a:pt x="513" y="293"/>
                  </a:lnTo>
                  <a:lnTo>
                    <a:pt x="516" y="293"/>
                  </a:lnTo>
                  <a:lnTo>
                    <a:pt x="518" y="293"/>
                  </a:lnTo>
                  <a:lnTo>
                    <a:pt x="524" y="293"/>
                  </a:lnTo>
                  <a:lnTo>
                    <a:pt x="530" y="293"/>
                  </a:lnTo>
                  <a:lnTo>
                    <a:pt x="536" y="293"/>
                  </a:lnTo>
                  <a:lnTo>
                    <a:pt x="540" y="293"/>
                  </a:lnTo>
                  <a:lnTo>
                    <a:pt x="544" y="293"/>
                  </a:lnTo>
                  <a:lnTo>
                    <a:pt x="545" y="293"/>
                  </a:lnTo>
                  <a:lnTo>
                    <a:pt x="551" y="293"/>
                  </a:lnTo>
                  <a:lnTo>
                    <a:pt x="557" y="293"/>
                  </a:lnTo>
                  <a:lnTo>
                    <a:pt x="562" y="293"/>
                  </a:lnTo>
                  <a:lnTo>
                    <a:pt x="568" y="293"/>
                  </a:lnTo>
                  <a:lnTo>
                    <a:pt x="575" y="294"/>
                  </a:lnTo>
                  <a:lnTo>
                    <a:pt x="582" y="294"/>
                  </a:lnTo>
                  <a:lnTo>
                    <a:pt x="586" y="294"/>
                  </a:lnTo>
                  <a:lnTo>
                    <a:pt x="587" y="294"/>
                  </a:lnTo>
                  <a:lnTo>
                    <a:pt x="589" y="294"/>
                  </a:lnTo>
                  <a:lnTo>
                    <a:pt x="595" y="294"/>
                  </a:lnTo>
                  <a:lnTo>
                    <a:pt x="597" y="294"/>
                  </a:lnTo>
                  <a:lnTo>
                    <a:pt x="600" y="294"/>
                  </a:lnTo>
                  <a:lnTo>
                    <a:pt x="609" y="294"/>
                  </a:lnTo>
                  <a:lnTo>
                    <a:pt x="616" y="294"/>
                  </a:lnTo>
                  <a:lnTo>
                    <a:pt x="621" y="294"/>
                  </a:lnTo>
                  <a:lnTo>
                    <a:pt x="620" y="246"/>
                  </a:lnTo>
                  <a:lnTo>
                    <a:pt x="620" y="211"/>
                  </a:lnTo>
                  <a:lnTo>
                    <a:pt x="620" y="200"/>
                  </a:lnTo>
                  <a:lnTo>
                    <a:pt x="620" y="188"/>
                  </a:lnTo>
                  <a:lnTo>
                    <a:pt x="621" y="164"/>
                  </a:lnTo>
                  <a:lnTo>
                    <a:pt x="621" y="126"/>
                  </a:lnTo>
                  <a:lnTo>
                    <a:pt x="621" y="116"/>
                  </a:lnTo>
                  <a:lnTo>
                    <a:pt x="621" y="107"/>
                  </a:lnTo>
                  <a:lnTo>
                    <a:pt x="621" y="95"/>
                  </a:lnTo>
                  <a:lnTo>
                    <a:pt x="622" y="84"/>
                  </a:lnTo>
                  <a:lnTo>
                    <a:pt x="622" y="75"/>
                  </a:lnTo>
                  <a:lnTo>
                    <a:pt x="622" y="65"/>
                  </a:lnTo>
                  <a:lnTo>
                    <a:pt x="622" y="53"/>
                  </a:lnTo>
                  <a:lnTo>
                    <a:pt x="622" y="44"/>
                  </a:lnTo>
                  <a:lnTo>
                    <a:pt x="622" y="34"/>
                  </a:lnTo>
                  <a:lnTo>
                    <a:pt x="622" y="24"/>
                  </a:lnTo>
                  <a:lnTo>
                    <a:pt x="622" y="12"/>
                  </a:lnTo>
                  <a:lnTo>
                    <a:pt x="622" y="2"/>
                  </a:lnTo>
                  <a:lnTo>
                    <a:pt x="625" y="2"/>
                  </a:lnTo>
                  <a:lnTo>
                    <a:pt x="628" y="2"/>
                  </a:lnTo>
                  <a:lnTo>
                    <a:pt x="631" y="2"/>
                  </a:lnTo>
                  <a:lnTo>
                    <a:pt x="635" y="2"/>
                  </a:lnTo>
                  <a:lnTo>
                    <a:pt x="637" y="2"/>
                  </a:lnTo>
                  <a:lnTo>
                    <a:pt x="640" y="2"/>
                  </a:lnTo>
                  <a:lnTo>
                    <a:pt x="644" y="2"/>
                  </a:lnTo>
                  <a:lnTo>
                    <a:pt x="646" y="2"/>
                  </a:lnTo>
                  <a:lnTo>
                    <a:pt x="650" y="2"/>
                  </a:lnTo>
                  <a:lnTo>
                    <a:pt x="652" y="2"/>
                  </a:lnTo>
                  <a:lnTo>
                    <a:pt x="655" y="2"/>
                  </a:lnTo>
                  <a:lnTo>
                    <a:pt x="659" y="2"/>
                  </a:lnTo>
                  <a:lnTo>
                    <a:pt x="661" y="2"/>
                  </a:lnTo>
                  <a:lnTo>
                    <a:pt x="665" y="2"/>
                  </a:lnTo>
                  <a:lnTo>
                    <a:pt x="669" y="2"/>
                  </a:lnTo>
                  <a:lnTo>
                    <a:pt x="672" y="2"/>
                  </a:lnTo>
                  <a:lnTo>
                    <a:pt x="676" y="2"/>
                  </a:lnTo>
                  <a:lnTo>
                    <a:pt x="679" y="2"/>
                  </a:lnTo>
                  <a:lnTo>
                    <a:pt x="682" y="2"/>
                  </a:lnTo>
                  <a:lnTo>
                    <a:pt x="685" y="2"/>
                  </a:lnTo>
                  <a:lnTo>
                    <a:pt x="688" y="2"/>
                  </a:lnTo>
                  <a:lnTo>
                    <a:pt x="692" y="2"/>
                  </a:lnTo>
                  <a:lnTo>
                    <a:pt x="693" y="2"/>
                  </a:lnTo>
                  <a:lnTo>
                    <a:pt x="697" y="2"/>
                  </a:lnTo>
                  <a:lnTo>
                    <a:pt x="701" y="2"/>
                  </a:lnTo>
                  <a:lnTo>
                    <a:pt x="703" y="2"/>
                  </a:lnTo>
                  <a:lnTo>
                    <a:pt x="706" y="2"/>
                  </a:lnTo>
                  <a:lnTo>
                    <a:pt x="710" y="2"/>
                  </a:lnTo>
                  <a:lnTo>
                    <a:pt x="713" y="2"/>
                  </a:lnTo>
                  <a:lnTo>
                    <a:pt x="715" y="2"/>
                  </a:lnTo>
                  <a:lnTo>
                    <a:pt x="719" y="2"/>
                  </a:lnTo>
                  <a:lnTo>
                    <a:pt x="722" y="2"/>
                  </a:lnTo>
                  <a:lnTo>
                    <a:pt x="726" y="2"/>
                  </a:lnTo>
                  <a:lnTo>
                    <a:pt x="728" y="2"/>
                  </a:lnTo>
                  <a:lnTo>
                    <a:pt x="731" y="2"/>
                  </a:lnTo>
                  <a:lnTo>
                    <a:pt x="735" y="2"/>
                  </a:lnTo>
                  <a:lnTo>
                    <a:pt x="737" y="2"/>
                  </a:lnTo>
                  <a:lnTo>
                    <a:pt x="740" y="2"/>
                  </a:lnTo>
                  <a:lnTo>
                    <a:pt x="744" y="2"/>
                  </a:lnTo>
                  <a:lnTo>
                    <a:pt x="747" y="2"/>
                  </a:lnTo>
                  <a:lnTo>
                    <a:pt x="749" y="2"/>
                  </a:lnTo>
                  <a:lnTo>
                    <a:pt x="761" y="2"/>
                  </a:lnTo>
                  <a:lnTo>
                    <a:pt x="771" y="0"/>
                  </a:lnTo>
                  <a:lnTo>
                    <a:pt x="774" y="0"/>
                  </a:lnTo>
                  <a:lnTo>
                    <a:pt x="778" y="0"/>
                  </a:lnTo>
                  <a:lnTo>
                    <a:pt x="783" y="0"/>
                  </a:lnTo>
                  <a:lnTo>
                    <a:pt x="786" y="0"/>
                  </a:lnTo>
                  <a:lnTo>
                    <a:pt x="789" y="0"/>
                  </a:lnTo>
                  <a:lnTo>
                    <a:pt x="791" y="0"/>
                  </a:lnTo>
                  <a:lnTo>
                    <a:pt x="795" y="0"/>
                  </a:lnTo>
                  <a:lnTo>
                    <a:pt x="798" y="0"/>
                  </a:lnTo>
                  <a:lnTo>
                    <a:pt x="800" y="0"/>
                  </a:lnTo>
                  <a:lnTo>
                    <a:pt x="804" y="0"/>
                  </a:lnTo>
                  <a:lnTo>
                    <a:pt x="807" y="0"/>
                  </a:lnTo>
                  <a:lnTo>
                    <a:pt x="809" y="0"/>
                  </a:lnTo>
                  <a:lnTo>
                    <a:pt x="813" y="0"/>
                  </a:lnTo>
                  <a:lnTo>
                    <a:pt x="815" y="0"/>
                  </a:lnTo>
                  <a:lnTo>
                    <a:pt x="819" y="0"/>
                  </a:lnTo>
                  <a:lnTo>
                    <a:pt x="821" y="0"/>
                  </a:lnTo>
                  <a:lnTo>
                    <a:pt x="824" y="0"/>
                  </a:lnTo>
                  <a:lnTo>
                    <a:pt x="826" y="0"/>
                  </a:lnTo>
                  <a:lnTo>
                    <a:pt x="830" y="1"/>
                  </a:lnTo>
                  <a:lnTo>
                    <a:pt x="832" y="1"/>
                  </a:lnTo>
                  <a:lnTo>
                    <a:pt x="836" y="1"/>
                  </a:lnTo>
                  <a:lnTo>
                    <a:pt x="838" y="1"/>
                  </a:lnTo>
                  <a:lnTo>
                    <a:pt x="841" y="1"/>
                  </a:lnTo>
                  <a:lnTo>
                    <a:pt x="841" y="2"/>
                  </a:lnTo>
                  <a:lnTo>
                    <a:pt x="841" y="4"/>
                  </a:lnTo>
                  <a:lnTo>
                    <a:pt x="850" y="4"/>
                  </a:lnTo>
                  <a:lnTo>
                    <a:pt x="858" y="4"/>
                  </a:lnTo>
                  <a:lnTo>
                    <a:pt x="867" y="4"/>
                  </a:lnTo>
                  <a:lnTo>
                    <a:pt x="875" y="4"/>
                  </a:lnTo>
                  <a:lnTo>
                    <a:pt x="884" y="4"/>
                  </a:lnTo>
                  <a:lnTo>
                    <a:pt x="884" y="0"/>
                  </a:lnTo>
                  <a:lnTo>
                    <a:pt x="890" y="0"/>
                  </a:lnTo>
                  <a:lnTo>
                    <a:pt x="896" y="1"/>
                  </a:lnTo>
                  <a:lnTo>
                    <a:pt x="901" y="0"/>
                  </a:lnTo>
                  <a:lnTo>
                    <a:pt x="907" y="0"/>
                  </a:lnTo>
                  <a:lnTo>
                    <a:pt x="909" y="0"/>
                  </a:lnTo>
                  <a:lnTo>
                    <a:pt x="910" y="1"/>
                  </a:lnTo>
                  <a:lnTo>
                    <a:pt x="915" y="1"/>
                  </a:lnTo>
                  <a:lnTo>
                    <a:pt x="922" y="1"/>
                  </a:lnTo>
                  <a:lnTo>
                    <a:pt x="927" y="1"/>
                  </a:lnTo>
                  <a:lnTo>
                    <a:pt x="933" y="1"/>
                  </a:lnTo>
                  <a:lnTo>
                    <a:pt x="939" y="1"/>
                  </a:lnTo>
                  <a:lnTo>
                    <a:pt x="944" y="1"/>
                  </a:lnTo>
                  <a:lnTo>
                    <a:pt x="950" y="1"/>
                  </a:lnTo>
                  <a:lnTo>
                    <a:pt x="957" y="1"/>
                  </a:lnTo>
                  <a:lnTo>
                    <a:pt x="963" y="1"/>
                  </a:lnTo>
                  <a:lnTo>
                    <a:pt x="968" y="1"/>
                  </a:lnTo>
                  <a:lnTo>
                    <a:pt x="974" y="1"/>
                  </a:lnTo>
                  <a:lnTo>
                    <a:pt x="980" y="1"/>
                  </a:lnTo>
                  <a:lnTo>
                    <a:pt x="982" y="1"/>
                  </a:lnTo>
                  <a:lnTo>
                    <a:pt x="982" y="3"/>
                  </a:lnTo>
                  <a:lnTo>
                    <a:pt x="985" y="3"/>
                  </a:lnTo>
                  <a:lnTo>
                    <a:pt x="991" y="3"/>
                  </a:lnTo>
                  <a:lnTo>
                    <a:pt x="997" y="3"/>
                  </a:lnTo>
                  <a:lnTo>
                    <a:pt x="1003" y="3"/>
                  </a:lnTo>
                  <a:lnTo>
                    <a:pt x="1009" y="3"/>
                  </a:lnTo>
                  <a:lnTo>
                    <a:pt x="1015" y="3"/>
                  </a:lnTo>
                  <a:lnTo>
                    <a:pt x="1020" y="3"/>
                  </a:lnTo>
                  <a:lnTo>
                    <a:pt x="1026" y="3"/>
                  </a:lnTo>
                  <a:lnTo>
                    <a:pt x="1026" y="0"/>
                  </a:lnTo>
                  <a:lnTo>
                    <a:pt x="1033" y="0"/>
                  </a:lnTo>
                  <a:lnTo>
                    <a:pt x="1039" y="0"/>
                  </a:lnTo>
                  <a:lnTo>
                    <a:pt x="1044" y="0"/>
                  </a:lnTo>
                  <a:lnTo>
                    <a:pt x="1050" y="0"/>
                  </a:lnTo>
                  <a:lnTo>
                    <a:pt x="1056" y="0"/>
                  </a:lnTo>
                  <a:lnTo>
                    <a:pt x="1061" y="0"/>
                  </a:lnTo>
                  <a:lnTo>
                    <a:pt x="1068" y="0"/>
                  </a:lnTo>
                  <a:lnTo>
                    <a:pt x="1074" y="0"/>
                  </a:lnTo>
                  <a:lnTo>
                    <a:pt x="1079" y="0"/>
                  </a:lnTo>
                  <a:lnTo>
                    <a:pt x="1085" y="0"/>
                  </a:lnTo>
                  <a:lnTo>
                    <a:pt x="1091" y="0"/>
                  </a:lnTo>
                  <a:lnTo>
                    <a:pt x="1096" y="0"/>
                  </a:lnTo>
                  <a:lnTo>
                    <a:pt x="1102" y="0"/>
                  </a:lnTo>
                  <a:lnTo>
                    <a:pt x="1109" y="0"/>
                  </a:lnTo>
                  <a:lnTo>
                    <a:pt x="1115" y="0"/>
                  </a:lnTo>
                  <a:lnTo>
                    <a:pt x="1120" y="0"/>
                  </a:lnTo>
                  <a:close/>
                  <a:moveTo>
                    <a:pt x="841" y="247"/>
                  </a:moveTo>
                  <a:lnTo>
                    <a:pt x="841" y="286"/>
                  </a:lnTo>
                  <a:lnTo>
                    <a:pt x="845" y="286"/>
                  </a:lnTo>
                  <a:lnTo>
                    <a:pt x="845" y="285"/>
                  </a:lnTo>
                  <a:lnTo>
                    <a:pt x="851" y="285"/>
                  </a:lnTo>
                  <a:lnTo>
                    <a:pt x="851" y="294"/>
                  </a:lnTo>
                  <a:lnTo>
                    <a:pt x="847" y="294"/>
                  </a:lnTo>
                  <a:lnTo>
                    <a:pt x="842" y="294"/>
                  </a:lnTo>
                  <a:lnTo>
                    <a:pt x="841" y="294"/>
                  </a:lnTo>
                  <a:lnTo>
                    <a:pt x="841" y="302"/>
                  </a:lnTo>
                  <a:lnTo>
                    <a:pt x="841" y="305"/>
                  </a:lnTo>
                  <a:lnTo>
                    <a:pt x="842" y="305"/>
                  </a:lnTo>
                  <a:lnTo>
                    <a:pt x="842" y="302"/>
                  </a:lnTo>
                  <a:lnTo>
                    <a:pt x="847" y="302"/>
                  </a:lnTo>
                  <a:lnTo>
                    <a:pt x="847" y="303"/>
                  </a:lnTo>
                  <a:lnTo>
                    <a:pt x="847" y="305"/>
                  </a:lnTo>
                  <a:lnTo>
                    <a:pt x="864" y="305"/>
                  </a:lnTo>
                  <a:lnTo>
                    <a:pt x="864" y="294"/>
                  </a:lnTo>
                  <a:lnTo>
                    <a:pt x="863" y="294"/>
                  </a:lnTo>
                  <a:lnTo>
                    <a:pt x="863" y="286"/>
                  </a:lnTo>
                  <a:lnTo>
                    <a:pt x="865" y="286"/>
                  </a:lnTo>
                  <a:lnTo>
                    <a:pt x="865" y="294"/>
                  </a:lnTo>
                  <a:lnTo>
                    <a:pt x="874" y="294"/>
                  </a:lnTo>
                  <a:lnTo>
                    <a:pt x="885" y="294"/>
                  </a:lnTo>
                  <a:lnTo>
                    <a:pt x="904" y="294"/>
                  </a:lnTo>
                  <a:lnTo>
                    <a:pt x="904" y="282"/>
                  </a:lnTo>
                  <a:lnTo>
                    <a:pt x="900" y="282"/>
                  </a:lnTo>
                  <a:lnTo>
                    <a:pt x="900" y="270"/>
                  </a:lnTo>
                  <a:lnTo>
                    <a:pt x="898" y="270"/>
                  </a:lnTo>
                  <a:lnTo>
                    <a:pt x="885" y="270"/>
                  </a:lnTo>
                  <a:lnTo>
                    <a:pt x="880" y="270"/>
                  </a:lnTo>
                  <a:lnTo>
                    <a:pt x="880" y="263"/>
                  </a:lnTo>
                  <a:lnTo>
                    <a:pt x="874" y="263"/>
                  </a:lnTo>
                  <a:lnTo>
                    <a:pt x="874" y="259"/>
                  </a:lnTo>
                  <a:lnTo>
                    <a:pt x="874" y="247"/>
                  </a:lnTo>
                  <a:lnTo>
                    <a:pt x="879" y="247"/>
                  </a:lnTo>
                  <a:lnTo>
                    <a:pt x="880" y="248"/>
                  </a:lnTo>
                  <a:lnTo>
                    <a:pt x="880" y="259"/>
                  </a:lnTo>
                  <a:lnTo>
                    <a:pt x="887" y="259"/>
                  </a:lnTo>
                  <a:lnTo>
                    <a:pt x="887" y="251"/>
                  </a:lnTo>
                  <a:lnTo>
                    <a:pt x="887" y="247"/>
                  </a:lnTo>
                  <a:lnTo>
                    <a:pt x="893" y="247"/>
                  </a:lnTo>
                  <a:lnTo>
                    <a:pt x="909" y="247"/>
                  </a:lnTo>
                  <a:lnTo>
                    <a:pt x="909" y="228"/>
                  </a:lnTo>
                  <a:lnTo>
                    <a:pt x="904" y="228"/>
                  </a:lnTo>
                  <a:lnTo>
                    <a:pt x="899" y="228"/>
                  </a:lnTo>
                  <a:lnTo>
                    <a:pt x="899" y="230"/>
                  </a:lnTo>
                  <a:lnTo>
                    <a:pt x="897" y="230"/>
                  </a:lnTo>
                  <a:lnTo>
                    <a:pt x="897" y="217"/>
                  </a:lnTo>
                  <a:lnTo>
                    <a:pt x="909" y="220"/>
                  </a:lnTo>
                  <a:lnTo>
                    <a:pt x="909" y="219"/>
                  </a:lnTo>
                  <a:lnTo>
                    <a:pt x="897" y="217"/>
                  </a:lnTo>
                  <a:lnTo>
                    <a:pt x="893" y="215"/>
                  </a:lnTo>
                  <a:lnTo>
                    <a:pt x="891" y="214"/>
                  </a:lnTo>
                  <a:lnTo>
                    <a:pt x="890" y="214"/>
                  </a:lnTo>
                  <a:lnTo>
                    <a:pt x="887" y="213"/>
                  </a:lnTo>
                  <a:lnTo>
                    <a:pt x="887" y="200"/>
                  </a:lnTo>
                  <a:lnTo>
                    <a:pt x="841" y="200"/>
                  </a:lnTo>
                  <a:lnTo>
                    <a:pt x="841" y="247"/>
                  </a:lnTo>
                  <a:close/>
                  <a:moveTo>
                    <a:pt x="898" y="259"/>
                  </a:moveTo>
                  <a:lnTo>
                    <a:pt x="898" y="263"/>
                  </a:lnTo>
                  <a:lnTo>
                    <a:pt x="902" y="263"/>
                  </a:lnTo>
                  <a:lnTo>
                    <a:pt x="901" y="261"/>
                  </a:lnTo>
                  <a:lnTo>
                    <a:pt x="899" y="260"/>
                  </a:lnTo>
                  <a:lnTo>
                    <a:pt x="899" y="259"/>
                  </a:lnTo>
                  <a:lnTo>
                    <a:pt x="898" y="259"/>
                  </a:lnTo>
                  <a:close/>
                  <a:moveTo>
                    <a:pt x="1031" y="364"/>
                  </a:moveTo>
                  <a:lnTo>
                    <a:pt x="1037" y="370"/>
                  </a:lnTo>
                  <a:lnTo>
                    <a:pt x="1050" y="379"/>
                  </a:lnTo>
                  <a:lnTo>
                    <a:pt x="1050" y="364"/>
                  </a:lnTo>
                  <a:lnTo>
                    <a:pt x="1031" y="364"/>
                  </a:lnTo>
                  <a:close/>
                  <a:moveTo>
                    <a:pt x="990" y="388"/>
                  </a:moveTo>
                  <a:lnTo>
                    <a:pt x="990" y="401"/>
                  </a:lnTo>
                  <a:lnTo>
                    <a:pt x="1003" y="401"/>
                  </a:lnTo>
                  <a:lnTo>
                    <a:pt x="1003" y="399"/>
                  </a:lnTo>
                  <a:lnTo>
                    <a:pt x="1003" y="388"/>
                  </a:lnTo>
                  <a:lnTo>
                    <a:pt x="990" y="388"/>
                  </a:lnTo>
                  <a:close/>
                  <a:moveTo>
                    <a:pt x="224" y="571"/>
                  </a:moveTo>
                  <a:lnTo>
                    <a:pt x="224" y="574"/>
                  </a:lnTo>
                  <a:lnTo>
                    <a:pt x="229" y="574"/>
                  </a:lnTo>
                  <a:lnTo>
                    <a:pt x="229" y="571"/>
                  </a:lnTo>
                  <a:lnTo>
                    <a:pt x="224" y="571"/>
                  </a:lnTo>
                  <a:close/>
                  <a:moveTo>
                    <a:pt x="231" y="576"/>
                  </a:moveTo>
                  <a:lnTo>
                    <a:pt x="231" y="583"/>
                  </a:lnTo>
                  <a:lnTo>
                    <a:pt x="236" y="583"/>
                  </a:lnTo>
                  <a:lnTo>
                    <a:pt x="236" y="576"/>
                  </a:lnTo>
                  <a:lnTo>
                    <a:pt x="231" y="576"/>
                  </a:lnTo>
                  <a:close/>
                  <a:moveTo>
                    <a:pt x="142" y="687"/>
                  </a:moveTo>
                  <a:lnTo>
                    <a:pt x="142" y="692"/>
                  </a:lnTo>
                  <a:lnTo>
                    <a:pt x="145" y="692"/>
                  </a:lnTo>
                  <a:lnTo>
                    <a:pt x="145" y="687"/>
                  </a:lnTo>
                  <a:lnTo>
                    <a:pt x="142" y="687"/>
                  </a:lnTo>
                  <a:close/>
                  <a:moveTo>
                    <a:pt x="916" y="423"/>
                  </a:moveTo>
                  <a:lnTo>
                    <a:pt x="916" y="428"/>
                  </a:lnTo>
                  <a:lnTo>
                    <a:pt x="916" y="431"/>
                  </a:lnTo>
                  <a:lnTo>
                    <a:pt x="907" y="431"/>
                  </a:lnTo>
                  <a:lnTo>
                    <a:pt x="907" y="434"/>
                  </a:lnTo>
                  <a:lnTo>
                    <a:pt x="898" y="434"/>
                  </a:lnTo>
                  <a:lnTo>
                    <a:pt x="895" y="434"/>
                  </a:lnTo>
                  <a:lnTo>
                    <a:pt x="913" y="470"/>
                  </a:lnTo>
                  <a:lnTo>
                    <a:pt x="917" y="470"/>
                  </a:lnTo>
                  <a:lnTo>
                    <a:pt x="918" y="470"/>
                  </a:lnTo>
                  <a:lnTo>
                    <a:pt x="919" y="470"/>
                  </a:lnTo>
                  <a:lnTo>
                    <a:pt x="919" y="472"/>
                  </a:lnTo>
                  <a:lnTo>
                    <a:pt x="919" y="473"/>
                  </a:lnTo>
                  <a:lnTo>
                    <a:pt x="919" y="474"/>
                  </a:lnTo>
                  <a:lnTo>
                    <a:pt x="921" y="475"/>
                  </a:lnTo>
                  <a:lnTo>
                    <a:pt x="930" y="479"/>
                  </a:lnTo>
                  <a:lnTo>
                    <a:pt x="931" y="480"/>
                  </a:lnTo>
                  <a:lnTo>
                    <a:pt x="931" y="481"/>
                  </a:lnTo>
                  <a:lnTo>
                    <a:pt x="938" y="481"/>
                  </a:lnTo>
                  <a:lnTo>
                    <a:pt x="938" y="480"/>
                  </a:lnTo>
                  <a:lnTo>
                    <a:pt x="941" y="477"/>
                  </a:lnTo>
                  <a:lnTo>
                    <a:pt x="941" y="479"/>
                  </a:lnTo>
                  <a:lnTo>
                    <a:pt x="939" y="480"/>
                  </a:lnTo>
                  <a:lnTo>
                    <a:pt x="942" y="484"/>
                  </a:lnTo>
                  <a:lnTo>
                    <a:pt x="941" y="485"/>
                  </a:lnTo>
                  <a:lnTo>
                    <a:pt x="933" y="485"/>
                  </a:lnTo>
                  <a:lnTo>
                    <a:pt x="933" y="506"/>
                  </a:lnTo>
                  <a:lnTo>
                    <a:pt x="933" y="507"/>
                  </a:lnTo>
                  <a:lnTo>
                    <a:pt x="936" y="510"/>
                  </a:lnTo>
                  <a:lnTo>
                    <a:pt x="936" y="512"/>
                  </a:lnTo>
                  <a:lnTo>
                    <a:pt x="936" y="513"/>
                  </a:lnTo>
                  <a:lnTo>
                    <a:pt x="936" y="514"/>
                  </a:lnTo>
                  <a:lnTo>
                    <a:pt x="935" y="516"/>
                  </a:lnTo>
                  <a:lnTo>
                    <a:pt x="939" y="527"/>
                  </a:lnTo>
                  <a:lnTo>
                    <a:pt x="950" y="527"/>
                  </a:lnTo>
                  <a:lnTo>
                    <a:pt x="950" y="531"/>
                  </a:lnTo>
                  <a:lnTo>
                    <a:pt x="951" y="531"/>
                  </a:lnTo>
                  <a:lnTo>
                    <a:pt x="953" y="534"/>
                  </a:lnTo>
                  <a:lnTo>
                    <a:pt x="955" y="535"/>
                  </a:lnTo>
                  <a:lnTo>
                    <a:pt x="955" y="534"/>
                  </a:lnTo>
                  <a:lnTo>
                    <a:pt x="960" y="536"/>
                  </a:lnTo>
                  <a:lnTo>
                    <a:pt x="960" y="538"/>
                  </a:lnTo>
                  <a:lnTo>
                    <a:pt x="965" y="540"/>
                  </a:lnTo>
                  <a:lnTo>
                    <a:pt x="963" y="542"/>
                  </a:lnTo>
                  <a:lnTo>
                    <a:pt x="964" y="547"/>
                  </a:lnTo>
                  <a:lnTo>
                    <a:pt x="965" y="547"/>
                  </a:lnTo>
                  <a:lnTo>
                    <a:pt x="967" y="547"/>
                  </a:lnTo>
                  <a:lnTo>
                    <a:pt x="967" y="549"/>
                  </a:lnTo>
                  <a:lnTo>
                    <a:pt x="965" y="549"/>
                  </a:lnTo>
                  <a:lnTo>
                    <a:pt x="964" y="550"/>
                  </a:lnTo>
                  <a:lnTo>
                    <a:pt x="961" y="555"/>
                  </a:lnTo>
                  <a:lnTo>
                    <a:pt x="965" y="556"/>
                  </a:lnTo>
                  <a:lnTo>
                    <a:pt x="965" y="555"/>
                  </a:lnTo>
                  <a:lnTo>
                    <a:pt x="965" y="554"/>
                  </a:lnTo>
                  <a:lnTo>
                    <a:pt x="968" y="555"/>
                  </a:lnTo>
                  <a:lnTo>
                    <a:pt x="978" y="555"/>
                  </a:lnTo>
                  <a:lnTo>
                    <a:pt x="978" y="510"/>
                  </a:lnTo>
                  <a:lnTo>
                    <a:pt x="969" y="509"/>
                  </a:lnTo>
                  <a:lnTo>
                    <a:pt x="966" y="509"/>
                  </a:lnTo>
                  <a:lnTo>
                    <a:pt x="965" y="508"/>
                  </a:lnTo>
                  <a:lnTo>
                    <a:pt x="965" y="490"/>
                  </a:lnTo>
                  <a:lnTo>
                    <a:pt x="963" y="490"/>
                  </a:lnTo>
                  <a:lnTo>
                    <a:pt x="963" y="481"/>
                  </a:lnTo>
                  <a:lnTo>
                    <a:pt x="957" y="481"/>
                  </a:lnTo>
                  <a:lnTo>
                    <a:pt x="957" y="446"/>
                  </a:lnTo>
                  <a:lnTo>
                    <a:pt x="948" y="440"/>
                  </a:lnTo>
                  <a:lnTo>
                    <a:pt x="947" y="440"/>
                  </a:lnTo>
                  <a:lnTo>
                    <a:pt x="946" y="440"/>
                  </a:lnTo>
                  <a:lnTo>
                    <a:pt x="944" y="440"/>
                  </a:lnTo>
                  <a:lnTo>
                    <a:pt x="943" y="440"/>
                  </a:lnTo>
                  <a:lnTo>
                    <a:pt x="943" y="439"/>
                  </a:lnTo>
                  <a:lnTo>
                    <a:pt x="942" y="439"/>
                  </a:lnTo>
                  <a:lnTo>
                    <a:pt x="941" y="439"/>
                  </a:lnTo>
                  <a:lnTo>
                    <a:pt x="941" y="438"/>
                  </a:lnTo>
                  <a:lnTo>
                    <a:pt x="939" y="436"/>
                  </a:lnTo>
                  <a:lnTo>
                    <a:pt x="939" y="434"/>
                  </a:lnTo>
                  <a:lnTo>
                    <a:pt x="933" y="434"/>
                  </a:lnTo>
                  <a:lnTo>
                    <a:pt x="933" y="429"/>
                  </a:lnTo>
                  <a:lnTo>
                    <a:pt x="932" y="429"/>
                  </a:lnTo>
                  <a:lnTo>
                    <a:pt x="931" y="429"/>
                  </a:lnTo>
                  <a:lnTo>
                    <a:pt x="930" y="429"/>
                  </a:lnTo>
                  <a:lnTo>
                    <a:pt x="929" y="429"/>
                  </a:lnTo>
                  <a:lnTo>
                    <a:pt x="929" y="430"/>
                  </a:lnTo>
                  <a:lnTo>
                    <a:pt x="927" y="430"/>
                  </a:lnTo>
                  <a:lnTo>
                    <a:pt x="927" y="423"/>
                  </a:lnTo>
                  <a:lnTo>
                    <a:pt x="922" y="423"/>
                  </a:lnTo>
                  <a:lnTo>
                    <a:pt x="922" y="425"/>
                  </a:lnTo>
                  <a:lnTo>
                    <a:pt x="921" y="425"/>
                  </a:lnTo>
                  <a:lnTo>
                    <a:pt x="921" y="424"/>
                  </a:lnTo>
                  <a:lnTo>
                    <a:pt x="918" y="424"/>
                  </a:lnTo>
                  <a:lnTo>
                    <a:pt x="918" y="422"/>
                  </a:lnTo>
                  <a:lnTo>
                    <a:pt x="916" y="422"/>
                  </a:lnTo>
                  <a:lnTo>
                    <a:pt x="916" y="423"/>
                  </a:lnTo>
                  <a:close/>
                  <a:moveTo>
                    <a:pt x="892" y="481"/>
                  </a:moveTo>
                  <a:lnTo>
                    <a:pt x="892" y="475"/>
                  </a:lnTo>
                  <a:lnTo>
                    <a:pt x="898" y="475"/>
                  </a:lnTo>
                  <a:lnTo>
                    <a:pt x="898" y="470"/>
                  </a:lnTo>
                  <a:lnTo>
                    <a:pt x="904" y="470"/>
                  </a:lnTo>
                  <a:lnTo>
                    <a:pt x="904" y="472"/>
                  </a:lnTo>
                  <a:lnTo>
                    <a:pt x="908" y="472"/>
                  </a:lnTo>
                  <a:lnTo>
                    <a:pt x="897" y="450"/>
                  </a:lnTo>
                  <a:lnTo>
                    <a:pt x="891" y="450"/>
                  </a:lnTo>
                  <a:lnTo>
                    <a:pt x="891" y="447"/>
                  </a:lnTo>
                  <a:lnTo>
                    <a:pt x="887" y="447"/>
                  </a:lnTo>
                  <a:lnTo>
                    <a:pt x="887" y="443"/>
                  </a:lnTo>
                  <a:lnTo>
                    <a:pt x="875" y="443"/>
                  </a:lnTo>
                  <a:lnTo>
                    <a:pt x="875" y="458"/>
                  </a:lnTo>
                  <a:lnTo>
                    <a:pt x="880" y="458"/>
                  </a:lnTo>
                  <a:lnTo>
                    <a:pt x="880" y="462"/>
                  </a:lnTo>
                  <a:lnTo>
                    <a:pt x="887" y="462"/>
                  </a:lnTo>
                  <a:lnTo>
                    <a:pt x="885" y="458"/>
                  </a:lnTo>
                  <a:lnTo>
                    <a:pt x="887" y="458"/>
                  </a:lnTo>
                  <a:lnTo>
                    <a:pt x="887" y="464"/>
                  </a:lnTo>
                  <a:lnTo>
                    <a:pt x="887" y="481"/>
                  </a:lnTo>
                  <a:lnTo>
                    <a:pt x="892" y="481"/>
                  </a:lnTo>
                  <a:close/>
                  <a:moveTo>
                    <a:pt x="1024" y="744"/>
                  </a:moveTo>
                  <a:lnTo>
                    <a:pt x="1024" y="761"/>
                  </a:lnTo>
                  <a:lnTo>
                    <a:pt x="1029" y="761"/>
                  </a:lnTo>
                  <a:lnTo>
                    <a:pt x="1027" y="750"/>
                  </a:lnTo>
                  <a:lnTo>
                    <a:pt x="1025" y="744"/>
                  </a:lnTo>
                  <a:lnTo>
                    <a:pt x="1024" y="74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0AA4427C-E4F7-BE1C-A3E4-4612FC9DB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000" y="1450976"/>
              <a:ext cx="2398713" cy="1770063"/>
            </a:xfrm>
            <a:custGeom>
              <a:avLst/>
              <a:gdLst>
                <a:gd name="T0" fmla="*/ 0 w 1511"/>
                <a:gd name="T1" fmla="*/ 1080 h 1115"/>
                <a:gd name="T2" fmla="*/ 0 w 1511"/>
                <a:gd name="T3" fmla="*/ 986 h 1115"/>
                <a:gd name="T4" fmla="*/ 0 w 1511"/>
                <a:gd name="T5" fmla="*/ 916 h 1115"/>
                <a:gd name="T6" fmla="*/ 0 w 1511"/>
                <a:gd name="T7" fmla="*/ 880 h 1115"/>
                <a:gd name="T8" fmla="*/ 0 w 1511"/>
                <a:gd name="T9" fmla="*/ 851 h 1115"/>
                <a:gd name="T10" fmla="*/ 0 w 1511"/>
                <a:gd name="T11" fmla="*/ 797 h 1115"/>
                <a:gd name="T12" fmla="*/ 10 w 1511"/>
                <a:gd name="T13" fmla="*/ 738 h 1115"/>
                <a:gd name="T14" fmla="*/ 47 w 1511"/>
                <a:gd name="T15" fmla="*/ 751 h 1115"/>
                <a:gd name="T16" fmla="*/ 95 w 1511"/>
                <a:gd name="T17" fmla="*/ 703 h 1115"/>
                <a:gd name="T18" fmla="*/ 185 w 1511"/>
                <a:gd name="T19" fmla="*/ 657 h 1115"/>
                <a:gd name="T20" fmla="*/ 186 w 1511"/>
                <a:gd name="T21" fmla="*/ 751 h 1115"/>
                <a:gd name="T22" fmla="*/ 280 w 1511"/>
                <a:gd name="T23" fmla="*/ 751 h 1115"/>
                <a:gd name="T24" fmla="*/ 420 w 1511"/>
                <a:gd name="T25" fmla="*/ 751 h 1115"/>
                <a:gd name="T26" fmla="*/ 559 w 1511"/>
                <a:gd name="T27" fmla="*/ 751 h 1115"/>
                <a:gd name="T28" fmla="*/ 560 w 1511"/>
                <a:gd name="T29" fmla="*/ 704 h 1115"/>
                <a:gd name="T30" fmla="*/ 561 w 1511"/>
                <a:gd name="T31" fmla="*/ 563 h 1115"/>
                <a:gd name="T32" fmla="*/ 607 w 1511"/>
                <a:gd name="T33" fmla="*/ 469 h 1115"/>
                <a:gd name="T34" fmla="*/ 702 w 1511"/>
                <a:gd name="T35" fmla="*/ 469 h 1115"/>
                <a:gd name="T36" fmla="*/ 842 w 1511"/>
                <a:gd name="T37" fmla="*/ 447 h 1115"/>
                <a:gd name="T38" fmla="*/ 860 w 1511"/>
                <a:gd name="T39" fmla="*/ 281 h 1115"/>
                <a:gd name="T40" fmla="*/ 938 w 1511"/>
                <a:gd name="T41" fmla="*/ 118 h 1115"/>
                <a:gd name="T42" fmla="*/ 996 w 1511"/>
                <a:gd name="T43" fmla="*/ 47 h 1115"/>
                <a:gd name="T44" fmla="*/ 1051 w 1511"/>
                <a:gd name="T45" fmla="*/ 0 h 1115"/>
                <a:gd name="T46" fmla="*/ 1113 w 1511"/>
                <a:gd name="T47" fmla="*/ 46 h 1115"/>
                <a:gd name="T48" fmla="*/ 1215 w 1511"/>
                <a:gd name="T49" fmla="*/ 48 h 1115"/>
                <a:gd name="T50" fmla="*/ 1355 w 1511"/>
                <a:gd name="T51" fmla="*/ 48 h 1115"/>
                <a:gd name="T52" fmla="*/ 1449 w 1511"/>
                <a:gd name="T53" fmla="*/ 97 h 1115"/>
                <a:gd name="T54" fmla="*/ 1511 w 1511"/>
                <a:gd name="T55" fmla="*/ 193 h 1115"/>
                <a:gd name="T56" fmla="*/ 1483 w 1511"/>
                <a:gd name="T57" fmla="*/ 266 h 1115"/>
                <a:gd name="T58" fmla="*/ 1413 w 1511"/>
                <a:gd name="T59" fmla="*/ 284 h 1115"/>
                <a:gd name="T60" fmla="*/ 1411 w 1511"/>
                <a:gd name="T61" fmla="*/ 566 h 1115"/>
                <a:gd name="T62" fmla="*/ 1234 w 1511"/>
                <a:gd name="T63" fmla="*/ 593 h 1115"/>
                <a:gd name="T64" fmla="*/ 1181 w 1511"/>
                <a:gd name="T65" fmla="*/ 592 h 1115"/>
                <a:gd name="T66" fmla="*/ 1028 w 1511"/>
                <a:gd name="T67" fmla="*/ 591 h 1115"/>
                <a:gd name="T68" fmla="*/ 747 w 1511"/>
                <a:gd name="T69" fmla="*/ 588 h 1115"/>
                <a:gd name="T70" fmla="*/ 701 w 1511"/>
                <a:gd name="T71" fmla="*/ 657 h 1115"/>
                <a:gd name="T72" fmla="*/ 747 w 1511"/>
                <a:gd name="T73" fmla="*/ 751 h 1115"/>
                <a:gd name="T74" fmla="*/ 840 w 1511"/>
                <a:gd name="T75" fmla="*/ 798 h 1115"/>
                <a:gd name="T76" fmla="*/ 840 w 1511"/>
                <a:gd name="T77" fmla="*/ 893 h 1115"/>
                <a:gd name="T78" fmla="*/ 746 w 1511"/>
                <a:gd name="T79" fmla="*/ 939 h 1115"/>
                <a:gd name="T80" fmla="*/ 691 w 1511"/>
                <a:gd name="T81" fmla="*/ 924 h 1115"/>
                <a:gd name="T82" fmla="*/ 607 w 1511"/>
                <a:gd name="T83" fmla="*/ 893 h 1115"/>
                <a:gd name="T84" fmla="*/ 557 w 1511"/>
                <a:gd name="T85" fmla="*/ 915 h 1115"/>
                <a:gd name="T86" fmla="*/ 419 w 1511"/>
                <a:gd name="T87" fmla="*/ 916 h 1115"/>
                <a:gd name="T88" fmla="*/ 374 w 1511"/>
                <a:gd name="T89" fmla="*/ 932 h 1115"/>
                <a:gd name="T90" fmla="*/ 352 w 1511"/>
                <a:gd name="T91" fmla="*/ 956 h 1115"/>
                <a:gd name="T92" fmla="*/ 338 w 1511"/>
                <a:gd name="T93" fmla="*/ 954 h 1115"/>
                <a:gd name="T94" fmla="*/ 235 w 1511"/>
                <a:gd name="T95" fmla="*/ 949 h 1115"/>
                <a:gd name="T96" fmla="*/ 235 w 1511"/>
                <a:gd name="T97" fmla="*/ 1010 h 1115"/>
                <a:gd name="T98" fmla="*/ 243 w 1511"/>
                <a:gd name="T99" fmla="*/ 1013 h 1115"/>
                <a:gd name="T100" fmla="*/ 252 w 1511"/>
                <a:gd name="T101" fmla="*/ 1015 h 1115"/>
                <a:gd name="T102" fmla="*/ 274 w 1511"/>
                <a:gd name="T103" fmla="*/ 1022 h 1115"/>
                <a:gd name="T104" fmla="*/ 281 w 1511"/>
                <a:gd name="T105" fmla="*/ 1030 h 1115"/>
                <a:gd name="T106" fmla="*/ 235 w 1511"/>
                <a:gd name="T107" fmla="*/ 1033 h 1115"/>
                <a:gd name="T108" fmla="*/ 187 w 1511"/>
                <a:gd name="T109" fmla="*/ 1032 h 1115"/>
                <a:gd name="T110" fmla="*/ 141 w 1511"/>
                <a:gd name="T111" fmla="*/ 1033 h 1115"/>
                <a:gd name="T112" fmla="*/ 94 w 1511"/>
                <a:gd name="T113" fmla="*/ 1080 h 1115"/>
                <a:gd name="T114" fmla="*/ 83 w 1511"/>
                <a:gd name="T115" fmla="*/ 1115 h 1115"/>
                <a:gd name="T116" fmla="*/ 65 w 1511"/>
                <a:gd name="T117" fmla="*/ 1115 h 1115"/>
                <a:gd name="T118" fmla="*/ 48 w 1511"/>
                <a:gd name="T119" fmla="*/ 1115 h 1115"/>
                <a:gd name="T120" fmla="*/ 30 w 1511"/>
                <a:gd name="T121" fmla="*/ 1115 h 1115"/>
                <a:gd name="T122" fmla="*/ 13 w 1511"/>
                <a:gd name="T123" fmla="*/ 1115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1" h="1115">
                  <a:moveTo>
                    <a:pt x="0" y="1115"/>
                  </a:moveTo>
                  <a:lnTo>
                    <a:pt x="0" y="1104"/>
                  </a:lnTo>
                  <a:lnTo>
                    <a:pt x="0" y="1080"/>
                  </a:lnTo>
                  <a:lnTo>
                    <a:pt x="0" y="1057"/>
                  </a:lnTo>
                  <a:lnTo>
                    <a:pt x="1" y="1025"/>
                  </a:lnTo>
                  <a:lnTo>
                    <a:pt x="0" y="986"/>
                  </a:lnTo>
                  <a:lnTo>
                    <a:pt x="0" y="950"/>
                  </a:lnTo>
                  <a:lnTo>
                    <a:pt x="0" y="927"/>
                  </a:lnTo>
                  <a:lnTo>
                    <a:pt x="0" y="916"/>
                  </a:lnTo>
                  <a:lnTo>
                    <a:pt x="0" y="900"/>
                  </a:lnTo>
                  <a:lnTo>
                    <a:pt x="0" y="891"/>
                  </a:lnTo>
                  <a:lnTo>
                    <a:pt x="0" y="880"/>
                  </a:lnTo>
                  <a:lnTo>
                    <a:pt x="0" y="874"/>
                  </a:lnTo>
                  <a:lnTo>
                    <a:pt x="0" y="860"/>
                  </a:lnTo>
                  <a:lnTo>
                    <a:pt x="0" y="851"/>
                  </a:lnTo>
                  <a:lnTo>
                    <a:pt x="0" y="845"/>
                  </a:lnTo>
                  <a:lnTo>
                    <a:pt x="0" y="845"/>
                  </a:lnTo>
                  <a:lnTo>
                    <a:pt x="0" y="797"/>
                  </a:lnTo>
                  <a:lnTo>
                    <a:pt x="0" y="751"/>
                  </a:lnTo>
                  <a:lnTo>
                    <a:pt x="10" y="751"/>
                  </a:lnTo>
                  <a:lnTo>
                    <a:pt x="10" y="738"/>
                  </a:lnTo>
                  <a:lnTo>
                    <a:pt x="23" y="738"/>
                  </a:lnTo>
                  <a:lnTo>
                    <a:pt x="23" y="751"/>
                  </a:lnTo>
                  <a:lnTo>
                    <a:pt x="47" y="751"/>
                  </a:lnTo>
                  <a:lnTo>
                    <a:pt x="94" y="751"/>
                  </a:lnTo>
                  <a:lnTo>
                    <a:pt x="95" y="751"/>
                  </a:lnTo>
                  <a:lnTo>
                    <a:pt x="95" y="703"/>
                  </a:lnTo>
                  <a:lnTo>
                    <a:pt x="95" y="657"/>
                  </a:lnTo>
                  <a:lnTo>
                    <a:pt x="141" y="657"/>
                  </a:lnTo>
                  <a:lnTo>
                    <a:pt x="185" y="657"/>
                  </a:lnTo>
                  <a:lnTo>
                    <a:pt x="185" y="703"/>
                  </a:lnTo>
                  <a:lnTo>
                    <a:pt x="186" y="751"/>
                  </a:lnTo>
                  <a:lnTo>
                    <a:pt x="186" y="751"/>
                  </a:lnTo>
                  <a:lnTo>
                    <a:pt x="186" y="751"/>
                  </a:lnTo>
                  <a:lnTo>
                    <a:pt x="234" y="751"/>
                  </a:lnTo>
                  <a:lnTo>
                    <a:pt x="280" y="751"/>
                  </a:lnTo>
                  <a:lnTo>
                    <a:pt x="328" y="751"/>
                  </a:lnTo>
                  <a:lnTo>
                    <a:pt x="375" y="752"/>
                  </a:lnTo>
                  <a:lnTo>
                    <a:pt x="420" y="751"/>
                  </a:lnTo>
                  <a:lnTo>
                    <a:pt x="467" y="751"/>
                  </a:lnTo>
                  <a:lnTo>
                    <a:pt x="514" y="751"/>
                  </a:lnTo>
                  <a:lnTo>
                    <a:pt x="559" y="751"/>
                  </a:lnTo>
                  <a:lnTo>
                    <a:pt x="560" y="751"/>
                  </a:lnTo>
                  <a:lnTo>
                    <a:pt x="560" y="751"/>
                  </a:lnTo>
                  <a:lnTo>
                    <a:pt x="560" y="704"/>
                  </a:lnTo>
                  <a:lnTo>
                    <a:pt x="559" y="657"/>
                  </a:lnTo>
                  <a:lnTo>
                    <a:pt x="560" y="610"/>
                  </a:lnTo>
                  <a:lnTo>
                    <a:pt x="561" y="563"/>
                  </a:lnTo>
                  <a:lnTo>
                    <a:pt x="560" y="516"/>
                  </a:lnTo>
                  <a:lnTo>
                    <a:pt x="560" y="469"/>
                  </a:lnTo>
                  <a:lnTo>
                    <a:pt x="607" y="469"/>
                  </a:lnTo>
                  <a:lnTo>
                    <a:pt x="654" y="469"/>
                  </a:lnTo>
                  <a:lnTo>
                    <a:pt x="701" y="469"/>
                  </a:lnTo>
                  <a:lnTo>
                    <a:pt x="702" y="469"/>
                  </a:lnTo>
                  <a:lnTo>
                    <a:pt x="702" y="446"/>
                  </a:lnTo>
                  <a:lnTo>
                    <a:pt x="747" y="447"/>
                  </a:lnTo>
                  <a:lnTo>
                    <a:pt x="842" y="447"/>
                  </a:lnTo>
                  <a:lnTo>
                    <a:pt x="859" y="447"/>
                  </a:lnTo>
                  <a:lnTo>
                    <a:pt x="859" y="374"/>
                  </a:lnTo>
                  <a:lnTo>
                    <a:pt x="860" y="281"/>
                  </a:lnTo>
                  <a:lnTo>
                    <a:pt x="861" y="187"/>
                  </a:lnTo>
                  <a:lnTo>
                    <a:pt x="861" y="118"/>
                  </a:lnTo>
                  <a:lnTo>
                    <a:pt x="938" y="118"/>
                  </a:lnTo>
                  <a:lnTo>
                    <a:pt x="996" y="119"/>
                  </a:lnTo>
                  <a:lnTo>
                    <a:pt x="996" y="93"/>
                  </a:lnTo>
                  <a:lnTo>
                    <a:pt x="996" y="47"/>
                  </a:lnTo>
                  <a:lnTo>
                    <a:pt x="1028" y="47"/>
                  </a:lnTo>
                  <a:lnTo>
                    <a:pt x="1051" y="47"/>
                  </a:lnTo>
                  <a:lnTo>
                    <a:pt x="1051" y="0"/>
                  </a:lnTo>
                  <a:lnTo>
                    <a:pt x="1074" y="1"/>
                  </a:lnTo>
                  <a:lnTo>
                    <a:pt x="1114" y="1"/>
                  </a:lnTo>
                  <a:lnTo>
                    <a:pt x="1113" y="46"/>
                  </a:lnTo>
                  <a:lnTo>
                    <a:pt x="1120" y="46"/>
                  </a:lnTo>
                  <a:lnTo>
                    <a:pt x="1167" y="47"/>
                  </a:lnTo>
                  <a:lnTo>
                    <a:pt x="1215" y="48"/>
                  </a:lnTo>
                  <a:lnTo>
                    <a:pt x="1261" y="48"/>
                  </a:lnTo>
                  <a:lnTo>
                    <a:pt x="1309" y="48"/>
                  </a:lnTo>
                  <a:lnTo>
                    <a:pt x="1355" y="48"/>
                  </a:lnTo>
                  <a:lnTo>
                    <a:pt x="1355" y="96"/>
                  </a:lnTo>
                  <a:lnTo>
                    <a:pt x="1402" y="96"/>
                  </a:lnTo>
                  <a:lnTo>
                    <a:pt x="1449" y="97"/>
                  </a:lnTo>
                  <a:lnTo>
                    <a:pt x="1496" y="98"/>
                  </a:lnTo>
                  <a:lnTo>
                    <a:pt x="1511" y="98"/>
                  </a:lnTo>
                  <a:lnTo>
                    <a:pt x="1511" y="193"/>
                  </a:lnTo>
                  <a:lnTo>
                    <a:pt x="1509" y="213"/>
                  </a:lnTo>
                  <a:lnTo>
                    <a:pt x="1483" y="213"/>
                  </a:lnTo>
                  <a:lnTo>
                    <a:pt x="1483" y="266"/>
                  </a:lnTo>
                  <a:lnTo>
                    <a:pt x="1449" y="266"/>
                  </a:lnTo>
                  <a:lnTo>
                    <a:pt x="1414" y="265"/>
                  </a:lnTo>
                  <a:lnTo>
                    <a:pt x="1413" y="284"/>
                  </a:lnTo>
                  <a:lnTo>
                    <a:pt x="1413" y="379"/>
                  </a:lnTo>
                  <a:lnTo>
                    <a:pt x="1412" y="473"/>
                  </a:lnTo>
                  <a:lnTo>
                    <a:pt x="1411" y="566"/>
                  </a:lnTo>
                  <a:lnTo>
                    <a:pt x="1411" y="595"/>
                  </a:lnTo>
                  <a:lnTo>
                    <a:pt x="1309" y="594"/>
                  </a:lnTo>
                  <a:lnTo>
                    <a:pt x="1234" y="593"/>
                  </a:lnTo>
                  <a:lnTo>
                    <a:pt x="1233" y="655"/>
                  </a:lnTo>
                  <a:lnTo>
                    <a:pt x="1179" y="654"/>
                  </a:lnTo>
                  <a:lnTo>
                    <a:pt x="1181" y="592"/>
                  </a:lnTo>
                  <a:lnTo>
                    <a:pt x="1168" y="592"/>
                  </a:lnTo>
                  <a:lnTo>
                    <a:pt x="1122" y="591"/>
                  </a:lnTo>
                  <a:lnTo>
                    <a:pt x="1028" y="591"/>
                  </a:lnTo>
                  <a:lnTo>
                    <a:pt x="935" y="590"/>
                  </a:lnTo>
                  <a:lnTo>
                    <a:pt x="842" y="590"/>
                  </a:lnTo>
                  <a:lnTo>
                    <a:pt x="747" y="588"/>
                  </a:lnTo>
                  <a:lnTo>
                    <a:pt x="701" y="588"/>
                  </a:lnTo>
                  <a:lnTo>
                    <a:pt x="701" y="610"/>
                  </a:lnTo>
                  <a:lnTo>
                    <a:pt x="701" y="657"/>
                  </a:lnTo>
                  <a:lnTo>
                    <a:pt x="700" y="704"/>
                  </a:lnTo>
                  <a:lnTo>
                    <a:pt x="700" y="751"/>
                  </a:lnTo>
                  <a:lnTo>
                    <a:pt x="747" y="751"/>
                  </a:lnTo>
                  <a:lnTo>
                    <a:pt x="794" y="751"/>
                  </a:lnTo>
                  <a:lnTo>
                    <a:pt x="840" y="751"/>
                  </a:lnTo>
                  <a:lnTo>
                    <a:pt x="840" y="798"/>
                  </a:lnTo>
                  <a:lnTo>
                    <a:pt x="840" y="845"/>
                  </a:lnTo>
                  <a:lnTo>
                    <a:pt x="840" y="858"/>
                  </a:lnTo>
                  <a:lnTo>
                    <a:pt x="840" y="893"/>
                  </a:lnTo>
                  <a:lnTo>
                    <a:pt x="839" y="939"/>
                  </a:lnTo>
                  <a:lnTo>
                    <a:pt x="793" y="939"/>
                  </a:lnTo>
                  <a:lnTo>
                    <a:pt x="746" y="939"/>
                  </a:lnTo>
                  <a:lnTo>
                    <a:pt x="700" y="939"/>
                  </a:lnTo>
                  <a:lnTo>
                    <a:pt x="691" y="939"/>
                  </a:lnTo>
                  <a:lnTo>
                    <a:pt x="691" y="924"/>
                  </a:lnTo>
                  <a:lnTo>
                    <a:pt x="653" y="924"/>
                  </a:lnTo>
                  <a:lnTo>
                    <a:pt x="653" y="893"/>
                  </a:lnTo>
                  <a:lnTo>
                    <a:pt x="607" y="893"/>
                  </a:lnTo>
                  <a:lnTo>
                    <a:pt x="607" y="916"/>
                  </a:lnTo>
                  <a:lnTo>
                    <a:pt x="559" y="915"/>
                  </a:lnTo>
                  <a:lnTo>
                    <a:pt x="557" y="915"/>
                  </a:lnTo>
                  <a:lnTo>
                    <a:pt x="513" y="915"/>
                  </a:lnTo>
                  <a:lnTo>
                    <a:pt x="466" y="915"/>
                  </a:lnTo>
                  <a:lnTo>
                    <a:pt x="419" y="916"/>
                  </a:lnTo>
                  <a:lnTo>
                    <a:pt x="374" y="916"/>
                  </a:lnTo>
                  <a:lnTo>
                    <a:pt x="374" y="917"/>
                  </a:lnTo>
                  <a:lnTo>
                    <a:pt x="374" y="932"/>
                  </a:lnTo>
                  <a:lnTo>
                    <a:pt x="374" y="939"/>
                  </a:lnTo>
                  <a:lnTo>
                    <a:pt x="352" y="939"/>
                  </a:lnTo>
                  <a:lnTo>
                    <a:pt x="352" y="956"/>
                  </a:lnTo>
                  <a:lnTo>
                    <a:pt x="352" y="957"/>
                  </a:lnTo>
                  <a:lnTo>
                    <a:pt x="348" y="956"/>
                  </a:lnTo>
                  <a:lnTo>
                    <a:pt x="338" y="954"/>
                  </a:lnTo>
                  <a:lnTo>
                    <a:pt x="328" y="953"/>
                  </a:lnTo>
                  <a:lnTo>
                    <a:pt x="235" y="944"/>
                  </a:lnTo>
                  <a:lnTo>
                    <a:pt x="235" y="949"/>
                  </a:lnTo>
                  <a:lnTo>
                    <a:pt x="235" y="986"/>
                  </a:lnTo>
                  <a:lnTo>
                    <a:pt x="235" y="1010"/>
                  </a:lnTo>
                  <a:lnTo>
                    <a:pt x="235" y="1010"/>
                  </a:lnTo>
                  <a:lnTo>
                    <a:pt x="239" y="1013"/>
                  </a:lnTo>
                  <a:lnTo>
                    <a:pt x="242" y="1012"/>
                  </a:lnTo>
                  <a:lnTo>
                    <a:pt x="243" y="1013"/>
                  </a:lnTo>
                  <a:lnTo>
                    <a:pt x="245" y="1012"/>
                  </a:lnTo>
                  <a:lnTo>
                    <a:pt x="250" y="1014"/>
                  </a:lnTo>
                  <a:lnTo>
                    <a:pt x="252" y="1015"/>
                  </a:lnTo>
                  <a:lnTo>
                    <a:pt x="256" y="1016"/>
                  </a:lnTo>
                  <a:lnTo>
                    <a:pt x="262" y="1020"/>
                  </a:lnTo>
                  <a:lnTo>
                    <a:pt x="274" y="1022"/>
                  </a:lnTo>
                  <a:lnTo>
                    <a:pt x="276" y="1028"/>
                  </a:lnTo>
                  <a:lnTo>
                    <a:pt x="278" y="1030"/>
                  </a:lnTo>
                  <a:lnTo>
                    <a:pt x="281" y="1030"/>
                  </a:lnTo>
                  <a:lnTo>
                    <a:pt x="281" y="1033"/>
                  </a:lnTo>
                  <a:lnTo>
                    <a:pt x="235" y="1033"/>
                  </a:lnTo>
                  <a:lnTo>
                    <a:pt x="235" y="1033"/>
                  </a:lnTo>
                  <a:lnTo>
                    <a:pt x="188" y="1033"/>
                  </a:lnTo>
                  <a:lnTo>
                    <a:pt x="187" y="1033"/>
                  </a:lnTo>
                  <a:lnTo>
                    <a:pt x="187" y="1032"/>
                  </a:lnTo>
                  <a:lnTo>
                    <a:pt x="141" y="1032"/>
                  </a:lnTo>
                  <a:lnTo>
                    <a:pt x="141" y="1032"/>
                  </a:lnTo>
                  <a:lnTo>
                    <a:pt x="141" y="1033"/>
                  </a:lnTo>
                  <a:lnTo>
                    <a:pt x="117" y="1033"/>
                  </a:lnTo>
                  <a:lnTo>
                    <a:pt x="117" y="1080"/>
                  </a:lnTo>
                  <a:lnTo>
                    <a:pt x="94" y="1080"/>
                  </a:lnTo>
                  <a:lnTo>
                    <a:pt x="94" y="1115"/>
                  </a:lnTo>
                  <a:lnTo>
                    <a:pt x="89" y="1115"/>
                  </a:lnTo>
                  <a:lnTo>
                    <a:pt x="83" y="1115"/>
                  </a:lnTo>
                  <a:lnTo>
                    <a:pt x="76" y="1115"/>
                  </a:lnTo>
                  <a:lnTo>
                    <a:pt x="70" y="1115"/>
                  </a:lnTo>
                  <a:lnTo>
                    <a:pt x="65" y="1115"/>
                  </a:lnTo>
                  <a:lnTo>
                    <a:pt x="59" y="1115"/>
                  </a:lnTo>
                  <a:lnTo>
                    <a:pt x="53" y="1115"/>
                  </a:lnTo>
                  <a:lnTo>
                    <a:pt x="48" y="1115"/>
                  </a:lnTo>
                  <a:lnTo>
                    <a:pt x="42" y="1115"/>
                  </a:lnTo>
                  <a:lnTo>
                    <a:pt x="35" y="1115"/>
                  </a:lnTo>
                  <a:lnTo>
                    <a:pt x="30" y="1115"/>
                  </a:lnTo>
                  <a:lnTo>
                    <a:pt x="24" y="1115"/>
                  </a:lnTo>
                  <a:lnTo>
                    <a:pt x="18" y="1115"/>
                  </a:lnTo>
                  <a:lnTo>
                    <a:pt x="13" y="1115"/>
                  </a:lnTo>
                  <a:lnTo>
                    <a:pt x="7" y="1115"/>
                  </a:lnTo>
                  <a:lnTo>
                    <a:pt x="0" y="111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94BB4D37-F545-1C62-CD2B-3100E6B483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5900" y="2930526"/>
              <a:ext cx="630238" cy="1165225"/>
            </a:xfrm>
            <a:custGeom>
              <a:avLst/>
              <a:gdLst>
                <a:gd name="T0" fmla="*/ 397 w 397"/>
                <a:gd name="T1" fmla="*/ 46 h 734"/>
                <a:gd name="T2" fmla="*/ 397 w 397"/>
                <a:gd name="T3" fmla="*/ 61 h 734"/>
                <a:gd name="T4" fmla="*/ 397 w 397"/>
                <a:gd name="T5" fmla="*/ 86 h 734"/>
                <a:gd name="T6" fmla="*/ 397 w 397"/>
                <a:gd name="T7" fmla="*/ 99 h 734"/>
                <a:gd name="T8" fmla="*/ 397 w 397"/>
                <a:gd name="T9" fmla="*/ 126 h 734"/>
                <a:gd name="T10" fmla="*/ 397 w 397"/>
                <a:gd name="T11" fmla="*/ 148 h 734"/>
                <a:gd name="T12" fmla="*/ 397 w 397"/>
                <a:gd name="T13" fmla="*/ 172 h 734"/>
                <a:gd name="T14" fmla="*/ 390 w 397"/>
                <a:gd name="T15" fmla="*/ 185 h 734"/>
                <a:gd name="T16" fmla="*/ 373 w 397"/>
                <a:gd name="T17" fmla="*/ 185 h 734"/>
                <a:gd name="T18" fmla="*/ 358 w 397"/>
                <a:gd name="T19" fmla="*/ 185 h 734"/>
                <a:gd name="T20" fmla="*/ 343 w 397"/>
                <a:gd name="T21" fmla="*/ 185 h 734"/>
                <a:gd name="T22" fmla="*/ 327 w 397"/>
                <a:gd name="T23" fmla="*/ 186 h 734"/>
                <a:gd name="T24" fmla="*/ 324 w 397"/>
                <a:gd name="T25" fmla="*/ 195 h 734"/>
                <a:gd name="T26" fmla="*/ 319 w 397"/>
                <a:gd name="T27" fmla="*/ 192 h 734"/>
                <a:gd name="T28" fmla="*/ 314 w 397"/>
                <a:gd name="T29" fmla="*/ 195 h 734"/>
                <a:gd name="T30" fmla="*/ 283 w 397"/>
                <a:gd name="T31" fmla="*/ 195 h 734"/>
                <a:gd name="T32" fmla="*/ 264 w 397"/>
                <a:gd name="T33" fmla="*/ 195 h 734"/>
                <a:gd name="T34" fmla="*/ 175 w 397"/>
                <a:gd name="T35" fmla="*/ 193 h 734"/>
                <a:gd name="T36" fmla="*/ 116 w 397"/>
                <a:gd name="T37" fmla="*/ 194 h 734"/>
                <a:gd name="T38" fmla="*/ 0 w 397"/>
                <a:gd name="T39" fmla="*/ 147 h 734"/>
                <a:gd name="T40" fmla="*/ 6 w 397"/>
                <a:gd name="T41" fmla="*/ 100 h 734"/>
                <a:gd name="T42" fmla="*/ 14 w 397"/>
                <a:gd name="T43" fmla="*/ 100 h 734"/>
                <a:gd name="T44" fmla="*/ 24 w 397"/>
                <a:gd name="T45" fmla="*/ 100 h 734"/>
                <a:gd name="T46" fmla="*/ 34 w 397"/>
                <a:gd name="T47" fmla="*/ 100 h 734"/>
                <a:gd name="T48" fmla="*/ 51 w 397"/>
                <a:gd name="T49" fmla="*/ 100 h 734"/>
                <a:gd name="T50" fmla="*/ 66 w 397"/>
                <a:gd name="T51" fmla="*/ 100 h 734"/>
                <a:gd name="T52" fmla="*/ 90 w 397"/>
                <a:gd name="T53" fmla="*/ 100 h 734"/>
                <a:gd name="T54" fmla="*/ 108 w 397"/>
                <a:gd name="T55" fmla="*/ 100 h 734"/>
                <a:gd name="T56" fmla="*/ 127 w 397"/>
                <a:gd name="T57" fmla="*/ 100 h 734"/>
                <a:gd name="T58" fmla="*/ 148 w 397"/>
                <a:gd name="T59" fmla="*/ 100 h 734"/>
                <a:gd name="T60" fmla="*/ 185 w 397"/>
                <a:gd name="T61" fmla="*/ 100 h 734"/>
                <a:gd name="T62" fmla="*/ 186 w 397"/>
                <a:gd name="T63" fmla="*/ 92 h 734"/>
                <a:gd name="T64" fmla="*/ 224 w 397"/>
                <a:gd name="T65" fmla="*/ 100 h 734"/>
                <a:gd name="T66" fmla="*/ 252 w 397"/>
                <a:gd name="T67" fmla="*/ 63 h 734"/>
                <a:gd name="T68" fmla="*/ 278 w 397"/>
                <a:gd name="T69" fmla="*/ 50 h 734"/>
                <a:gd name="T70" fmla="*/ 304 w 397"/>
                <a:gd name="T71" fmla="*/ 31 h 734"/>
                <a:gd name="T72" fmla="*/ 340 w 397"/>
                <a:gd name="T73" fmla="*/ 18 h 734"/>
                <a:gd name="T74" fmla="*/ 382 w 397"/>
                <a:gd name="T75" fmla="*/ 13 h 734"/>
                <a:gd name="T76" fmla="*/ 396 w 397"/>
                <a:gd name="T77" fmla="*/ 2 h 734"/>
                <a:gd name="T78" fmla="*/ 397 w 397"/>
                <a:gd name="T79" fmla="*/ 21 h 734"/>
                <a:gd name="T80" fmla="*/ 397 w 397"/>
                <a:gd name="T81" fmla="*/ 30 h 734"/>
                <a:gd name="T82" fmla="*/ 138 w 397"/>
                <a:gd name="T83" fmla="*/ 734 h 734"/>
                <a:gd name="T84" fmla="*/ 100 w 397"/>
                <a:gd name="T85" fmla="*/ 732 h 734"/>
                <a:gd name="T86" fmla="*/ 100 w 397"/>
                <a:gd name="T87" fmla="*/ 725 h 734"/>
                <a:gd name="T88" fmla="*/ 101 w 397"/>
                <a:gd name="T89" fmla="*/ 714 h 734"/>
                <a:gd name="T90" fmla="*/ 103 w 397"/>
                <a:gd name="T91" fmla="*/ 712 h 734"/>
                <a:gd name="T92" fmla="*/ 106 w 397"/>
                <a:gd name="T93" fmla="*/ 709 h 734"/>
                <a:gd name="T94" fmla="*/ 107 w 397"/>
                <a:gd name="T95" fmla="*/ 707 h 734"/>
                <a:gd name="T96" fmla="*/ 108 w 397"/>
                <a:gd name="T97" fmla="*/ 704 h 734"/>
                <a:gd name="T98" fmla="*/ 108 w 397"/>
                <a:gd name="T99" fmla="*/ 693 h 734"/>
                <a:gd name="T100" fmla="*/ 110 w 397"/>
                <a:gd name="T101" fmla="*/ 690 h 734"/>
                <a:gd name="T102" fmla="*/ 115 w 397"/>
                <a:gd name="T103" fmla="*/ 685 h 734"/>
                <a:gd name="T104" fmla="*/ 116 w 397"/>
                <a:gd name="T105" fmla="*/ 683 h 734"/>
                <a:gd name="T106" fmla="*/ 128 w 397"/>
                <a:gd name="T107" fmla="*/ 681 h 734"/>
                <a:gd name="T108" fmla="*/ 140 w 397"/>
                <a:gd name="T109" fmla="*/ 689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7" h="734">
                  <a:moveTo>
                    <a:pt x="397" y="33"/>
                  </a:moveTo>
                  <a:lnTo>
                    <a:pt x="397" y="38"/>
                  </a:lnTo>
                  <a:lnTo>
                    <a:pt x="397" y="40"/>
                  </a:lnTo>
                  <a:lnTo>
                    <a:pt x="397" y="42"/>
                  </a:lnTo>
                  <a:lnTo>
                    <a:pt x="397" y="46"/>
                  </a:lnTo>
                  <a:lnTo>
                    <a:pt x="397" y="51"/>
                  </a:lnTo>
                  <a:lnTo>
                    <a:pt x="397" y="54"/>
                  </a:lnTo>
                  <a:lnTo>
                    <a:pt x="397" y="55"/>
                  </a:lnTo>
                  <a:lnTo>
                    <a:pt x="397" y="59"/>
                  </a:lnTo>
                  <a:lnTo>
                    <a:pt x="397" y="61"/>
                  </a:lnTo>
                  <a:lnTo>
                    <a:pt x="397" y="64"/>
                  </a:lnTo>
                  <a:lnTo>
                    <a:pt x="397" y="69"/>
                  </a:lnTo>
                  <a:lnTo>
                    <a:pt x="397" y="78"/>
                  </a:lnTo>
                  <a:lnTo>
                    <a:pt x="397" y="82"/>
                  </a:lnTo>
                  <a:lnTo>
                    <a:pt x="397" y="86"/>
                  </a:lnTo>
                  <a:lnTo>
                    <a:pt x="397" y="90"/>
                  </a:lnTo>
                  <a:lnTo>
                    <a:pt x="397" y="94"/>
                  </a:lnTo>
                  <a:lnTo>
                    <a:pt x="397" y="97"/>
                  </a:lnTo>
                  <a:lnTo>
                    <a:pt x="397" y="98"/>
                  </a:lnTo>
                  <a:lnTo>
                    <a:pt x="397" y="99"/>
                  </a:lnTo>
                  <a:lnTo>
                    <a:pt x="397" y="100"/>
                  </a:lnTo>
                  <a:lnTo>
                    <a:pt x="397" y="102"/>
                  </a:lnTo>
                  <a:lnTo>
                    <a:pt x="397" y="110"/>
                  </a:lnTo>
                  <a:lnTo>
                    <a:pt x="397" y="118"/>
                  </a:lnTo>
                  <a:lnTo>
                    <a:pt x="397" y="126"/>
                  </a:lnTo>
                  <a:lnTo>
                    <a:pt x="397" y="135"/>
                  </a:lnTo>
                  <a:lnTo>
                    <a:pt x="397" y="142"/>
                  </a:lnTo>
                  <a:lnTo>
                    <a:pt x="397" y="143"/>
                  </a:lnTo>
                  <a:lnTo>
                    <a:pt x="397" y="148"/>
                  </a:lnTo>
                  <a:lnTo>
                    <a:pt x="397" y="148"/>
                  </a:lnTo>
                  <a:lnTo>
                    <a:pt x="397" y="151"/>
                  </a:lnTo>
                  <a:lnTo>
                    <a:pt x="397" y="158"/>
                  </a:lnTo>
                  <a:lnTo>
                    <a:pt x="397" y="164"/>
                  </a:lnTo>
                  <a:lnTo>
                    <a:pt x="397" y="165"/>
                  </a:lnTo>
                  <a:lnTo>
                    <a:pt x="397" y="172"/>
                  </a:lnTo>
                  <a:lnTo>
                    <a:pt x="397" y="175"/>
                  </a:lnTo>
                  <a:lnTo>
                    <a:pt x="397" y="178"/>
                  </a:lnTo>
                  <a:lnTo>
                    <a:pt x="397" y="185"/>
                  </a:lnTo>
                  <a:lnTo>
                    <a:pt x="394" y="185"/>
                  </a:lnTo>
                  <a:lnTo>
                    <a:pt x="390" y="185"/>
                  </a:lnTo>
                  <a:lnTo>
                    <a:pt x="387" y="185"/>
                  </a:lnTo>
                  <a:lnTo>
                    <a:pt x="383" y="185"/>
                  </a:lnTo>
                  <a:lnTo>
                    <a:pt x="379" y="185"/>
                  </a:lnTo>
                  <a:lnTo>
                    <a:pt x="377" y="185"/>
                  </a:lnTo>
                  <a:lnTo>
                    <a:pt x="373" y="185"/>
                  </a:lnTo>
                  <a:lnTo>
                    <a:pt x="370" y="185"/>
                  </a:lnTo>
                  <a:lnTo>
                    <a:pt x="368" y="185"/>
                  </a:lnTo>
                  <a:lnTo>
                    <a:pt x="364" y="185"/>
                  </a:lnTo>
                  <a:lnTo>
                    <a:pt x="362" y="185"/>
                  </a:lnTo>
                  <a:lnTo>
                    <a:pt x="358" y="185"/>
                  </a:lnTo>
                  <a:lnTo>
                    <a:pt x="355" y="185"/>
                  </a:lnTo>
                  <a:lnTo>
                    <a:pt x="353" y="185"/>
                  </a:lnTo>
                  <a:lnTo>
                    <a:pt x="349" y="185"/>
                  </a:lnTo>
                  <a:lnTo>
                    <a:pt x="346" y="185"/>
                  </a:lnTo>
                  <a:lnTo>
                    <a:pt x="343" y="185"/>
                  </a:lnTo>
                  <a:lnTo>
                    <a:pt x="340" y="185"/>
                  </a:lnTo>
                  <a:lnTo>
                    <a:pt x="337" y="185"/>
                  </a:lnTo>
                  <a:lnTo>
                    <a:pt x="334" y="185"/>
                  </a:lnTo>
                  <a:lnTo>
                    <a:pt x="327" y="185"/>
                  </a:lnTo>
                  <a:lnTo>
                    <a:pt x="327" y="186"/>
                  </a:lnTo>
                  <a:lnTo>
                    <a:pt x="328" y="191"/>
                  </a:lnTo>
                  <a:lnTo>
                    <a:pt x="327" y="195"/>
                  </a:lnTo>
                  <a:lnTo>
                    <a:pt x="326" y="195"/>
                  </a:lnTo>
                  <a:lnTo>
                    <a:pt x="326" y="195"/>
                  </a:lnTo>
                  <a:lnTo>
                    <a:pt x="324" y="195"/>
                  </a:lnTo>
                  <a:lnTo>
                    <a:pt x="322" y="193"/>
                  </a:lnTo>
                  <a:lnTo>
                    <a:pt x="321" y="193"/>
                  </a:lnTo>
                  <a:lnTo>
                    <a:pt x="321" y="192"/>
                  </a:lnTo>
                  <a:lnTo>
                    <a:pt x="320" y="192"/>
                  </a:lnTo>
                  <a:lnTo>
                    <a:pt x="319" y="192"/>
                  </a:lnTo>
                  <a:lnTo>
                    <a:pt x="318" y="193"/>
                  </a:lnTo>
                  <a:lnTo>
                    <a:pt x="318" y="193"/>
                  </a:lnTo>
                  <a:lnTo>
                    <a:pt x="317" y="194"/>
                  </a:lnTo>
                  <a:lnTo>
                    <a:pt x="315" y="195"/>
                  </a:lnTo>
                  <a:lnTo>
                    <a:pt x="314" y="195"/>
                  </a:lnTo>
                  <a:lnTo>
                    <a:pt x="312" y="195"/>
                  </a:lnTo>
                  <a:lnTo>
                    <a:pt x="306" y="195"/>
                  </a:lnTo>
                  <a:lnTo>
                    <a:pt x="300" y="195"/>
                  </a:lnTo>
                  <a:lnTo>
                    <a:pt x="288" y="195"/>
                  </a:lnTo>
                  <a:lnTo>
                    <a:pt x="283" y="195"/>
                  </a:lnTo>
                  <a:lnTo>
                    <a:pt x="279" y="195"/>
                  </a:lnTo>
                  <a:lnTo>
                    <a:pt x="275" y="195"/>
                  </a:lnTo>
                  <a:lnTo>
                    <a:pt x="272" y="195"/>
                  </a:lnTo>
                  <a:lnTo>
                    <a:pt x="270" y="195"/>
                  </a:lnTo>
                  <a:lnTo>
                    <a:pt x="264" y="195"/>
                  </a:lnTo>
                  <a:lnTo>
                    <a:pt x="256" y="195"/>
                  </a:lnTo>
                  <a:lnTo>
                    <a:pt x="251" y="195"/>
                  </a:lnTo>
                  <a:lnTo>
                    <a:pt x="238" y="195"/>
                  </a:lnTo>
                  <a:lnTo>
                    <a:pt x="220" y="194"/>
                  </a:lnTo>
                  <a:lnTo>
                    <a:pt x="175" y="193"/>
                  </a:lnTo>
                  <a:lnTo>
                    <a:pt x="158" y="193"/>
                  </a:lnTo>
                  <a:lnTo>
                    <a:pt x="148" y="193"/>
                  </a:lnTo>
                  <a:lnTo>
                    <a:pt x="144" y="193"/>
                  </a:lnTo>
                  <a:lnTo>
                    <a:pt x="132" y="194"/>
                  </a:lnTo>
                  <a:lnTo>
                    <a:pt x="116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75"/>
                  </a:lnTo>
                  <a:lnTo>
                    <a:pt x="0" y="147"/>
                  </a:lnTo>
                  <a:lnTo>
                    <a:pt x="0" y="111"/>
                  </a:lnTo>
                  <a:lnTo>
                    <a:pt x="0" y="100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9" y="100"/>
                  </a:lnTo>
                  <a:lnTo>
                    <a:pt x="11" y="100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9" y="100"/>
                  </a:lnTo>
                  <a:lnTo>
                    <a:pt x="23" y="100"/>
                  </a:lnTo>
                  <a:lnTo>
                    <a:pt x="24" y="100"/>
                  </a:lnTo>
                  <a:lnTo>
                    <a:pt x="25" y="100"/>
                  </a:lnTo>
                  <a:lnTo>
                    <a:pt x="27" y="100"/>
                  </a:lnTo>
                  <a:lnTo>
                    <a:pt x="30" y="100"/>
                  </a:lnTo>
                  <a:lnTo>
                    <a:pt x="32" y="100"/>
                  </a:lnTo>
                  <a:lnTo>
                    <a:pt x="34" y="100"/>
                  </a:lnTo>
                  <a:lnTo>
                    <a:pt x="39" y="100"/>
                  </a:lnTo>
                  <a:lnTo>
                    <a:pt x="43" y="100"/>
                  </a:lnTo>
                  <a:lnTo>
                    <a:pt x="45" y="100"/>
                  </a:lnTo>
                  <a:lnTo>
                    <a:pt x="49" y="100"/>
                  </a:lnTo>
                  <a:lnTo>
                    <a:pt x="51" y="100"/>
                  </a:lnTo>
                  <a:lnTo>
                    <a:pt x="55" y="100"/>
                  </a:lnTo>
                  <a:lnTo>
                    <a:pt x="58" y="100"/>
                  </a:lnTo>
                  <a:lnTo>
                    <a:pt x="60" y="100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9" y="100"/>
                  </a:lnTo>
                  <a:lnTo>
                    <a:pt x="75" y="100"/>
                  </a:lnTo>
                  <a:lnTo>
                    <a:pt x="81" y="100"/>
                  </a:lnTo>
                  <a:lnTo>
                    <a:pt x="86" y="100"/>
                  </a:lnTo>
                  <a:lnTo>
                    <a:pt x="90" y="100"/>
                  </a:lnTo>
                  <a:lnTo>
                    <a:pt x="92" y="100"/>
                  </a:lnTo>
                  <a:lnTo>
                    <a:pt x="99" y="100"/>
                  </a:lnTo>
                  <a:lnTo>
                    <a:pt x="100" y="100"/>
                  </a:lnTo>
                  <a:lnTo>
                    <a:pt x="104" y="100"/>
                  </a:lnTo>
                  <a:lnTo>
                    <a:pt x="108" y="100"/>
                  </a:lnTo>
                  <a:lnTo>
                    <a:pt x="110" y="100"/>
                  </a:lnTo>
                  <a:lnTo>
                    <a:pt x="116" y="100"/>
                  </a:lnTo>
                  <a:lnTo>
                    <a:pt x="119" y="100"/>
                  </a:lnTo>
                  <a:lnTo>
                    <a:pt x="124" y="100"/>
                  </a:lnTo>
                  <a:lnTo>
                    <a:pt x="127" y="100"/>
                  </a:lnTo>
                  <a:lnTo>
                    <a:pt x="132" y="100"/>
                  </a:lnTo>
                  <a:lnTo>
                    <a:pt x="135" y="100"/>
                  </a:lnTo>
                  <a:lnTo>
                    <a:pt x="140" y="100"/>
                  </a:lnTo>
                  <a:lnTo>
                    <a:pt x="143" y="100"/>
                  </a:lnTo>
                  <a:lnTo>
                    <a:pt x="148" y="100"/>
                  </a:lnTo>
                  <a:lnTo>
                    <a:pt x="154" y="100"/>
                  </a:lnTo>
                  <a:lnTo>
                    <a:pt x="162" y="100"/>
                  </a:lnTo>
                  <a:lnTo>
                    <a:pt x="169" y="100"/>
                  </a:lnTo>
                  <a:lnTo>
                    <a:pt x="176" y="100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6" y="99"/>
                  </a:lnTo>
                  <a:lnTo>
                    <a:pt x="186" y="98"/>
                  </a:lnTo>
                  <a:lnTo>
                    <a:pt x="186" y="92"/>
                  </a:lnTo>
                  <a:lnTo>
                    <a:pt x="186" y="91"/>
                  </a:lnTo>
                  <a:lnTo>
                    <a:pt x="207" y="100"/>
                  </a:lnTo>
                  <a:lnTo>
                    <a:pt x="217" y="107"/>
                  </a:lnTo>
                  <a:lnTo>
                    <a:pt x="218" y="107"/>
                  </a:lnTo>
                  <a:lnTo>
                    <a:pt x="224" y="100"/>
                  </a:lnTo>
                  <a:lnTo>
                    <a:pt x="226" y="98"/>
                  </a:lnTo>
                  <a:lnTo>
                    <a:pt x="231" y="90"/>
                  </a:lnTo>
                  <a:lnTo>
                    <a:pt x="246" y="66"/>
                  </a:lnTo>
                  <a:lnTo>
                    <a:pt x="248" y="64"/>
                  </a:lnTo>
                  <a:lnTo>
                    <a:pt x="252" y="63"/>
                  </a:lnTo>
                  <a:lnTo>
                    <a:pt x="256" y="60"/>
                  </a:lnTo>
                  <a:lnTo>
                    <a:pt x="262" y="59"/>
                  </a:lnTo>
                  <a:lnTo>
                    <a:pt x="269" y="55"/>
                  </a:lnTo>
                  <a:lnTo>
                    <a:pt x="272" y="54"/>
                  </a:lnTo>
                  <a:lnTo>
                    <a:pt x="278" y="50"/>
                  </a:lnTo>
                  <a:lnTo>
                    <a:pt x="281" y="50"/>
                  </a:lnTo>
                  <a:lnTo>
                    <a:pt x="286" y="48"/>
                  </a:lnTo>
                  <a:lnTo>
                    <a:pt x="289" y="46"/>
                  </a:lnTo>
                  <a:lnTo>
                    <a:pt x="300" y="34"/>
                  </a:lnTo>
                  <a:lnTo>
                    <a:pt x="304" y="31"/>
                  </a:lnTo>
                  <a:lnTo>
                    <a:pt x="307" y="30"/>
                  </a:lnTo>
                  <a:lnTo>
                    <a:pt x="314" y="29"/>
                  </a:lnTo>
                  <a:lnTo>
                    <a:pt x="320" y="26"/>
                  </a:lnTo>
                  <a:lnTo>
                    <a:pt x="326" y="25"/>
                  </a:lnTo>
                  <a:lnTo>
                    <a:pt x="340" y="18"/>
                  </a:lnTo>
                  <a:lnTo>
                    <a:pt x="358" y="38"/>
                  </a:lnTo>
                  <a:lnTo>
                    <a:pt x="365" y="31"/>
                  </a:lnTo>
                  <a:lnTo>
                    <a:pt x="371" y="25"/>
                  </a:lnTo>
                  <a:lnTo>
                    <a:pt x="377" y="19"/>
                  </a:lnTo>
                  <a:lnTo>
                    <a:pt x="382" y="13"/>
                  </a:lnTo>
                  <a:lnTo>
                    <a:pt x="389" y="7"/>
                  </a:lnTo>
                  <a:lnTo>
                    <a:pt x="396" y="0"/>
                  </a:lnTo>
                  <a:lnTo>
                    <a:pt x="396" y="1"/>
                  </a:lnTo>
                  <a:lnTo>
                    <a:pt x="396" y="2"/>
                  </a:lnTo>
                  <a:lnTo>
                    <a:pt x="396" y="2"/>
                  </a:lnTo>
                  <a:lnTo>
                    <a:pt x="396" y="4"/>
                  </a:lnTo>
                  <a:lnTo>
                    <a:pt x="397" y="7"/>
                  </a:lnTo>
                  <a:lnTo>
                    <a:pt x="397" y="14"/>
                  </a:lnTo>
                  <a:lnTo>
                    <a:pt x="397" y="15"/>
                  </a:lnTo>
                  <a:lnTo>
                    <a:pt x="397" y="21"/>
                  </a:lnTo>
                  <a:lnTo>
                    <a:pt x="397" y="22"/>
                  </a:lnTo>
                  <a:lnTo>
                    <a:pt x="397" y="25"/>
                  </a:lnTo>
                  <a:lnTo>
                    <a:pt x="397" y="27"/>
                  </a:lnTo>
                  <a:lnTo>
                    <a:pt x="397" y="29"/>
                  </a:lnTo>
                  <a:lnTo>
                    <a:pt x="397" y="30"/>
                  </a:lnTo>
                  <a:lnTo>
                    <a:pt x="397" y="33"/>
                  </a:lnTo>
                  <a:close/>
                  <a:moveTo>
                    <a:pt x="140" y="730"/>
                  </a:moveTo>
                  <a:lnTo>
                    <a:pt x="140" y="733"/>
                  </a:lnTo>
                  <a:lnTo>
                    <a:pt x="140" y="734"/>
                  </a:lnTo>
                  <a:lnTo>
                    <a:pt x="138" y="734"/>
                  </a:lnTo>
                  <a:lnTo>
                    <a:pt x="138" y="733"/>
                  </a:lnTo>
                  <a:lnTo>
                    <a:pt x="116" y="733"/>
                  </a:lnTo>
                  <a:lnTo>
                    <a:pt x="102" y="733"/>
                  </a:lnTo>
                  <a:lnTo>
                    <a:pt x="101" y="733"/>
                  </a:lnTo>
                  <a:lnTo>
                    <a:pt x="100" y="732"/>
                  </a:lnTo>
                  <a:lnTo>
                    <a:pt x="97" y="731"/>
                  </a:lnTo>
                  <a:lnTo>
                    <a:pt x="99" y="727"/>
                  </a:lnTo>
                  <a:lnTo>
                    <a:pt x="100" y="726"/>
                  </a:lnTo>
                  <a:lnTo>
                    <a:pt x="100" y="725"/>
                  </a:lnTo>
                  <a:lnTo>
                    <a:pt x="100" y="725"/>
                  </a:lnTo>
                  <a:lnTo>
                    <a:pt x="100" y="725"/>
                  </a:lnTo>
                  <a:lnTo>
                    <a:pt x="100" y="721"/>
                  </a:lnTo>
                  <a:lnTo>
                    <a:pt x="100" y="715"/>
                  </a:lnTo>
                  <a:lnTo>
                    <a:pt x="100" y="715"/>
                  </a:lnTo>
                  <a:lnTo>
                    <a:pt x="101" y="714"/>
                  </a:lnTo>
                  <a:lnTo>
                    <a:pt x="101" y="713"/>
                  </a:lnTo>
                  <a:lnTo>
                    <a:pt x="101" y="713"/>
                  </a:lnTo>
                  <a:lnTo>
                    <a:pt x="102" y="712"/>
                  </a:lnTo>
                  <a:lnTo>
                    <a:pt x="102" y="712"/>
                  </a:lnTo>
                  <a:lnTo>
                    <a:pt x="103" y="712"/>
                  </a:lnTo>
                  <a:lnTo>
                    <a:pt x="103" y="710"/>
                  </a:lnTo>
                  <a:lnTo>
                    <a:pt x="104" y="710"/>
                  </a:lnTo>
                  <a:lnTo>
                    <a:pt x="106" y="710"/>
                  </a:lnTo>
                  <a:lnTo>
                    <a:pt x="106" y="709"/>
                  </a:lnTo>
                  <a:lnTo>
                    <a:pt x="106" y="709"/>
                  </a:lnTo>
                  <a:lnTo>
                    <a:pt x="107" y="709"/>
                  </a:lnTo>
                  <a:lnTo>
                    <a:pt x="107" y="708"/>
                  </a:lnTo>
                  <a:lnTo>
                    <a:pt x="107" y="708"/>
                  </a:lnTo>
                  <a:lnTo>
                    <a:pt x="107" y="708"/>
                  </a:lnTo>
                  <a:lnTo>
                    <a:pt x="107" y="707"/>
                  </a:lnTo>
                  <a:lnTo>
                    <a:pt x="107" y="706"/>
                  </a:lnTo>
                  <a:lnTo>
                    <a:pt x="107" y="706"/>
                  </a:lnTo>
                  <a:lnTo>
                    <a:pt x="107" y="705"/>
                  </a:lnTo>
                  <a:lnTo>
                    <a:pt x="107" y="704"/>
                  </a:lnTo>
                  <a:lnTo>
                    <a:pt x="108" y="704"/>
                  </a:lnTo>
                  <a:lnTo>
                    <a:pt x="108" y="702"/>
                  </a:lnTo>
                  <a:lnTo>
                    <a:pt x="108" y="700"/>
                  </a:lnTo>
                  <a:lnTo>
                    <a:pt x="108" y="696"/>
                  </a:lnTo>
                  <a:lnTo>
                    <a:pt x="108" y="695"/>
                  </a:lnTo>
                  <a:lnTo>
                    <a:pt x="108" y="693"/>
                  </a:lnTo>
                  <a:lnTo>
                    <a:pt x="108" y="692"/>
                  </a:lnTo>
                  <a:lnTo>
                    <a:pt x="109" y="691"/>
                  </a:lnTo>
                  <a:lnTo>
                    <a:pt x="109" y="691"/>
                  </a:lnTo>
                  <a:lnTo>
                    <a:pt x="109" y="690"/>
                  </a:lnTo>
                  <a:lnTo>
                    <a:pt x="110" y="690"/>
                  </a:lnTo>
                  <a:lnTo>
                    <a:pt x="111" y="688"/>
                  </a:lnTo>
                  <a:lnTo>
                    <a:pt x="112" y="688"/>
                  </a:lnTo>
                  <a:lnTo>
                    <a:pt x="114" y="687"/>
                  </a:lnTo>
                  <a:lnTo>
                    <a:pt x="115" y="685"/>
                  </a:lnTo>
                  <a:lnTo>
                    <a:pt x="115" y="685"/>
                  </a:lnTo>
                  <a:lnTo>
                    <a:pt x="116" y="684"/>
                  </a:lnTo>
                  <a:lnTo>
                    <a:pt x="116" y="684"/>
                  </a:lnTo>
                  <a:lnTo>
                    <a:pt x="116" y="684"/>
                  </a:lnTo>
                  <a:lnTo>
                    <a:pt x="116" y="683"/>
                  </a:lnTo>
                  <a:lnTo>
                    <a:pt x="116" y="683"/>
                  </a:lnTo>
                  <a:lnTo>
                    <a:pt x="116" y="682"/>
                  </a:lnTo>
                  <a:lnTo>
                    <a:pt x="116" y="681"/>
                  </a:lnTo>
                  <a:lnTo>
                    <a:pt x="121" y="681"/>
                  </a:lnTo>
                  <a:lnTo>
                    <a:pt x="126" y="681"/>
                  </a:lnTo>
                  <a:lnTo>
                    <a:pt x="128" y="681"/>
                  </a:lnTo>
                  <a:lnTo>
                    <a:pt x="131" y="681"/>
                  </a:lnTo>
                  <a:lnTo>
                    <a:pt x="135" y="681"/>
                  </a:lnTo>
                  <a:lnTo>
                    <a:pt x="140" y="681"/>
                  </a:lnTo>
                  <a:lnTo>
                    <a:pt x="140" y="687"/>
                  </a:lnTo>
                  <a:lnTo>
                    <a:pt x="140" y="689"/>
                  </a:lnTo>
                  <a:lnTo>
                    <a:pt x="140" y="699"/>
                  </a:lnTo>
                  <a:lnTo>
                    <a:pt x="140" y="709"/>
                  </a:lnTo>
                  <a:lnTo>
                    <a:pt x="140" y="73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07BFAE9-6773-D0AC-6120-DE18C7C63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224213"/>
              <a:ext cx="557213" cy="463550"/>
            </a:xfrm>
            <a:custGeom>
              <a:avLst/>
              <a:gdLst>
                <a:gd name="T0" fmla="*/ 351 w 351"/>
                <a:gd name="T1" fmla="*/ 22 h 292"/>
                <a:gd name="T2" fmla="*/ 351 w 351"/>
                <a:gd name="T3" fmla="*/ 51 h 292"/>
                <a:gd name="T4" fmla="*/ 351 w 351"/>
                <a:gd name="T5" fmla="*/ 82 h 292"/>
                <a:gd name="T6" fmla="*/ 350 w 351"/>
                <a:gd name="T7" fmla="*/ 114 h 292"/>
                <a:gd name="T8" fmla="*/ 349 w 351"/>
                <a:gd name="T9" fmla="*/ 186 h 292"/>
                <a:gd name="T10" fmla="*/ 349 w 351"/>
                <a:gd name="T11" fmla="*/ 244 h 292"/>
                <a:gd name="T12" fmla="*/ 338 w 351"/>
                <a:gd name="T13" fmla="*/ 292 h 292"/>
                <a:gd name="T14" fmla="*/ 324 w 351"/>
                <a:gd name="T15" fmla="*/ 292 h 292"/>
                <a:gd name="T16" fmla="*/ 315 w 351"/>
                <a:gd name="T17" fmla="*/ 292 h 292"/>
                <a:gd name="T18" fmla="*/ 297 w 351"/>
                <a:gd name="T19" fmla="*/ 291 h 292"/>
                <a:gd name="T20" fmla="*/ 280 w 351"/>
                <a:gd name="T21" fmla="*/ 291 h 292"/>
                <a:gd name="T22" fmla="*/ 269 w 351"/>
                <a:gd name="T23" fmla="*/ 291 h 292"/>
                <a:gd name="T24" fmla="*/ 253 w 351"/>
                <a:gd name="T25" fmla="*/ 291 h 292"/>
                <a:gd name="T26" fmla="*/ 242 w 351"/>
                <a:gd name="T27" fmla="*/ 291 h 292"/>
                <a:gd name="T28" fmla="*/ 224 w 351"/>
                <a:gd name="T29" fmla="*/ 291 h 292"/>
                <a:gd name="T30" fmla="*/ 213 w 351"/>
                <a:gd name="T31" fmla="*/ 291 h 292"/>
                <a:gd name="T32" fmla="*/ 191 w 351"/>
                <a:gd name="T33" fmla="*/ 291 h 292"/>
                <a:gd name="T34" fmla="*/ 174 w 351"/>
                <a:gd name="T35" fmla="*/ 291 h 292"/>
                <a:gd name="T36" fmla="*/ 157 w 351"/>
                <a:gd name="T37" fmla="*/ 291 h 292"/>
                <a:gd name="T38" fmla="*/ 147 w 351"/>
                <a:gd name="T39" fmla="*/ 291 h 292"/>
                <a:gd name="T40" fmla="*/ 134 w 351"/>
                <a:gd name="T41" fmla="*/ 291 h 292"/>
                <a:gd name="T42" fmla="*/ 118 w 351"/>
                <a:gd name="T43" fmla="*/ 291 h 292"/>
                <a:gd name="T44" fmla="*/ 111 w 351"/>
                <a:gd name="T45" fmla="*/ 291 h 292"/>
                <a:gd name="T46" fmla="*/ 104 w 351"/>
                <a:gd name="T47" fmla="*/ 288 h 292"/>
                <a:gd name="T48" fmla="*/ 102 w 351"/>
                <a:gd name="T49" fmla="*/ 287 h 292"/>
                <a:gd name="T50" fmla="*/ 101 w 351"/>
                <a:gd name="T51" fmla="*/ 287 h 292"/>
                <a:gd name="T52" fmla="*/ 98 w 351"/>
                <a:gd name="T53" fmla="*/ 288 h 292"/>
                <a:gd name="T54" fmla="*/ 93 w 351"/>
                <a:gd name="T55" fmla="*/ 291 h 292"/>
                <a:gd name="T56" fmla="*/ 85 w 351"/>
                <a:gd name="T57" fmla="*/ 291 h 292"/>
                <a:gd name="T58" fmla="*/ 76 w 351"/>
                <a:gd name="T59" fmla="*/ 291 h 292"/>
                <a:gd name="T60" fmla="*/ 67 w 351"/>
                <a:gd name="T61" fmla="*/ 291 h 292"/>
                <a:gd name="T62" fmla="*/ 59 w 351"/>
                <a:gd name="T63" fmla="*/ 291 h 292"/>
                <a:gd name="T64" fmla="*/ 52 w 351"/>
                <a:gd name="T65" fmla="*/ 291 h 292"/>
                <a:gd name="T66" fmla="*/ 44 w 351"/>
                <a:gd name="T67" fmla="*/ 291 h 292"/>
                <a:gd name="T68" fmla="*/ 35 w 351"/>
                <a:gd name="T69" fmla="*/ 291 h 292"/>
                <a:gd name="T70" fmla="*/ 27 w 351"/>
                <a:gd name="T71" fmla="*/ 291 h 292"/>
                <a:gd name="T72" fmla="*/ 18 w 351"/>
                <a:gd name="T73" fmla="*/ 291 h 292"/>
                <a:gd name="T74" fmla="*/ 11 w 351"/>
                <a:gd name="T75" fmla="*/ 289 h 292"/>
                <a:gd name="T76" fmla="*/ 11 w 351"/>
                <a:gd name="T77" fmla="*/ 150 h 292"/>
                <a:gd name="T78" fmla="*/ 11 w 351"/>
                <a:gd name="T79" fmla="*/ 56 h 292"/>
                <a:gd name="T80" fmla="*/ 4 w 351"/>
                <a:gd name="T81" fmla="*/ 52 h 292"/>
                <a:gd name="T82" fmla="*/ 2 w 351"/>
                <a:gd name="T83" fmla="*/ 56 h 292"/>
                <a:gd name="T84" fmla="*/ 11 w 351"/>
                <a:gd name="T85" fmla="*/ 44 h 292"/>
                <a:gd name="T86" fmla="*/ 143 w 351"/>
                <a:gd name="T87" fmla="*/ 9 h 292"/>
                <a:gd name="T88" fmla="*/ 169 w 351"/>
                <a:gd name="T89" fmla="*/ 8 h 292"/>
                <a:gd name="T90" fmla="*/ 249 w 351"/>
                <a:gd name="T91" fmla="*/ 10 h 292"/>
                <a:gd name="T92" fmla="*/ 275 w 351"/>
                <a:gd name="T93" fmla="*/ 10 h 292"/>
                <a:gd name="T94" fmla="*/ 286 w 351"/>
                <a:gd name="T95" fmla="*/ 10 h 292"/>
                <a:gd name="T96" fmla="*/ 299 w 351"/>
                <a:gd name="T97" fmla="*/ 10 h 292"/>
                <a:gd name="T98" fmla="*/ 323 w 351"/>
                <a:gd name="T99" fmla="*/ 10 h 292"/>
                <a:gd name="T100" fmla="*/ 328 w 351"/>
                <a:gd name="T101" fmla="*/ 9 h 292"/>
                <a:gd name="T102" fmla="*/ 330 w 351"/>
                <a:gd name="T103" fmla="*/ 7 h 292"/>
                <a:gd name="T104" fmla="*/ 332 w 351"/>
                <a:gd name="T105" fmla="*/ 8 h 292"/>
                <a:gd name="T106" fmla="*/ 337 w 351"/>
                <a:gd name="T107" fmla="*/ 10 h 292"/>
                <a:gd name="T108" fmla="*/ 339 w 351"/>
                <a:gd name="T109" fmla="*/ 6 h 292"/>
                <a:gd name="T110" fmla="*/ 345 w 351"/>
                <a:gd name="T1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1" h="292">
                  <a:moveTo>
                    <a:pt x="351" y="0"/>
                  </a:moveTo>
                  <a:lnTo>
                    <a:pt x="351" y="10"/>
                  </a:lnTo>
                  <a:lnTo>
                    <a:pt x="351" y="22"/>
                  </a:lnTo>
                  <a:lnTo>
                    <a:pt x="351" y="32"/>
                  </a:lnTo>
                  <a:lnTo>
                    <a:pt x="351" y="42"/>
                  </a:lnTo>
                  <a:lnTo>
                    <a:pt x="351" y="51"/>
                  </a:lnTo>
                  <a:lnTo>
                    <a:pt x="351" y="63"/>
                  </a:lnTo>
                  <a:lnTo>
                    <a:pt x="351" y="73"/>
                  </a:lnTo>
                  <a:lnTo>
                    <a:pt x="351" y="82"/>
                  </a:lnTo>
                  <a:lnTo>
                    <a:pt x="350" y="93"/>
                  </a:lnTo>
                  <a:lnTo>
                    <a:pt x="350" y="105"/>
                  </a:lnTo>
                  <a:lnTo>
                    <a:pt x="350" y="114"/>
                  </a:lnTo>
                  <a:lnTo>
                    <a:pt x="350" y="124"/>
                  </a:lnTo>
                  <a:lnTo>
                    <a:pt x="350" y="162"/>
                  </a:lnTo>
                  <a:lnTo>
                    <a:pt x="349" y="186"/>
                  </a:lnTo>
                  <a:lnTo>
                    <a:pt x="349" y="198"/>
                  </a:lnTo>
                  <a:lnTo>
                    <a:pt x="349" y="209"/>
                  </a:lnTo>
                  <a:lnTo>
                    <a:pt x="349" y="244"/>
                  </a:lnTo>
                  <a:lnTo>
                    <a:pt x="350" y="292"/>
                  </a:lnTo>
                  <a:lnTo>
                    <a:pt x="345" y="292"/>
                  </a:lnTo>
                  <a:lnTo>
                    <a:pt x="338" y="292"/>
                  </a:lnTo>
                  <a:lnTo>
                    <a:pt x="329" y="292"/>
                  </a:lnTo>
                  <a:lnTo>
                    <a:pt x="326" y="292"/>
                  </a:lnTo>
                  <a:lnTo>
                    <a:pt x="324" y="292"/>
                  </a:lnTo>
                  <a:lnTo>
                    <a:pt x="318" y="292"/>
                  </a:lnTo>
                  <a:lnTo>
                    <a:pt x="316" y="292"/>
                  </a:lnTo>
                  <a:lnTo>
                    <a:pt x="315" y="292"/>
                  </a:lnTo>
                  <a:lnTo>
                    <a:pt x="311" y="292"/>
                  </a:lnTo>
                  <a:lnTo>
                    <a:pt x="304" y="292"/>
                  </a:lnTo>
                  <a:lnTo>
                    <a:pt x="297" y="291"/>
                  </a:lnTo>
                  <a:lnTo>
                    <a:pt x="291" y="291"/>
                  </a:lnTo>
                  <a:lnTo>
                    <a:pt x="286" y="291"/>
                  </a:lnTo>
                  <a:lnTo>
                    <a:pt x="280" y="291"/>
                  </a:lnTo>
                  <a:lnTo>
                    <a:pt x="274" y="291"/>
                  </a:lnTo>
                  <a:lnTo>
                    <a:pt x="273" y="291"/>
                  </a:lnTo>
                  <a:lnTo>
                    <a:pt x="269" y="291"/>
                  </a:lnTo>
                  <a:lnTo>
                    <a:pt x="265" y="291"/>
                  </a:lnTo>
                  <a:lnTo>
                    <a:pt x="259" y="291"/>
                  </a:lnTo>
                  <a:lnTo>
                    <a:pt x="253" y="291"/>
                  </a:lnTo>
                  <a:lnTo>
                    <a:pt x="247" y="291"/>
                  </a:lnTo>
                  <a:lnTo>
                    <a:pt x="245" y="291"/>
                  </a:lnTo>
                  <a:lnTo>
                    <a:pt x="242" y="291"/>
                  </a:lnTo>
                  <a:lnTo>
                    <a:pt x="232" y="291"/>
                  </a:lnTo>
                  <a:lnTo>
                    <a:pt x="229" y="291"/>
                  </a:lnTo>
                  <a:lnTo>
                    <a:pt x="224" y="291"/>
                  </a:lnTo>
                  <a:lnTo>
                    <a:pt x="222" y="291"/>
                  </a:lnTo>
                  <a:lnTo>
                    <a:pt x="218" y="291"/>
                  </a:lnTo>
                  <a:lnTo>
                    <a:pt x="213" y="291"/>
                  </a:lnTo>
                  <a:lnTo>
                    <a:pt x="206" y="291"/>
                  </a:lnTo>
                  <a:lnTo>
                    <a:pt x="197" y="291"/>
                  </a:lnTo>
                  <a:lnTo>
                    <a:pt x="191" y="291"/>
                  </a:lnTo>
                  <a:lnTo>
                    <a:pt x="186" y="291"/>
                  </a:lnTo>
                  <a:lnTo>
                    <a:pt x="180" y="291"/>
                  </a:lnTo>
                  <a:lnTo>
                    <a:pt x="174" y="291"/>
                  </a:lnTo>
                  <a:lnTo>
                    <a:pt x="169" y="291"/>
                  </a:lnTo>
                  <a:lnTo>
                    <a:pt x="163" y="291"/>
                  </a:lnTo>
                  <a:lnTo>
                    <a:pt x="157" y="291"/>
                  </a:lnTo>
                  <a:lnTo>
                    <a:pt x="154" y="291"/>
                  </a:lnTo>
                  <a:lnTo>
                    <a:pt x="151" y="291"/>
                  </a:lnTo>
                  <a:lnTo>
                    <a:pt x="147" y="291"/>
                  </a:lnTo>
                  <a:lnTo>
                    <a:pt x="145" y="291"/>
                  </a:lnTo>
                  <a:lnTo>
                    <a:pt x="139" y="291"/>
                  </a:lnTo>
                  <a:lnTo>
                    <a:pt x="134" y="291"/>
                  </a:lnTo>
                  <a:lnTo>
                    <a:pt x="128" y="291"/>
                  </a:lnTo>
                  <a:lnTo>
                    <a:pt x="121" y="291"/>
                  </a:lnTo>
                  <a:lnTo>
                    <a:pt x="118" y="291"/>
                  </a:lnTo>
                  <a:lnTo>
                    <a:pt x="117" y="291"/>
                  </a:lnTo>
                  <a:lnTo>
                    <a:pt x="113" y="291"/>
                  </a:lnTo>
                  <a:lnTo>
                    <a:pt x="111" y="291"/>
                  </a:lnTo>
                  <a:lnTo>
                    <a:pt x="109" y="289"/>
                  </a:lnTo>
                  <a:lnTo>
                    <a:pt x="106" y="289"/>
                  </a:lnTo>
                  <a:lnTo>
                    <a:pt x="104" y="288"/>
                  </a:lnTo>
                  <a:lnTo>
                    <a:pt x="103" y="288"/>
                  </a:lnTo>
                  <a:lnTo>
                    <a:pt x="103" y="287"/>
                  </a:lnTo>
                  <a:lnTo>
                    <a:pt x="102" y="287"/>
                  </a:lnTo>
                  <a:lnTo>
                    <a:pt x="102" y="287"/>
                  </a:lnTo>
                  <a:lnTo>
                    <a:pt x="101" y="287"/>
                  </a:lnTo>
                  <a:lnTo>
                    <a:pt x="101" y="287"/>
                  </a:lnTo>
                  <a:lnTo>
                    <a:pt x="101" y="287"/>
                  </a:lnTo>
                  <a:lnTo>
                    <a:pt x="100" y="287"/>
                  </a:lnTo>
                  <a:lnTo>
                    <a:pt x="98" y="288"/>
                  </a:lnTo>
                  <a:lnTo>
                    <a:pt x="96" y="289"/>
                  </a:lnTo>
                  <a:lnTo>
                    <a:pt x="95" y="289"/>
                  </a:lnTo>
                  <a:lnTo>
                    <a:pt x="93" y="291"/>
                  </a:lnTo>
                  <a:lnTo>
                    <a:pt x="91" y="291"/>
                  </a:lnTo>
                  <a:lnTo>
                    <a:pt x="87" y="291"/>
                  </a:lnTo>
                  <a:lnTo>
                    <a:pt x="85" y="291"/>
                  </a:lnTo>
                  <a:lnTo>
                    <a:pt x="81" y="291"/>
                  </a:lnTo>
                  <a:lnTo>
                    <a:pt x="79" y="291"/>
                  </a:lnTo>
                  <a:lnTo>
                    <a:pt x="76" y="291"/>
                  </a:lnTo>
                  <a:lnTo>
                    <a:pt x="72" y="291"/>
                  </a:lnTo>
                  <a:lnTo>
                    <a:pt x="70" y="291"/>
                  </a:lnTo>
                  <a:lnTo>
                    <a:pt x="67" y="291"/>
                  </a:lnTo>
                  <a:lnTo>
                    <a:pt x="64" y="291"/>
                  </a:lnTo>
                  <a:lnTo>
                    <a:pt x="61" y="291"/>
                  </a:lnTo>
                  <a:lnTo>
                    <a:pt x="59" y="291"/>
                  </a:lnTo>
                  <a:lnTo>
                    <a:pt x="59" y="291"/>
                  </a:lnTo>
                  <a:lnTo>
                    <a:pt x="55" y="291"/>
                  </a:lnTo>
                  <a:lnTo>
                    <a:pt x="52" y="291"/>
                  </a:lnTo>
                  <a:lnTo>
                    <a:pt x="50" y="291"/>
                  </a:lnTo>
                  <a:lnTo>
                    <a:pt x="46" y="291"/>
                  </a:lnTo>
                  <a:lnTo>
                    <a:pt x="44" y="291"/>
                  </a:lnTo>
                  <a:lnTo>
                    <a:pt x="41" y="291"/>
                  </a:lnTo>
                  <a:lnTo>
                    <a:pt x="38" y="291"/>
                  </a:lnTo>
                  <a:lnTo>
                    <a:pt x="35" y="291"/>
                  </a:lnTo>
                  <a:lnTo>
                    <a:pt x="33" y="291"/>
                  </a:lnTo>
                  <a:lnTo>
                    <a:pt x="29" y="291"/>
                  </a:lnTo>
                  <a:lnTo>
                    <a:pt x="27" y="291"/>
                  </a:lnTo>
                  <a:lnTo>
                    <a:pt x="24" y="291"/>
                  </a:lnTo>
                  <a:lnTo>
                    <a:pt x="20" y="291"/>
                  </a:lnTo>
                  <a:lnTo>
                    <a:pt x="18" y="291"/>
                  </a:lnTo>
                  <a:lnTo>
                    <a:pt x="15" y="291"/>
                  </a:lnTo>
                  <a:lnTo>
                    <a:pt x="11" y="291"/>
                  </a:lnTo>
                  <a:lnTo>
                    <a:pt x="11" y="289"/>
                  </a:lnTo>
                  <a:lnTo>
                    <a:pt x="11" y="243"/>
                  </a:lnTo>
                  <a:lnTo>
                    <a:pt x="11" y="196"/>
                  </a:lnTo>
                  <a:lnTo>
                    <a:pt x="11" y="150"/>
                  </a:lnTo>
                  <a:lnTo>
                    <a:pt x="11" y="103"/>
                  </a:lnTo>
                  <a:lnTo>
                    <a:pt x="11" y="102"/>
                  </a:lnTo>
                  <a:lnTo>
                    <a:pt x="11" y="56"/>
                  </a:lnTo>
                  <a:lnTo>
                    <a:pt x="5" y="56"/>
                  </a:lnTo>
                  <a:lnTo>
                    <a:pt x="5" y="52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2" y="51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11" y="44"/>
                  </a:lnTo>
                  <a:lnTo>
                    <a:pt x="11" y="9"/>
                  </a:lnTo>
                  <a:lnTo>
                    <a:pt x="127" y="9"/>
                  </a:lnTo>
                  <a:lnTo>
                    <a:pt x="143" y="9"/>
                  </a:lnTo>
                  <a:lnTo>
                    <a:pt x="155" y="8"/>
                  </a:lnTo>
                  <a:lnTo>
                    <a:pt x="159" y="8"/>
                  </a:lnTo>
                  <a:lnTo>
                    <a:pt x="169" y="8"/>
                  </a:lnTo>
                  <a:lnTo>
                    <a:pt x="186" y="8"/>
                  </a:lnTo>
                  <a:lnTo>
                    <a:pt x="231" y="9"/>
                  </a:lnTo>
                  <a:lnTo>
                    <a:pt x="249" y="10"/>
                  </a:lnTo>
                  <a:lnTo>
                    <a:pt x="262" y="10"/>
                  </a:lnTo>
                  <a:lnTo>
                    <a:pt x="267" y="10"/>
                  </a:lnTo>
                  <a:lnTo>
                    <a:pt x="275" y="10"/>
                  </a:lnTo>
                  <a:lnTo>
                    <a:pt x="281" y="10"/>
                  </a:lnTo>
                  <a:lnTo>
                    <a:pt x="283" y="10"/>
                  </a:lnTo>
                  <a:lnTo>
                    <a:pt x="286" y="10"/>
                  </a:lnTo>
                  <a:lnTo>
                    <a:pt x="290" y="10"/>
                  </a:lnTo>
                  <a:lnTo>
                    <a:pt x="294" y="10"/>
                  </a:lnTo>
                  <a:lnTo>
                    <a:pt x="299" y="10"/>
                  </a:lnTo>
                  <a:lnTo>
                    <a:pt x="311" y="10"/>
                  </a:lnTo>
                  <a:lnTo>
                    <a:pt x="317" y="10"/>
                  </a:lnTo>
                  <a:lnTo>
                    <a:pt x="323" y="10"/>
                  </a:lnTo>
                  <a:lnTo>
                    <a:pt x="325" y="10"/>
                  </a:lnTo>
                  <a:lnTo>
                    <a:pt x="326" y="10"/>
                  </a:lnTo>
                  <a:lnTo>
                    <a:pt x="328" y="9"/>
                  </a:lnTo>
                  <a:lnTo>
                    <a:pt x="329" y="8"/>
                  </a:lnTo>
                  <a:lnTo>
                    <a:pt x="329" y="8"/>
                  </a:lnTo>
                  <a:lnTo>
                    <a:pt x="330" y="7"/>
                  </a:lnTo>
                  <a:lnTo>
                    <a:pt x="331" y="7"/>
                  </a:lnTo>
                  <a:lnTo>
                    <a:pt x="332" y="7"/>
                  </a:lnTo>
                  <a:lnTo>
                    <a:pt x="332" y="8"/>
                  </a:lnTo>
                  <a:lnTo>
                    <a:pt x="333" y="8"/>
                  </a:lnTo>
                  <a:lnTo>
                    <a:pt x="335" y="10"/>
                  </a:lnTo>
                  <a:lnTo>
                    <a:pt x="337" y="10"/>
                  </a:lnTo>
                  <a:lnTo>
                    <a:pt x="337" y="10"/>
                  </a:lnTo>
                  <a:lnTo>
                    <a:pt x="338" y="10"/>
                  </a:lnTo>
                  <a:lnTo>
                    <a:pt x="339" y="6"/>
                  </a:lnTo>
                  <a:lnTo>
                    <a:pt x="338" y="1"/>
                  </a:lnTo>
                  <a:lnTo>
                    <a:pt x="338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A348CBE-DDCF-D536-4016-A7A3264471CD}"/>
              </a:ext>
            </a:extLst>
          </p:cNvPr>
          <p:cNvGrpSpPr/>
          <p:nvPr/>
        </p:nvGrpSpPr>
        <p:grpSpPr>
          <a:xfrm>
            <a:off x="3161334" y="1577401"/>
            <a:ext cx="3413451" cy="2443468"/>
            <a:chOff x="2982913" y="1923678"/>
            <a:chExt cx="2734931" cy="1957760"/>
          </a:xfrm>
        </p:grpSpPr>
        <p:sp>
          <p:nvSpPr>
            <p:cNvPr id="7" name="Rectangle 28">
              <a:extLst>
                <a:ext uri="{FF2B5EF4-FFF2-40B4-BE49-F238E27FC236}">
                  <a16:creationId xmlns:a16="http://schemas.microsoft.com/office/drawing/2014/main" id="{C7E9875B-9BBE-4EC8-B07F-688F3FB43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2120" y="192367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Rectangle 29">
              <a:extLst>
                <a:ext uri="{FF2B5EF4-FFF2-40B4-BE49-F238E27FC236}">
                  <a16:creationId xmlns:a16="http://schemas.microsoft.com/office/drawing/2014/main" id="{8F913F7F-AA00-CDC2-78E7-3CF94F75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939" y="3727550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Rectangle 30">
              <a:extLst>
                <a:ext uri="{FF2B5EF4-FFF2-40B4-BE49-F238E27FC236}">
                  <a16:creationId xmlns:a16="http://schemas.microsoft.com/office/drawing/2014/main" id="{CD1DF4CE-D94B-BBE5-F648-EC847A30A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92100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8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ectangle 31">
              <a:extLst>
                <a:ext uri="{FF2B5EF4-FFF2-40B4-BE49-F238E27FC236}">
                  <a16:creationId xmlns:a16="http://schemas.microsoft.com/office/drawing/2014/main" id="{045D4ECE-AF3E-20E0-EAE8-D84BC38CF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438" y="3430588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Rectangle 32">
              <a:extLst>
                <a:ext uri="{FF2B5EF4-FFF2-40B4-BE49-F238E27FC236}">
                  <a16:creationId xmlns:a16="http://schemas.microsoft.com/office/drawing/2014/main" id="{2C12FB91-C379-62B2-D6D2-A57ED3AC9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913" y="286226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ectangle 33">
              <a:extLst>
                <a:ext uri="{FF2B5EF4-FFF2-40B4-BE49-F238E27FC236}">
                  <a16:creationId xmlns:a16="http://schemas.microsoft.com/office/drawing/2014/main" id="{8BC580C6-5C0D-F7A9-679F-5F67817EB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815" y="3041651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4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34">
              <a:extLst>
                <a:ext uri="{FF2B5EF4-FFF2-40B4-BE49-F238E27FC236}">
                  <a16:creationId xmlns:a16="http://schemas.microsoft.com/office/drawing/2014/main" id="{CDBF85FC-16EA-F6A5-91FF-8338A0D60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339566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70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230</Words>
  <Application>Microsoft Office PowerPoint</Application>
  <PresentationFormat>On-screen Show (16:9)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主题​​</vt:lpstr>
      <vt:lpstr>Denver map of city outline </vt:lpstr>
      <vt:lpstr>Denver map of Community Network</vt:lpstr>
      <vt:lpstr>Denver Map with Fire Districts</vt:lpstr>
      <vt:lpstr>Denver Map with Surveyor Plan Review Regions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88</cp:revision>
  <dcterms:created xsi:type="dcterms:W3CDTF">2016-05-15T02:42:52Z</dcterms:created>
  <dcterms:modified xsi:type="dcterms:W3CDTF">2023-08-27T01:07:50Z</dcterms:modified>
</cp:coreProperties>
</file>