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45" r:id="rId3"/>
    <p:sldId id="735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5B90F"/>
    <a:srgbClr val="73BC44"/>
    <a:srgbClr val="4BACC6"/>
    <a:srgbClr val="FFC000"/>
    <a:srgbClr val="A6A6A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5954" autoAdjust="0"/>
  </p:normalViewPr>
  <p:slideViewPr>
    <p:cSldViewPr>
      <p:cViewPr varScale="1">
        <p:scale>
          <a:sx n="129" d="100"/>
          <a:sy n="129" d="100"/>
        </p:scale>
        <p:origin x="144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5772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36710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2023/8/16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Fort Worth map of city outline </a:t>
            </a:r>
          </a:p>
        </p:txBody>
      </p:sp>
      <p:sp>
        <p:nvSpPr>
          <p:cNvPr id="7" name="Freeform 67">
            <a:extLst>
              <a:ext uri="{FF2B5EF4-FFF2-40B4-BE49-F238E27FC236}">
                <a16:creationId xmlns:a16="http://schemas.microsoft.com/office/drawing/2014/main" id="{9622A39E-9245-8BBD-2E42-C201DF79B876}"/>
              </a:ext>
            </a:extLst>
          </p:cNvPr>
          <p:cNvSpPr>
            <a:spLocks noEditPoints="1"/>
          </p:cNvSpPr>
          <p:nvPr/>
        </p:nvSpPr>
        <p:spPr bwMode="auto">
          <a:xfrm>
            <a:off x="2560638" y="921929"/>
            <a:ext cx="3885478" cy="4067584"/>
          </a:xfrm>
          <a:custGeom>
            <a:avLst/>
            <a:gdLst>
              <a:gd name="T0" fmla="*/ 623 w 2411"/>
              <a:gd name="T1" fmla="*/ 787 h 2524"/>
              <a:gd name="T2" fmla="*/ 872 w 2411"/>
              <a:gd name="T3" fmla="*/ 2276 h 2524"/>
              <a:gd name="T4" fmla="*/ 1089 w 2411"/>
              <a:gd name="T5" fmla="*/ 1963 h 2524"/>
              <a:gd name="T6" fmla="*/ 798 w 2411"/>
              <a:gd name="T7" fmla="*/ 1522 h 2524"/>
              <a:gd name="T8" fmla="*/ 567 w 2411"/>
              <a:gd name="T9" fmla="*/ 1373 h 2524"/>
              <a:gd name="T10" fmla="*/ 738 w 2411"/>
              <a:gd name="T11" fmla="*/ 1497 h 2524"/>
              <a:gd name="T12" fmla="*/ 527 w 2411"/>
              <a:gd name="T13" fmla="*/ 1469 h 2524"/>
              <a:gd name="T14" fmla="*/ 878 w 2411"/>
              <a:gd name="T15" fmla="*/ 1267 h 2524"/>
              <a:gd name="T16" fmla="*/ 892 w 2411"/>
              <a:gd name="T17" fmla="*/ 1438 h 2524"/>
              <a:gd name="T18" fmla="*/ 802 w 2411"/>
              <a:gd name="T19" fmla="*/ 1274 h 2524"/>
              <a:gd name="T20" fmla="*/ 674 w 2411"/>
              <a:gd name="T21" fmla="*/ 1145 h 2524"/>
              <a:gd name="T22" fmla="*/ 1129 w 2411"/>
              <a:gd name="T23" fmla="*/ 1142 h 2524"/>
              <a:gd name="T24" fmla="*/ 903 w 2411"/>
              <a:gd name="T25" fmla="*/ 687 h 2524"/>
              <a:gd name="T26" fmla="*/ 1181 w 2411"/>
              <a:gd name="T27" fmla="*/ 543 h 2524"/>
              <a:gd name="T28" fmla="*/ 1168 w 2411"/>
              <a:gd name="T29" fmla="*/ 9 h 2524"/>
              <a:gd name="T30" fmla="*/ 1027 w 2411"/>
              <a:gd name="T31" fmla="*/ 218 h 2524"/>
              <a:gd name="T32" fmla="*/ 827 w 2411"/>
              <a:gd name="T33" fmla="*/ 404 h 2524"/>
              <a:gd name="T34" fmla="*/ 738 w 2411"/>
              <a:gd name="T35" fmla="*/ 634 h 2524"/>
              <a:gd name="T36" fmla="*/ 643 w 2411"/>
              <a:gd name="T37" fmla="*/ 805 h 2524"/>
              <a:gd name="T38" fmla="*/ 617 w 2411"/>
              <a:gd name="T39" fmla="*/ 857 h 2524"/>
              <a:gd name="T40" fmla="*/ 739 w 2411"/>
              <a:gd name="T41" fmla="*/ 1037 h 2524"/>
              <a:gd name="T42" fmla="*/ 485 w 2411"/>
              <a:gd name="T43" fmla="*/ 932 h 2524"/>
              <a:gd name="T44" fmla="*/ 568 w 2411"/>
              <a:gd name="T45" fmla="*/ 1176 h 2524"/>
              <a:gd name="T46" fmla="*/ 333 w 2411"/>
              <a:gd name="T47" fmla="*/ 1429 h 2524"/>
              <a:gd name="T48" fmla="*/ 184 w 2411"/>
              <a:gd name="T49" fmla="*/ 1649 h 2524"/>
              <a:gd name="T50" fmla="*/ 153 w 2411"/>
              <a:gd name="T51" fmla="*/ 1547 h 2524"/>
              <a:gd name="T52" fmla="*/ 72 w 2411"/>
              <a:gd name="T53" fmla="*/ 1593 h 2524"/>
              <a:gd name="T54" fmla="*/ 179 w 2411"/>
              <a:gd name="T55" fmla="*/ 1658 h 2524"/>
              <a:gd name="T56" fmla="*/ 436 w 2411"/>
              <a:gd name="T57" fmla="*/ 1713 h 2524"/>
              <a:gd name="T58" fmla="*/ 363 w 2411"/>
              <a:gd name="T59" fmla="*/ 2085 h 2524"/>
              <a:gd name="T60" fmla="*/ 504 w 2411"/>
              <a:gd name="T61" fmla="*/ 1851 h 2524"/>
              <a:gd name="T62" fmla="*/ 635 w 2411"/>
              <a:gd name="T63" fmla="*/ 1658 h 2524"/>
              <a:gd name="T64" fmla="*/ 704 w 2411"/>
              <a:gd name="T65" fmla="*/ 1840 h 2524"/>
              <a:gd name="T66" fmla="*/ 724 w 2411"/>
              <a:gd name="T67" fmla="*/ 1873 h 2524"/>
              <a:gd name="T68" fmla="*/ 580 w 2411"/>
              <a:gd name="T69" fmla="*/ 1992 h 2524"/>
              <a:gd name="T70" fmla="*/ 685 w 2411"/>
              <a:gd name="T71" fmla="*/ 2143 h 2524"/>
              <a:gd name="T72" fmla="*/ 688 w 2411"/>
              <a:gd name="T73" fmla="*/ 2401 h 2524"/>
              <a:gd name="T74" fmla="*/ 1330 w 2411"/>
              <a:gd name="T75" fmla="*/ 2515 h 2524"/>
              <a:gd name="T76" fmla="*/ 1310 w 2411"/>
              <a:gd name="T77" fmla="*/ 2408 h 2524"/>
              <a:gd name="T78" fmla="*/ 1380 w 2411"/>
              <a:gd name="T79" fmla="*/ 2153 h 2524"/>
              <a:gd name="T80" fmla="*/ 1516 w 2411"/>
              <a:gd name="T81" fmla="*/ 1980 h 2524"/>
              <a:gd name="T82" fmla="*/ 1425 w 2411"/>
              <a:gd name="T83" fmla="*/ 1886 h 2524"/>
              <a:gd name="T84" fmla="*/ 1572 w 2411"/>
              <a:gd name="T85" fmla="*/ 1854 h 2524"/>
              <a:gd name="T86" fmla="*/ 1590 w 2411"/>
              <a:gd name="T87" fmla="*/ 1785 h 2524"/>
              <a:gd name="T88" fmla="*/ 1628 w 2411"/>
              <a:gd name="T89" fmla="*/ 1735 h 2524"/>
              <a:gd name="T90" fmla="*/ 1617 w 2411"/>
              <a:gd name="T91" fmla="*/ 1719 h 2524"/>
              <a:gd name="T92" fmla="*/ 1647 w 2411"/>
              <a:gd name="T93" fmla="*/ 1674 h 2524"/>
              <a:gd name="T94" fmla="*/ 1647 w 2411"/>
              <a:gd name="T95" fmla="*/ 1642 h 2524"/>
              <a:gd name="T96" fmla="*/ 1672 w 2411"/>
              <a:gd name="T97" fmla="*/ 1640 h 2524"/>
              <a:gd name="T98" fmla="*/ 2326 w 2411"/>
              <a:gd name="T99" fmla="*/ 1199 h 2524"/>
              <a:gd name="T100" fmla="*/ 2374 w 2411"/>
              <a:gd name="T101" fmla="*/ 1055 h 2524"/>
              <a:gd name="T102" fmla="*/ 2064 w 2411"/>
              <a:gd name="T103" fmla="*/ 1207 h 2524"/>
              <a:gd name="T104" fmla="*/ 1554 w 2411"/>
              <a:gd name="T105" fmla="*/ 1296 h 2524"/>
              <a:gd name="T106" fmla="*/ 1372 w 2411"/>
              <a:gd name="T107" fmla="*/ 954 h 2524"/>
              <a:gd name="T108" fmla="*/ 1478 w 2411"/>
              <a:gd name="T109" fmla="*/ 210 h 2524"/>
              <a:gd name="T110" fmla="*/ 1326 w 2411"/>
              <a:gd name="T111" fmla="*/ 279 h 2524"/>
              <a:gd name="T112" fmla="*/ 1367 w 2411"/>
              <a:gd name="T113" fmla="*/ 18 h 2524"/>
              <a:gd name="T114" fmla="*/ 1058 w 2411"/>
              <a:gd name="T115" fmla="*/ 2208 h 2524"/>
              <a:gd name="T116" fmla="*/ 919 w 2411"/>
              <a:gd name="T117" fmla="*/ 430 h 2524"/>
              <a:gd name="T118" fmla="*/ 2 w 2411"/>
              <a:gd name="T119" fmla="*/ 1585 h 2524"/>
              <a:gd name="T120" fmla="*/ 151 w 2411"/>
              <a:gd name="T121" fmla="*/ 1659 h 2524"/>
              <a:gd name="T122" fmla="*/ 170 w 2411"/>
              <a:gd name="T123" fmla="*/ 1530 h 2524"/>
              <a:gd name="T124" fmla="*/ 205 w 2411"/>
              <a:gd name="T125" fmla="*/ 1620 h 2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11" h="2524">
                <a:moveTo>
                  <a:pt x="394" y="925"/>
                </a:moveTo>
                <a:lnTo>
                  <a:pt x="393" y="925"/>
                </a:lnTo>
                <a:lnTo>
                  <a:pt x="392" y="925"/>
                </a:lnTo>
                <a:lnTo>
                  <a:pt x="392" y="924"/>
                </a:lnTo>
                <a:lnTo>
                  <a:pt x="393" y="924"/>
                </a:lnTo>
                <a:lnTo>
                  <a:pt x="394" y="924"/>
                </a:lnTo>
                <a:lnTo>
                  <a:pt x="397" y="926"/>
                </a:lnTo>
                <a:lnTo>
                  <a:pt x="398" y="927"/>
                </a:lnTo>
                <a:lnTo>
                  <a:pt x="401" y="928"/>
                </a:lnTo>
                <a:lnTo>
                  <a:pt x="403" y="929"/>
                </a:lnTo>
                <a:lnTo>
                  <a:pt x="404" y="930"/>
                </a:lnTo>
                <a:lnTo>
                  <a:pt x="396" y="927"/>
                </a:lnTo>
                <a:lnTo>
                  <a:pt x="396" y="926"/>
                </a:lnTo>
                <a:lnTo>
                  <a:pt x="394" y="925"/>
                </a:lnTo>
                <a:close/>
                <a:moveTo>
                  <a:pt x="659" y="786"/>
                </a:moveTo>
                <a:lnTo>
                  <a:pt x="658" y="786"/>
                </a:lnTo>
                <a:lnTo>
                  <a:pt x="658" y="785"/>
                </a:lnTo>
                <a:lnTo>
                  <a:pt x="657" y="784"/>
                </a:lnTo>
                <a:lnTo>
                  <a:pt x="656" y="783"/>
                </a:lnTo>
                <a:lnTo>
                  <a:pt x="656" y="782"/>
                </a:lnTo>
                <a:lnTo>
                  <a:pt x="655" y="781"/>
                </a:lnTo>
                <a:lnTo>
                  <a:pt x="655" y="780"/>
                </a:lnTo>
                <a:lnTo>
                  <a:pt x="654" y="779"/>
                </a:lnTo>
                <a:lnTo>
                  <a:pt x="654" y="780"/>
                </a:lnTo>
                <a:lnTo>
                  <a:pt x="654" y="781"/>
                </a:lnTo>
                <a:lnTo>
                  <a:pt x="654" y="782"/>
                </a:lnTo>
                <a:lnTo>
                  <a:pt x="654" y="783"/>
                </a:lnTo>
                <a:lnTo>
                  <a:pt x="654" y="784"/>
                </a:lnTo>
                <a:lnTo>
                  <a:pt x="659" y="788"/>
                </a:lnTo>
                <a:lnTo>
                  <a:pt x="659" y="789"/>
                </a:lnTo>
                <a:lnTo>
                  <a:pt x="658" y="790"/>
                </a:lnTo>
                <a:lnTo>
                  <a:pt x="658" y="791"/>
                </a:lnTo>
                <a:lnTo>
                  <a:pt x="657" y="792"/>
                </a:lnTo>
                <a:lnTo>
                  <a:pt x="656" y="793"/>
                </a:lnTo>
                <a:lnTo>
                  <a:pt x="655" y="793"/>
                </a:lnTo>
                <a:lnTo>
                  <a:pt x="654" y="795"/>
                </a:lnTo>
                <a:lnTo>
                  <a:pt x="654" y="796"/>
                </a:lnTo>
                <a:lnTo>
                  <a:pt x="655" y="796"/>
                </a:lnTo>
                <a:lnTo>
                  <a:pt x="656" y="796"/>
                </a:lnTo>
                <a:lnTo>
                  <a:pt x="657" y="796"/>
                </a:lnTo>
                <a:lnTo>
                  <a:pt x="657" y="797"/>
                </a:lnTo>
                <a:lnTo>
                  <a:pt x="658" y="798"/>
                </a:lnTo>
                <a:lnTo>
                  <a:pt x="658" y="799"/>
                </a:lnTo>
                <a:lnTo>
                  <a:pt x="659" y="799"/>
                </a:lnTo>
                <a:lnTo>
                  <a:pt x="660" y="799"/>
                </a:lnTo>
                <a:lnTo>
                  <a:pt x="661" y="799"/>
                </a:lnTo>
                <a:lnTo>
                  <a:pt x="661" y="798"/>
                </a:lnTo>
                <a:lnTo>
                  <a:pt x="662" y="799"/>
                </a:lnTo>
                <a:lnTo>
                  <a:pt x="663" y="799"/>
                </a:lnTo>
                <a:lnTo>
                  <a:pt x="663" y="798"/>
                </a:lnTo>
                <a:lnTo>
                  <a:pt x="664" y="798"/>
                </a:lnTo>
                <a:lnTo>
                  <a:pt x="664" y="799"/>
                </a:lnTo>
                <a:lnTo>
                  <a:pt x="665" y="800"/>
                </a:lnTo>
                <a:lnTo>
                  <a:pt x="666" y="800"/>
                </a:lnTo>
                <a:lnTo>
                  <a:pt x="669" y="800"/>
                </a:lnTo>
                <a:lnTo>
                  <a:pt x="670" y="800"/>
                </a:lnTo>
                <a:lnTo>
                  <a:pt x="671" y="801"/>
                </a:lnTo>
                <a:lnTo>
                  <a:pt x="672" y="801"/>
                </a:lnTo>
                <a:lnTo>
                  <a:pt x="672" y="802"/>
                </a:lnTo>
                <a:lnTo>
                  <a:pt x="673" y="802"/>
                </a:lnTo>
                <a:lnTo>
                  <a:pt x="673" y="803"/>
                </a:lnTo>
                <a:lnTo>
                  <a:pt x="673" y="804"/>
                </a:lnTo>
                <a:lnTo>
                  <a:pt x="674" y="804"/>
                </a:lnTo>
                <a:lnTo>
                  <a:pt x="675" y="804"/>
                </a:lnTo>
                <a:lnTo>
                  <a:pt x="675" y="803"/>
                </a:lnTo>
                <a:lnTo>
                  <a:pt x="676" y="803"/>
                </a:lnTo>
                <a:lnTo>
                  <a:pt x="676" y="802"/>
                </a:lnTo>
                <a:lnTo>
                  <a:pt x="677" y="802"/>
                </a:lnTo>
                <a:lnTo>
                  <a:pt x="677" y="801"/>
                </a:lnTo>
                <a:lnTo>
                  <a:pt x="677" y="799"/>
                </a:lnTo>
                <a:lnTo>
                  <a:pt x="677" y="798"/>
                </a:lnTo>
                <a:lnTo>
                  <a:pt x="678" y="797"/>
                </a:lnTo>
                <a:lnTo>
                  <a:pt x="678" y="796"/>
                </a:lnTo>
                <a:lnTo>
                  <a:pt x="678" y="795"/>
                </a:lnTo>
                <a:lnTo>
                  <a:pt x="679" y="795"/>
                </a:lnTo>
                <a:lnTo>
                  <a:pt x="679" y="794"/>
                </a:lnTo>
                <a:lnTo>
                  <a:pt x="680" y="794"/>
                </a:lnTo>
                <a:lnTo>
                  <a:pt x="680" y="795"/>
                </a:lnTo>
                <a:lnTo>
                  <a:pt x="681" y="795"/>
                </a:lnTo>
                <a:lnTo>
                  <a:pt x="682" y="795"/>
                </a:lnTo>
                <a:lnTo>
                  <a:pt x="682" y="794"/>
                </a:lnTo>
                <a:lnTo>
                  <a:pt x="683" y="794"/>
                </a:lnTo>
                <a:lnTo>
                  <a:pt x="684" y="794"/>
                </a:lnTo>
                <a:lnTo>
                  <a:pt x="685" y="794"/>
                </a:lnTo>
                <a:lnTo>
                  <a:pt x="685" y="793"/>
                </a:lnTo>
                <a:lnTo>
                  <a:pt x="686" y="794"/>
                </a:lnTo>
                <a:lnTo>
                  <a:pt x="687" y="794"/>
                </a:lnTo>
                <a:lnTo>
                  <a:pt x="687" y="791"/>
                </a:lnTo>
                <a:lnTo>
                  <a:pt x="673" y="790"/>
                </a:lnTo>
                <a:lnTo>
                  <a:pt x="672" y="790"/>
                </a:lnTo>
                <a:lnTo>
                  <a:pt x="671" y="790"/>
                </a:lnTo>
                <a:lnTo>
                  <a:pt x="670" y="790"/>
                </a:lnTo>
                <a:lnTo>
                  <a:pt x="669" y="789"/>
                </a:lnTo>
                <a:lnTo>
                  <a:pt x="667" y="789"/>
                </a:lnTo>
                <a:lnTo>
                  <a:pt x="666" y="789"/>
                </a:lnTo>
                <a:lnTo>
                  <a:pt x="665" y="789"/>
                </a:lnTo>
                <a:lnTo>
                  <a:pt x="664" y="788"/>
                </a:lnTo>
                <a:lnTo>
                  <a:pt x="663" y="788"/>
                </a:lnTo>
                <a:lnTo>
                  <a:pt x="662" y="787"/>
                </a:lnTo>
                <a:lnTo>
                  <a:pt x="661" y="787"/>
                </a:lnTo>
                <a:lnTo>
                  <a:pt x="660" y="787"/>
                </a:lnTo>
                <a:lnTo>
                  <a:pt x="659" y="786"/>
                </a:lnTo>
                <a:close/>
                <a:moveTo>
                  <a:pt x="617" y="765"/>
                </a:moveTo>
                <a:lnTo>
                  <a:pt x="617" y="766"/>
                </a:lnTo>
                <a:lnTo>
                  <a:pt x="616" y="766"/>
                </a:lnTo>
                <a:lnTo>
                  <a:pt x="617" y="767"/>
                </a:lnTo>
                <a:lnTo>
                  <a:pt x="617" y="768"/>
                </a:lnTo>
                <a:lnTo>
                  <a:pt x="618" y="768"/>
                </a:lnTo>
                <a:lnTo>
                  <a:pt x="618" y="769"/>
                </a:lnTo>
                <a:lnTo>
                  <a:pt x="618" y="770"/>
                </a:lnTo>
                <a:lnTo>
                  <a:pt x="618" y="771"/>
                </a:lnTo>
                <a:lnTo>
                  <a:pt x="619" y="772"/>
                </a:lnTo>
                <a:lnTo>
                  <a:pt x="619" y="773"/>
                </a:lnTo>
                <a:lnTo>
                  <a:pt x="620" y="773"/>
                </a:lnTo>
                <a:lnTo>
                  <a:pt x="620" y="774"/>
                </a:lnTo>
                <a:lnTo>
                  <a:pt x="621" y="774"/>
                </a:lnTo>
                <a:lnTo>
                  <a:pt x="621" y="775"/>
                </a:lnTo>
                <a:lnTo>
                  <a:pt x="622" y="775"/>
                </a:lnTo>
                <a:lnTo>
                  <a:pt x="622" y="776"/>
                </a:lnTo>
                <a:lnTo>
                  <a:pt x="623" y="777"/>
                </a:lnTo>
                <a:lnTo>
                  <a:pt x="623" y="778"/>
                </a:lnTo>
                <a:lnTo>
                  <a:pt x="623" y="779"/>
                </a:lnTo>
                <a:lnTo>
                  <a:pt x="624" y="780"/>
                </a:lnTo>
                <a:lnTo>
                  <a:pt x="625" y="780"/>
                </a:lnTo>
                <a:lnTo>
                  <a:pt x="626" y="779"/>
                </a:lnTo>
                <a:lnTo>
                  <a:pt x="626" y="780"/>
                </a:lnTo>
                <a:lnTo>
                  <a:pt x="625" y="780"/>
                </a:lnTo>
                <a:lnTo>
                  <a:pt x="625" y="781"/>
                </a:lnTo>
                <a:lnTo>
                  <a:pt x="625" y="782"/>
                </a:lnTo>
                <a:lnTo>
                  <a:pt x="624" y="783"/>
                </a:lnTo>
                <a:lnTo>
                  <a:pt x="624" y="784"/>
                </a:lnTo>
                <a:lnTo>
                  <a:pt x="623" y="785"/>
                </a:lnTo>
                <a:lnTo>
                  <a:pt x="623" y="786"/>
                </a:lnTo>
                <a:lnTo>
                  <a:pt x="623" y="787"/>
                </a:lnTo>
                <a:lnTo>
                  <a:pt x="623" y="787"/>
                </a:lnTo>
                <a:lnTo>
                  <a:pt x="623" y="788"/>
                </a:lnTo>
                <a:lnTo>
                  <a:pt x="624" y="789"/>
                </a:lnTo>
                <a:lnTo>
                  <a:pt x="624" y="790"/>
                </a:lnTo>
                <a:lnTo>
                  <a:pt x="623" y="791"/>
                </a:lnTo>
                <a:lnTo>
                  <a:pt x="622" y="792"/>
                </a:lnTo>
                <a:lnTo>
                  <a:pt x="624" y="796"/>
                </a:lnTo>
                <a:lnTo>
                  <a:pt x="625" y="797"/>
                </a:lnTo>
                <a:lnTo>
                  <a:pt x="627" y="799"/>
                </a:lnTo>
                <a:lnTo>
                  <a:pt x="627" y="800"/>
                </a:lnTo>
                <a:lnTo>
                  <a:pt x="628" y="801"/>
                </a:lnTo>
                <a:lnTo>
                  <a:pt x="630" y="801"/>
                </a:lnTo>
                <a:lnTo>
                  <a:pt x="632" y="800"/>
                </a:lnTo>
                <a:lnTo>
                  <a:pt x="633" y="799"/>
                </a:lnTo>
                <a:lnTo>
                  <a:pt x="634" y="797"/>
                </a:lnTo>
                <a:lnTo>
                  <a:pt x="635" y="797"/>
                </a:lnTo>
                <a:lnTo>
                  <a:pt x="635" y="796"/>
                </a:lnTo>
                <a:lnTo>
                  <a:pt x="635" y="795"/>
                </a:lnTo>
                <a:lnTo>
                  <a:pt x="635" y="794"/>
                </a:lnTo>
                <a:lnTo>
                  <a:pt x="637" y="796"/>
                </a:lnTo>
                <a:lnTo>
                  <a:pt x="638" y="796"/>
                </a:lnTo>
                <a:lnTo>
                  <a:pt x="641" y="793"/>
                </a:lnTo>
                <a:lnTo>
                  <a:pt x="641" y="791"/>
                </a:lnTo>
                <a:lnTo>
                  <a:pt x="640" y="791"/>
                </a:lnTo>
                <a:lnTo>
                  <a:pt x="641" y="790"/>
                </a:lnTo>
                <a:lnTo>
                  <a:pt x="642" y="789"/>
                </a:lnTo>
                <a:lnTo>
                  <a:pt x="642" y="788"/>
                </a:lnTo>
                <a:lnTo>
                  <a:pt x="643" y="793"/>
                </a:lnTo>
                <a:lnTo>
                  <a:pt x="644" y="793"/>
                </a:lnTo>
                <a:lnTo>
                  <a:pt x="645" y="793"/>
                </a:lnTo>
                <a:lnTo>
                  <a:pt x="646" y="793"/>
                </a:lnTo>
                <a:lnTo>
                  <a:pt x="647" y="793"/>
                </a:lnTo>
                <a:lnTo>
                  <a:pt x="648" y="793"/>
                </a:lnTo>
                <a:lnTo>
                  <a:pt x="649" y="792"/>
                </a:lnTo>
                <a:lnTo>
                  <a:pt x="650" y="791"/>
                </a:lnTo>
                <a:lnTo>
                  <a:pt x="650" y="790"/>
                </a:lnTo>
                <a:lnTo>
                  <a:pt x="651" y="790"/>
                </a:lnTo>
                <a:lnTo>
                  <a:pt x="653" y="790"/>
                </a:lnTo>
                <a:lnTo>
                  <a:pt x="654" y="791"/>
                </a:lnTo>
                <a:lnTo>
                  <a:pt x="654" y="790"/>
                </a:lnTo>
                <a:lnTo>
                  <a:pt x="653" y="789"/>
                </a:lnTo>
                <a:lnTo>
                  <a:pt x="651" y="788"/>
                </a:lnTo>
                <a:lnTo>
                  <a:pt x="649" y="786"/>
                </a:lnTo>
                <a:lnTo>
                  <a:pt x="648" y="784"/>
                </a:lnTo>
                <a:lnTo>
                  <a:pt x="648" y="783"/>
                </a:lnTo>
                <a:lnTo>
                  <a:pt x="653" y="778"/>
                </a:lnTo>
                <a:lnTo>
                  <a:pt x="650" y="776"/>
                </a:lnTo>
                <a:lnTo>
                  <a:pt x="649" y="774"/>
                </a:lnTo>
                <a:lnTo>
                  <a:pt x="650" y="774"/>
                </a:lnTo>
                <a:lnTo>
                  <a:pt x="652" y="776"/>
                </a:lnTo>
                <a:lnTo>
                  <a:pt x="653" y="777"/>
                </a:lnTo>
                <a:lnTo>
                  <a:pt x="654" y="777"/>
                </a:lnTo>
                <a:lnTo>
                  <a:pt x="654" y="778"/>
                </a:lnTo>
                <a:lnTo>
                  <a:pt x="654" y="778"/>
                </a:lnTo>
                <a:lnTo>
                  <a:pt x="654" y="776"/>
                </a:lnTo>
                <a:lnTo>
                  <a:pt x="653" y="775"/>
                </a:lnTo>
                <a:lnTo>
                  <a:pt x="653" y="774"/>
                </a:lnTo>
                <a:lnTo>
                  <a:pt x="653" y="773"/>
                </a:lnTo>
                <a:lnTo>
                  <a:pt x="653" y="772"/>
                </a:lnTo>
                <a:lnTo>
                  <a:pt x="652" y="772"/>
                </a:lnTo>
                <a:lnTo>
                  <a:pt x="652" y="771"/>
                </a:lnTo>
                <a:lnTo>
                  <a:pt x="651" y="771"/>
                </a:lnTo>
                <a:lnTo>
                  <a:pt x="651" y="770"/>
                </a:lnTo>
                <a:lnTo>
                  <a:pt x="650" y="769"/>
                </a:lnTo>
                <a:lnTo>
                  <a:pt x="649" y="769"/>
                </a:lnTo>
                <a:lnTo>
                  <a:pt x="648" y="768"/>
                </a:lnTo>
                <a:lnTo>
                  <a:pt x="649" y="767"/>
                </a:lnTo>
                <a:lnTo>
                  <a:pt x="654" y="765"/>
                </a:lnTo>
                <a:lnTo>
                  <a:pt x="657" y="762"/>
                </a:lnTo>
                <a:lnTo>
                  <a:pt x="657" y="755"/>
                </a:lnTo>
                <a:lnTo>
                  <a:pt x="656" y="754"/>
                </a:lnTo>
                <a:lnTo>
                  <a:pt x="654" y="753"/>
                </a:lnTo>
                <a:lnTo>
                  <a:pt x="655" y="753"/>
                </a:lnTo>
                <a:lnTo>
                  <a:pt x="654" y="750"/>
                </a:lnTo>
                <a:lnTo>
                  <a:pt x="654" y="749"/>
                </a:lnTo>
                <a:lnTo>
                  <a:pt x="654" y="748"/>
                </a:lnTo>
                <a:lnTo>
                  <a:pt x="654" y="747"/>
                </a:lnTo>
                <a:lnTo>
                  <a:pt x="654" y="746"/>
                </a:lnTo>
                <a:lnTo>
                  <a:pt x="654" y="745"/>
                </a:lnTo>
                <a:lnTo>
                  <a:pt x="654" y="743"/>
                </a:lnTo>
                <a:lnTo>
                  <a:pt x="654" y="742"/>
                </a:lnTo>
                <a:lnTo>
                  <a:pt x="658" y="736"/>
                </a:lnTo>
                <a:lnTo>
                  <a:pt x="660" y="734"/>
                </a:lnTo>
                <a:lnTo>
                  <a:pt x="660" y="733"/>
                </a:lnTo>
                <a:lnTo>
                  <a:pt x="660" y="732"/>
                </a:lnTo>
                <a:lnTo>
                  <a:pt x="661" y="730"/>
                </a:lnTo>
                <a:lnTo>
                  <a:pt x="661" y="724"/>
                </a:lnTo>
                <a:lnTo>
                  <a:pt x="663" y="720"/>
                </a:lnTo>
                <a:lnTo>
                  <a:pt x="663" y="717"/>
                </a:lnTo>
                <a:lnTo>
                  <a:pt x="649" y="717"/>
                </a:lnTo>
                <a:lnTo>
                  <a:pt x="649" y="725"/>
                </a:lnTo>
                <a:lnTo>
                  <a:pt x="644" y="725"/>
                </a:lnTo>
                <a:lnTo>
                  <a:pt x="644" y="717"/>
                </a:lnTo>
                <a:lnTo>
                  <a:pt x="618" y="716"/>
                </a:lnTo>
                <a:lnTo>
                  <a:pt x="617" y="729"/>
                </a:lnTo>
                <a:lnTo>
                  <a:pt x="618" y="729"/>
                </a:lnTo>
                <a:lnTo>
                  <a:pt x="617" y="765"/>
                </a:lnTo>
                <a:close/>
                <a:moveTo>
                  <a:pt x="1264" y="2472"/>
                </a:moveTo>
                <a:lnTo>
                  <a:pt x="1263" y="2472"/>
                </a:lnTo>
                <a:lnTo>
                  <a:pt x="1263" y="2473"/>
                </a:lnTo>
                <a:lnTo>
                  <a:pt x="1264" y="2472"/>
                </a:lnTo>
                <a:close/>
                <a:moveTo>
                  <a:pt x="924" y="422"/>
                </a:moveTo>
                <a:lnTo>
                  <a:pt x="919" y="422"/>
                </a:lnTo>
                <a:lnTo>
                  <a:pt x="919" y="415"/>
                </a:lnTo>
                <a:lnTo>
                  <a:pt x="924" y="415"/>
                </a:lnTo>
                <a:lnTo>
                  <a:pt x="924" y="422"/>
                </a:lnTo>
                <a:close/>
                <a:moveTo>
                  <a:pt x="812" y="2339"/>
                </a:moveTo>
                <a:lnTo>
                  <a:pt x="810" y="2339"/>
                </a:lnTo>
                <a:lnTo>
                  <a:pt x="803" y="2339"/>
                </a:lnTo>
                <a:lnTo>
                  <a:pt x="803" y="2330"/>
                </a:lnTo>
                <a:lnTo>
                  <a:pt x="812" y="2330"/>
                </a:lnTo>
                <a:lnTo>
                  <a:pt x="812" y="2339"/>
                </a:lnTo>
                <a:close/>
                <a:moveTo>
                  <a:pt x="895" y="2277"/>
                </a:moveTo>
                <a:lnTo>
                  <a:pt x="895" y="2292"/>
                </a:lnTo>
                <a:lnTo>
                  <a:pt x="873" y="2292"/>
                </a:lnTo>
                <a:lnTo>
                  <a:pt x="873" y="2297"/>
                </a:lnTo>
                <a:lnTo>
                  <a:pt x="865" y="2297"/>
                </a:lnTo>
                <a:lnTo>
                  <a:pt x="865" y="2292"/>
                </a:lnTo>
                <a:lnTo>
                  <a:pt x="865" y="2291"/>
                </a:lnTo>
                <a:lnTo>
                  <a:pt x="865" y="2290"/>
                </a:lnTo>
                <a:lnTo>
                  <a:pt x="865" y="2289"/>
                </a:lnTo>
                <a:lnTo>
                  <a:pt x="866" y="2289"/>
                </a:lnTo>
                <a:lnTo>
                  <a:pt x="866" y="2288"/>
                </a:lnTo>
                <a:lnTo>
                  <a:pt x="866" y="2287"/>
                </a:lnTo>
                <a:lnTo>
                  <a:pt x="866" y="2286"/>
                </a:lnTo>
                <a:lnTo>
                  <a:pt x="867" y="2285"/>
                </a:lnTo>
                <a:lnTo>
                  <a:pt x="868" y="2284"/>
                </a:lnTo>
                <a:lnTo>
                  <a:pt x="869" y="2282"/>
                </a:lnTo>
                <a:lnTo>
                  <a:pt x="870" y="2281"/>
                </a:lnTo>
                <a:lnTo>
                  <a:pt x="870" y="2280"/>
                </a:lnTo>
                <a:lnTo>
                  <a:pt x="871" y="2279"/>
                </a:lnTo>
                <a:lnTo>
                  <a:pt x="871" y="2278"/>
                </a:lnTo>
                <a:lnTo>
                  <a:pt x="872" y="2277"/>
                </a:lnTo>
                <a:lnTo>
                  <a:pt x="872" y="2276"/>
                </a:lnTo>
                <a:lnTo>
                  <a:pt x="895" y="2276"/>
                </a:lnTo>
                <a:lnTo>
                  <a:pt x="895" y="2277"/>
                </a:lnTo>
                <a:close/>
                <a:moveTo>
                  <a:pt x="1288" y="315"/>
                </a:moveTo>
                <a:lnTo>
                  <a:pt x="1292" y="316"/>
                </a:lnTo>
                <a:lnTo>
                  <a:pt x="1292" y="317"/>
                </a:lnTo>
                <a:lnTo>
                  <a:pt x="1291" y="318"/>
                </a:lnTo>
                <a:lnTo>
                  <a:pt x="1289" y="318"/>
                </a:lnTo>
                <a:lnTo>
                  <a:pt x="1288" y="318"/>
                </a:lnTo>
                <a:lnTo>
                  <a:pt x="1288" y="319"/>
                </a:lnTo>
                <a:lnTo>
                  <a:pt x="1287" y="319"/>
                </a:lnTo>
                <a:lnTo>
                  <a:pt x="1287" y="320"/>
                </a:lnTo>
                <a:lnTo>
                  <a:pt x="1287" y="342"/>
                </a:lnTo>
                <a:lnTo>
                  <a:pt x="1256" y="342"/>
                </a:lnTo>
                <a:lnTo>
                  <a:pt x="1263" y="328"/>
                </a:lnTo>
                <a:lnTo>
                  <a:pt x="1268" y="321"/>
                </a:lnTo>
                <a:lnTo>
                  <a:pt x="1268" y="320"/>
                </a:lnTo>
                <a:lnTo>
                  <a:pt x="1272" y="314"/>
                </a:lnTo>
                <a:lnTo>
                  <a:pt x="1274" y="309"/>
                </a:lnTo>
                <a:lnTo>
                  <a:pt x="1276" y="306"/>
                </a:lnTo>
                <a:lnTo>
                  <a:pt x="1278" y="302"/>
                </a:lnTo>
                <a:lnTo>
                  <a:pt x="1282" y="296"/>
                </a:lnTo>
                <a:lnTo>
                  <a:pt x="1283" y="295"/>
                </a:lnTo>
                <a:lnTo>
                  <a:pt x="1288" y="295"/>
                </a:lnTo>
                <a:lnTo>
                  <a:pt x="1288" y="315"/>
                </a:lnTo>
                <a:close/>
                <a:moveTo>
                  <a:pt x="738" y="2274"/>
                </a:moveTo>
                <a:lnTo>
                  <a:pt x="728" y="2274"/>
                </a:lnTo>
                <a:lnTo>
                  <a:pt x="728" y="2220"/>
                </a:lnTo>
                <a:lnTo>
                  <a:pt x="738" y="2220"/>
                </a:lnTo>
                <a:lnTo>
                  <a:pt x="738" y="2274"/>
                </a:lnTo>
                <a:close/>
                <a:moveTo>
                  <a:pt x="1378" y="2163"/>
                </a:moveTo>
                <a:lnTo>
                  <a:pt x="1377" y="2163"/>
                </a:lnTo>
                <a:lnTo>
                  <a:pt x="1375" y="2163"/>
                </a:lnTo>
                <a:lnTo>
                  <a:pt x="1369" y="2163"/>
                </a:lnTo>
                <a:lnTo>
                  <a:pt x="1369" y="2156"/>
                </a:lnTo>
                <a:lnTo>
                  <a:pt x="1378" y="2156"/>
                </a:lnTo>
                <a:lnTo>
                  <a:pt x="1378" y="2163"/>
                </a:lnTo>
                <a:close/>
                <a:moveTo>
                  <a:pt x="1164" y="1953"/>
                </a:moveTo>
                <a:lnTo>
                  <a:pt x="1164" y="1954"/>
                </a:lnTo>
                <a:lnTo>
                  <a:pt x="1164" y="1955"/>
                </a:lnTo>
                <a:lnTo>
                  <a:pt x="1164" y="1956"/>
                </a:lnTo>
                <a:lnTo>
                  <a:pt x="1164" y="1957"/>
                </a:lnTo>
                <a:lnTo>
                  <a:pt x="1164" y="1958"/>
                </a:lnTo>
                <a:lnTo>
                  <a:pt x="1164" y="1959"/>
                </a:lnTo>
                <a:lnTo>
                  <a:pt x="1164" y="1962"/>
                </a:lnTo>
                <a:lnTo>
                  <a:pt x="1163" y="1966"/>
                </a:lnTo>
                <a:lnTo>
                  <a:pt x="1163" y="1969"/>
                </a:lnTo>
                <a:lnTo>
                  <a:pt x="1163" y="1970"/>
                </a:lnTo>
                <a:lnTo>
                  <a:pt x="1162" y="1972"/>
                </a:lnTo>
                <a:lnTo>
                  <a:pt x="1161" y="1978"/>
                </a:lnTo>
                <a:lnTo>
                  <a:pt x="1159" y="1982"/>
                </a:lnTo>
                <a:lnTo>
                  <a:pt x="1159" y="1983"/>
                </a:lnTo>
                <a:lnTo>
                  <a:pt x="1158" y="1986"/>
                </a:lnTo>
                <a:lnTo>
                  <a:pt x="1157" y="1990"/>
                </a:lnTo>
                <a:lnTo>
                  <a:pt x="1156" y="1992"/>
                </a:lnTo>
                <a:lnTo>
                  <a:pt x="1156" y="1993"/>
                </a:lnTo>
                <a:lnTo>
                  <a:pt x="1154" y="2000"/>
                </a:lnTo>
                <a:lnTo>
                  <a:pt x="1152" y="2004"/>
                </a:lnTo>
                <a:lnTo>
                  <a:pt x="1151" y="2007"/>
                </a:lnTo>
                <a:lnTo>
                  <a:pt x="1151" y="2009"/>
                </a:lnTo>
                <a:lnTo>
                  <a:pt x="1150" y="2013"/>
                </a:lnTo>
                <a:lnTo>
                  <a:pt x="1149" y="2013"/>
                </a:lnTo>
                <a:lnTo>
                  <a:pt x="1149" y="2014"/>
                </a:lnTo>
                <a:lnTo>
                  <a:pt x="1149" y="2016"/>
                </a:lnTo>
                <a:lnTo>
                  <a:pt x="1134" y="2023"/>
                </a:lnTo>
                <a:lnTo>
                  <a:pt x="1128" y="2027"/>
                </a:lnTo>
                <a:lnTo>
                  <a:pt x="1127" y="2024"/>
                </a:lnTo>
                <a:lnTo>
                  <a:pt x="1126" y="2023"/>
                </a:lnTo>
                <a:lnTo>
                  <a:pt x="1126" y="2022"/>
                </a:lnTo>
                <a:lnTo>
                  <a:pt x="1126" y="2021"/>
                </a:lnTo>
                <a:lnTo>
                  <a:pt x="1126" y="2020"/>
                </a:lnTo>
                <a:lnTo>
                  <a:pt x="1125" y="2019"/>
                </a:lnTo>
                <a:lnTo>
                  <a:pt x="1124" y="2019"/>
                </a:lnTo>
                <a:lnTo>
                  <a:pt x="1123" y="2019"/>
                </a:lnTo>
                <a:lnTo>
                  <a:pt x="1122" y="2019"/>
                </a:lnTo>
                <a:lnTo>
                  <a:pt x="1121" y="2019"/>
                </a:lnTo>
                <a:lnTo>
                  <a:pt x="1120" y="2019"/>
                </a:lnTo>
                <a:lnTo>
                  <a:pt x="1119" y="2019"/>
                </a:lnTo>
                <a:lnTo>
                  <a:pt x="1118" y="2019"/>
                </a:lnTo>
                <a:lnTo>
                  <a:pt x="1117" y="2020"/>
                </a:lnTo>
                <a:lnTo>
                  <a:pt x="1116" y="2020"/>
                </a:lnTo>
                <a:lnTo>
                  <a:pt x="1114" y="2021"/>
                </a:lnTo>
                <a:lnTo>
                  <a:pt x="1114" y="2021"/>
                </a:lnTo>
                <a:lnTo>
                  <a:pt x="1113" y="2022"/>
                </a:lnTo>
                <a:lnTo>
                  <a:pt x="1112" y="2022"/>
                </a:lnTo>
                <a:lnTo>
                  <a:pt x="1111" y="2022"/>
                </a:lnTo>
                <a:lnTo>
                  <a:pt x="1109" y="2023"/>
                </a:lnTo>
                <a:lnTo>
                  <a:pt x="1109" y="2027"/>
                </a:lnTo>
                <a:lnTo>
                  <a:pt x="1105" y="2027"/>
                </a:lnTo>
                <a:lnTo>
                  <a:pt x="1105" y="2024"/>
                </a:lnTo>
                <a:lnTo>
                  <a:pt x="1105" y="2022"/>
                </a:lnTo>
                <a:lnTo>
                  <a:pt x="1093" y="2022"/>
                </a:lnTo>
                <a:lnTo>
                  <a:pt x="1092" y="2022"/>
                </a:lnTo>
                <a:lnTo>
                  <a:pt x="1091" y="2022"/>
                </a:lnTo>
                <a:lnTo>
                  <a:pt x="1090" y="2022"/>
                </a:lnTo>
                <a:lnTo>
                  <a:pt x="1090" y="2022"/>
                </a:lnTo>
                <a:lnTo>
                  <a:pt x="1087" y="2022"/>
                </a:lnTo>
                <a:lnTo>
                  <a:pt x="1083" y="2022"/>
                </a:lnTo>
                <a:lnTo>
                  <a:pt x="1079" y="2023"/>
                </a:lnTo>
                <a:lnTo>
                  <a:pt x="1077" y="2023"/>
                </a:lnTo>
                <a:lnTo>
                  <a:pt x="1073" y="2023"/>
                </a:lnTo>
                <a:lnTo>
                  <a:pt x="1072" y="2023"/>
                </a:lnTo>
                <a:lnTo>
                  <a:pt x="1068" y="2023"/>
                </a:lnTo>
                <a:lnTo>
                  <a:pt x="1068" y="2027"/>
                </a:lnTo>
                <a:lnTo>
                  <a:pt x="1062" y="2027"/>
                </a:lnTo>
                <a:lnTo>
                  <a:pt x="1061" y="2027"/>
                </a:lnTo>
                <a:lnTo>
                  <a:pt x="1060" y="2027"/>
                </a:lnTo>
                <a:lnTo>
                  <a:pt x="1052" y="2027"/>
                </a:lnTo>
                <a:lnTo>
                  <a:pt x="1051" y="2027"/>
                </a:lnTo>
                <a:lnTo>
                  <a:pt x="1051" y="2024"/>
                </a:lnTo>
                <a:lnTo>
                  <a:pt x="1051" y="2022"/>
                </a:lnTo>
                <a:lnTo>
                  <a:pt x="1051" y="2020"/>
                </a:lnTo>
                <a:lnTo>
                  <a:pt x="1051" y="2018"/>
                </a:lnTo>
                <a:lnTo>
                  <a:pt x="1051" y="2008"/>
                </a:lnTo>
                <a:lnTo>
                  <a:pt x="1051" y="2002"/>
                </a:lnTo>
                <a:lnTo>
                  <a:pt x="1052" y="2000"/>
                </a:lnTo>
                <a:lnTo>
                  <a:pt x="1052" y="1999"/>
                </a:lnTo>
                <a:lnTo>
                  <a:pt x="1052" y="1997"/>
                </a:lnTo>
                <a:lnTo>
                  <a:pt x="1052" y="1991"/>
                </a:lnTo>
                <a:lnTo>
                  <a:pt x="1052" y="1985"/>
                </a:lnTo>
                <a:lnTo>
                  <a:pt x="1052" y="1975"/>
                </a:lnTo>
                <a:lnTo>
                  <a:pt x="1053" y="1963"/>
                </a:lnTo>
                <a:lnTo>
                  <a:pt x="1057" y="1963"/>
                </a:lnTo>
                <a:lnTo>
                  <a:pt x="1062" y="1963"/>
                </a:lnTo>
                <a:lnTo>
                  <a:pt x="1066" y="1963"/>
                </a:lnTo>
                <a:lnTo>
                  <a:pt x="1070" y="1963"/>
                </a:lnTo>
                <a:lnTo>
                  <a:pt x="1071" y="1963"/>
                </a:lnTo>
                <a:lnTo>
                  <a:pt x="1073" y="1963"/>
                </a:lnTo>
                <a:lnTo>
                  <a:pt x="1075" y="1963"/>
                </a:lnTo>
                <a:lnTo>
                  <a:pt x="1078" y="1963"/>
                </a:lnTo>
                <a:lnTo>
                  <a:pt x="1079" y="1963"/>
                </a:lnTo>
                <a:lnTo>
                  <a:pt x="1082" y="1963"/>
                </a:lnTo>
                <a:lnTo>
                  <a:pt x="1086" y="1963"/>
                </a:lnTo>
                <a:lnTo>
                  <a:pt x="1087" y="1963"/>
                </a:lnTo>
                <a:lnTo>
                  <a:pt x="1089" y="1963"/>
                </a:lnTo>
                <a:lnTo>
                  <a:pt x="1093" y="1963"/>
                </a:lnTo>
                <a:lnTo>
                  <a:pt x="1095" y="1963"/>
                </a:lnTo>
                <a:lnTo>
                  <a:pt x="1097" y="1963"/>
                </a:lnTo>
                <a:lnTo>
                  <a:pt x="1102" y="1963"/>
                </a:lnTo>
                <a:lnTo>
                  <a:pt x="1108" y="1963"/>
                </a:lnTo>
                <a:lnTo>
                  <a:pt x="1116" y="1963"/>
                </a:lnTo>
                <a:lnTo>
                  <a:pt x="1123" y="1963"/>
                </a:lnTo>
                <a:lnTo>
                  <a:pt x="1123" y="1964"/>
                </a:lnTo>
                <a:lnTo>
                  <a:pt x="1127" y="1964"/>
                </a:lnTo>
                <a:lnTo>
                  <a:pt x="1132" y="1964"/>
                </a:lnTo>
                <a:lnTo>
                  <a:pt x="1134" y="1964"/>
                </a:lnTo>
                <a:lnTo>
                  <a:pt x="1136" y="1964"/>
                </a:lnTo>
                <a:lnTo>
                  <a:pt x="1137" y="1964"/>
                </a:lnTo>
                <a:lnTo>
                  <a:pt x="1138" y="1964"/>
                </a:lnTo>
                <a:lnTo>
                  <a:pt x="1139" y="1964"/>
                </a:lnTo>
                <a:lnTo>
                  <a:pt x="1139" y="1963"/>
                </a:lnTo>
                <a:lnTo>
                  <a:pt x="1140" y="1963"/>
                </a:lnTo>
                <a:lnTo>
                  <a:pt x="1140" y="1962"/>
                </a:lnTo>
                <a:lnTo>
                  <a:pt x="1141" y="1962"/>
                </a:lnTo>
                <a:lnTo>
                  <a:pt x="1141" y="1961"/>
                </a:lnTo>
                <a:lnTo>
                  <a:pt x="1142" y="1961"/>
                </a:lnTo>
                <a:lnTo>
                  <a:pt x="1142" y="1960"/>
                </a:lnTo>
                <a:lnTo>
                  <a:pt x="1143" y="1959"/>
                </a:lnTo>
                <a:lnTo>
                  <a:pt x="1143" y="1958"/>
                </a:lnTo>
                <a:lnTo>
                  <a:pt x="1143" y="1957"/>
                </a:lnTo>
                <a:lnTo>
                  <a:pt x="1143" y="1956"/>
                </a:lnTo>
                <a:lnTo>
                  <a:pt x="1143" y="1956"/>
                </a:lnTo>
                <a:lnTo>
                  <a:pt x="1143" y="1955"/>
                </a:lnTo>
                <a:lnTo>
                  <a:pt x="1143" y="1954"/>
                </a:lnTo>
                <a:lnTo>
                  <a:pt x="1143" y="1953"/>
                </a:lnTo>
                <a:lnTo>
                  <a:pt x="1146" y="1952"/>
                </a:lnTo>
                <a:lnTo>
                  <a:pt x="1147" y="1952"/>
                </a:lnTo>
                <a:lnTo>
                  <a:pt x="1148" y="1952"/>
                </a:lnTo>
                <a:lnTo>
                  <a:pt x="1149" y="1952"/>
                </a:lnTo>
                <a:lnTo>
                  <a:pt x="1150" y="1952"/>
                </a:lnTo>
                <a:lnTo>
                  <a:pt x="1151" y="1952"/>
                </a:lnTo>
                <a:lnTo>
                  <a:pt x="1153" y="1951"/>
                </a:lnTo>
                <a:lnTo>
                  <a:pt x="1154" y="1951"/>
                </a:lnTo>
                <a:lnTo>
                  <a:pt x="1156" y="1951"/>
                </a:lnTo>
                <a:lnTo>
                  <a:pt x="1158" y="1950"/>
                </a:lnTo>
                <a:lnTo>
                  <a:pt x="1161" y="1949"/>
                </a:lnTo>
                <a:lnTo>
                  <a:pt x="1162" y="1949"/>
                </a:lnTo>
                <a:lnTo>
                  <a:pt x="1164" y="1949"/>
                </a:lnTo>
                <a:lnTo>
                  <a:pt x="1164" y="1953"/>
                </a:lnTo>
                <a:close/>
                <a:moveTo>
                  <a:pt x="788" y="1908"/>
                </a:moveTo>
                <a:lnTo>
                  <a:pt x="795" y="1908"/>
                </a:lnTo>
                <a:lnTo>
                  <a:pt x="803" y="1908"/>
                </a:lnTo>
                <a:lnTo>
                  <a:pt x="810" y="1908"/>
                </a:lnTo>
                <a:lnTo>
                  <a:pt x="813" y="1908"/>
                </a:lnTo>
                <a:lnTo>
                  <a:pt x="815" y="1908"/>
                </a:lnTo>
                <a:lnTo>
                  <a:pt x="828" y="1908"/>
                </a:lnTo>
                <a:lnTo>
                  <a:pt x="831" y="1908"/>
                </a:lnTo>
                <a:lnTo>
                  <a:pt x="837" y="1908"/>
                </a:lnTo>
                <a:lnTo>
                  <a:pt x="839" y="1911"/>
                </a:lnTo>
                <a:lnTo>
                  <a:pt x="840" y="1911"/>
                </a:lnTo>
                <a:lnTo>
                  <a:pt x="840" y="1912"/>
                </a:lnTo>
                <a:lnTo>
                  <a:pt x="841" y="1913"/>
                </a:lnTo>
                <a:lnTo>
                  <a:pt x="842" y="1913"/>
                </a:lnTo>
                <a:lnTo>
                  <a:pt x="839" y="1916"/>
                </a:lnTo>
                <a:lnTo>
                  <a:pt x="839" y="1917"/>
                </a:lnTo>
                <a:lnTo>
                  <a:pt x="839" y="1918"/>
                </a:lnTo>
                <a:lnTo>
                  <a:pt x="840" y="1918"/>
                </a:lnTo>
                <a:lnTo>
                  <a:pt x="840" y="1919"/>
                </a:lnTo>
                <a:lnTo>
                  <a:pt x="841" y="1921"/>
                </a:lnTo>
                <a:lnTo>
                  <a:pt x="842" y="1923"/>
                </a:lnTo>
                <a:lnTo>
                  <a:pt x="843" y="1924"/>
                </a:lnTo>
                <a:lnTo>
                  <a:pt x="843" y="1926"/>
                </a:lnTo>
                <a:lnTo>
                  <a:pt x="837" y="1940"/>
                </a:lnTo>
                <a:lnTo>
                  <a:pt x="832" y="1942"/>
                </a:lnTo>
                <a:lnTo>
                  <a:pt x="831" y="1943"/>
                </a:lnTo>
                <a:lnTo>
                  <a:pt x="829" y="1941"/>
                </a:lnTo>
                <a:lnTo>
                  <a:pt x="823" y="1948"/>
                </a:lnTo>
                <a:lnTo>
                  <a:pt x="823" y="1949"/>
                </a:lnTo>
                <a:lnTo>
                  <a:pt x="823" y="1950"/>
                </a:lnTo>
                <a:lnTo>
                  <a:pt x="823" y="1951"/>
                </a:lnTo>
                <a:lnTo>
                  <a:pt x="823" y="1953"/>
                </a:lnTo>
                <a:lnTo>
                  <a:pt x="823" y="1955"/>
                </a:lnTo>
                <a:lnTo>
                  <a:pt x="824" y="1956"/>
                </a:lnTo>
                <a:lnTo>
                  <a:pt x="821" y="1956"/>
                </a:lnTo>
                <a:lnTo>
                  <a:pt x="820" y="1956"/>
                </a:lnTo>
                <a:lnTo>
                  <a:pt x="818" y="1956"/>
                </a:lnTo>
                <a:lnTo>
                  <a:pt x="817" y="1956"/>
                </a:lnTo>
                <a:lnTo>
                  <a:pt x="811" y="1956"/>
                </a:lnTo>
                <a:lnTo>
                  <a:pt x="796" y="1956"/>
                </a:lnTo>
                <a:lnTo>
                  <a:pt x="785" y="1956"/>
                </a:lnTo>
                <a:lnTo>
                  <a:pt x="785" y="1937"/>
                </a:lnTo>
                <a:lnTo>
                  <a:pt x="785" y="1932"/>
                </a:lnTo>
                <a:lnTo>
                  <a:pt x="785" y="1926"/>
                </a:lnTo>
                <a:lnTo>
                  <a:pt x="785" y="1920"/>
                </a:lnTo>
                <a:lnTo>
                  <a:pt x="785" y="1911"/>
                </a:lnTo>
                <a:lnTo>
                  <a:pt x="785" y="1910"/>
                </a:lnTo>
                <a:lnTo>
                  <a:pt x="786" y="1907"/>
                </a:lnTo>
                <a:lnTo>
                  <a:pt x="788" y="1908"/>
                </a:lnTo>
                <a:close/>
                <a:moveTo>
                  <a:pt x="1575" y="1861"/>
                </a:moveTo>
                <a:lnTo>
                  <a:pt x="1575" y="1862"/>
                </a:lnTo>
                <a:lnTo>
                  <a:pt x="1575" y="1862"/>
                </a:lnTo>
                <a:lnTo>
                  <a:pt x="1575" y="1863"/>
                </a:lnTo>
                <a:lnTo>
                  <a:pt x="1574" y="1863"/>
                </a:lnTo>
                <a:lnTo>
                  <a:pt x="1574" y="1862"/>
                </a:lnTo>
                <a:lnTo>
                  <a:pt x="1573" y="1862"/>
                </a:lnTo>
                <a:lnTo>
                  <a:pt x="1573" y="1861"/>
                </a:lnTo>
                <a:lnTo>
                  <a:pt x="1574" y="1861"/>
                </a:lnTo>
                <a:lnTo>
                  <a:pt x="1574" y="1862"/>
                </a:lnTo>
                <a:lnTo>
                  <a:pt x="1575" y="1862"/>
                </a:lnTo>
                <a:lnTo>
                  <a:pt x="1575" y="1861"/>
                </a:lnTo>
                <a:lnTo>
                  <a:pt x="1575" y="1860"/>
                </a:lnTo>
                <a:lnTo>
                  <a:pt x="1575" y="1860"/>
                </a:lnTo>
                <a:lnTo>
                  <a:pt x="1575" y="1861"/>
                </a:lnTo>
                <a:close/>
                <a:moveTo>
                  <a:pt x="376" y="1578"/>
                </a:moveTo>
                <a:lnTo>
                  <a:pt x="366" y="1578"/>
                </a:lnTo>
                <a:lnTo>
                  <a:pt x="361" y="1578"/>
                </a:lnTo>
                <a:lnTo>
                  <a:pt x="361" y="1560"/>
                </a:lnTo>
                <a:lnTo>
                  <a:pt x="376" y="1560"/>
                </a:lnTo>
                <a:lnTo>
                  <a:pt x="376" y="1578"/>
                </a:lnTo>
                <a:close/>
                <a:moveTo>
                  <a:pt x="104" y="1545"/>
                </a:moveTo>
                <a:lnTo>
                  <a:pt x="99" y="1545"/>
                </a:lnTo>
                <a:lnTo>
                  <a:pt x="99" y="1544"/>
                </a:lnTo>
                <a:lnTo>
                  <a:pt x="98" y="1540"/>
                </a:lnTo>
                <a:lnTo>
                  <a:pt x="101" y="1540"/>
                </a:lnTo>
                <a:lnTo>
                  <a:pt x="104" y="1540"/>
                </a:lnTo>
                <a:lnTo>
                  <a:pt x="104" y="1545"/>
                </a:lnTo>
                <a:close/>
                <a:moveTo>
                  <a:pt x="779" y="1508"/>
                </a:moveTo>
                <a:lnTo>
                  <a:pt x="780" y="1508"/>
                </a:lnTo>
                <a:lnTo>
                  <a:pt x="781" y="1509"/>
                </a:lnTo>
                <a:lnTo>
                  <a:pt x="782" y="1510"/>
                </a:lnTo>
                <a:lnTo>
                  <a:pt x="782" y="1512"/>
                </a:lnTo>
                <a:lnTo>
                  <a:pt x="784" y="1512"/>
                </a:lnTo>
                <a:lnTo>
                  <a:pt x="791" y="1512"/>
                </a:lnTo>
                <a:lnTo>
                  <a:pt x="792" y="1512"/>
                </a:lnTo>
                <a:lnTo>
                  <a:pt x="792" y="1513"/>
                </a:lnTo>
                <a:lnTo>
                  <a:pt x="794" y="1516"/>
                </a:lnTo>
                <a:lnTo>
                  <a:pt x="795" y="1517"/>
                </a:lnTo>
                <a:lnTo>
                  <a:pt x="796" y="1520"/>
                </a:lnTo>
                <a:lnTo>
                  <a:pt x="798" y="1522"/>
                </a:lnTo>
                <a:lnTo>
                  <a:pt x="799" y="1522"/>
                </a:lnTo>
                <a:lnTo>
                  <a:pt x="799" y="1523"/>
                </a:lnTo>
                <a:lnTo>
                  <a:pt x="799" y="1539"/>
                </a:lnTo>
                <a:lnTo>
                  <a:pt x="799" y="1539"/>
                </a:lnTo>
                <a:lnTo>
                  <a:pt x="800" y="1539"/>
                </a:lnTo>
                <a:lnTo>
                  <a:pt x="801" y="1537"/>
                </a:lnTo>
                <a:lnTo>
                  <a:pt x="801" y="1536"/>
                </a:lnTo>
                <a:lnTo>
                  <a:pt x="802" y="1535"/>
                </a:lnTo>
                <a:lnTo>
                  <a:pt x="802" y="1533"/>
                </a:lnTo>
                <a:lnTo>
                  <a:pt x="804" y="1532"/>
                </a:lnTo>
                <a:lnTo>
                  <a:pt x="803" y="1531"/>
                </a:lnTo>
                <a:lnTo>
                  <a:pt x="805" y="1528"/>
                </a:lnTo>
                <a:lnTo>
                  <a:pt x="805" y="1527"/>
                </a:lnTo>
                <a:lnTo>
                  <a:pt x="806" y="1525"/>
                </a:lnTo>
                <a:lnTo>
                  <a:pt x="808" y="1524"/>
                </a:lnTo>
                <a:lnTo>
                  <a:pt x="809" y="1524"/>
                </a:lnTo>
                <a:lnTo>
                  <a:pt x="811" y="1525"/>
                </a:lnTo>
                <a:lnTo>
                  <a:pt x="814" y="1526"/>
                </a:lnTo>
                <a:lnTo>
                  <a:pt x="824" y="1530"/>
                </a:lnTo>
                <a:lnTo>
                  <a:pt x="824" y="1531"/>
                </a:lnTo>
                <a:lnTo>
                  <a:pt x="827" y="1532"/>
                </a:lnTo>
                <a:lnTo>
                  <a:pt x="828" y="1529"/>
                </a:lnTo>
                <a:lnTo>
                  <a:pt x="830" y="1530"/>
                </a:lnTo>
                <a:lnTo>
                  <a:pt x="830" y="1531"/>
                </a:lnTo>
                <a:lnTo>
                  <a:pt x="831" y="1531"/>
                </a:lnTo>
                <a:lnTo>
                  <a:pt x="832" y="1532"/>
                </a:lnTo>
                <a:lnTo>
                  <a:pt x="834" y="1534"/>
                </a:lnTo>
                <a:lnTo>
                  <a:pt x="835" y="1536"/>
                </a:lnTo>
                <a:lnTo>
                  <a:pt x="839" y="1540"/>
                </a:lnTo>
                <a:lnTo>
                  <a:pt x="841" y="1541"/>
                </a:lnTo>
                <a:lnTo>
                  <a:pt x="844" y="1545"/>
                </a:lnTo>
                <a:lnTo>
                  <a:pt x="846" y="1547"/>
                </a:lnTo>
                <a:lnTo>
                  <a:pt x="848" y="1548"/>
                </a:lnTo>
                <a:lnTo>
                  <a:pt x="848" y="1550"/>
                </a:lnTo>
                <a:lnTo>
                  <a:pt x="849" y="1551"/>
                </a:lnTo>
                <a:lnTo>
                  <a:pt x="850" y="1552"/>
                </a:lnTo>
                <a:lnTo>
                  <a:pt x="849" y="1553"/>
                </a:lnTo>
                <a:lnTo>
                  <a:pt x="848" y="1552"/>
                </a:lnTo>
                <a:lnTo>
                  <a:pt x="845" y="1552"/>
                </a:lnTo>
                <a:lnTo>
                  <a:pt x="845" y="1553"/>
                </a:lnTo>
                <a:lnTo>
                  <a:pt x="844" y="1553"/>
                </a:lnTo>
                <a:lnTo>
                  <a:pt x="843" y="1555"/>
                </a:lnTo>
                <a:lnTo>
                  <a:pt x="843" y="1556"/>
                </a:lnTo>
                <a:lnTo>
                  <a:pt x="842" y="1557"/>
                </a:lnTo>
                <a:lnTo>
                  <a:pt x="842" y="1558"/>
                </a:lnTo>
                <a:lnTo>
                  <a:pt x="842" y="1559"/>
                </a:lnTo>
                <a:lnTo>
                  <a:pt x="842" y="1560"/>
                </a:lnTo>
                <a:lnTo>
                  <a:pt x="842" y="1561"/>
                </a:lnTo>
                <a:lnTo>
                  <a:pt x="842" y="1562"/>
                </a:lnTo>
                <a:lnTo>
                  <a:pt x="840" y="1564"/>
                </a:lnTo>
                <a:lnTo>
                  <a:pt x="839" y="1565"/>
                </a:lnTo>
                <a:lnTo>
                  <a:pt x="838" y="1566"/>
                </a:lnTo>
                <a:lnTo>
                  <a:pt x="838" y="1567"/>
                </a:lnTo>
                <a:lnTo>
                  <a:pt x="838" y="1569"/>
                </a:lnTo>
                <a:lnTo>
                  <a:pt x="838" y="1570"/>
                </a:lnTo>
                <a:lnTo>
                  <a:pt x="839" y="1570"/>
                </a:lnTo>
                <a:lnTo>
                  <a:pt x="840" y="1571"/>
                </a:lnTo>
                <a:lnTo>
                  <a:pt x="840" y="1572"/>
                </a:lnTo>
                <a:lnTo>
                  <a:pt x="838" y="1572"/>
                </a:lnTo>
                <a:lnTo>
                  <a:pt x="838" y="1571"/>
                </a:lnTo>
                <a:lnTo>
                  <a:pt x="838" y="1570"/>
                </a:lnTo>
                <a:lnTo>
                  <a:pt x="837" y="1569"/>
                </a:lnTo>
                <a:lnTo>
                  <a:pt x="835" y="1569"/>
                </a:lnTo>
                <a:lnTo>
                  <a:pt x="834" y="1567"/>
                </a:lnTo>
                <a:lnTo>
                  <a:pt x="828" y="1567"/>
                </a:lnTo>
                <a:lnTo>
                  <a:pt x="821" y="1567"/>
                </a:lnTo>
                <a:lnTo>
                  <a:pt x="820" y="1567"/>
                </a:lnTo>
                <a:lnTo>
                  <a:pt x="817" y="1567"/>
                </a:lnTo>
                <a:lnTo>
                  <a:pt x="813" y="1567"/>
                </a:lnTo>
                <a:lnTo>
                  <a:pt x="812" y="1567"/>
                </a:lnTo>
                <a:lnTo>
                  <a:pt x="812" y="1576"/>
                </a:lnTo>
                <a:lnTo>
                  <a:pt x="812" y="1578"/>
                </a:lnTo>
                <a:lnTo>
                  <a:pt x="812" y="1580"/>
                </a:lnTo>
                <a:lnTo>
                  <a:pt x="810" y="1580"/>
                </a:lnTo>
                <a:lnTo>
                  <a:pt x="803" y="1580"/>
                </a:lnTo>
                <a:lnTo>
                  <a:pt x="800" y="1580"/>
                </a:lnTo>
                <a:lnTo>
                  <a:pt x="795" y="1580"/>
                </a:lnTo>
                <a:lnTo>
                  <a:pt x="790" y="1580"/>
                </a:lnTo>
                <a:lnTo>
                  <a:pt x="790" y="1581"/>
                </a:lnTo>
                <a:lnTo>
                  <a:pt x="781" y="1581"/>
                </a:lnTo>
                <a:lnTo>
                  <a:pt x="778" y="1581"/>
                </a:lnTo>
                <a:lnTo>
                  <a:pt x="775" y="1581"/>
                </a:lnTo>
                <a:lnTo>
                  <a:pt x="775" y="1579"/>
                </a:lnTo>
                <a:lnTo>
                  <a:pt x="775" y="1578"/>
                </a:lnTo>
                <a:lnTo>
                  <a:pt x="775" y="1577"/>
                </a:lnTo>
                <a:lnTo>
                  <a:pt x="773" y="1576"/>
                </a:lnTo>
                <a:lnTo>
                  <a:pt x="770" y="1574"/>
                </a:lnTo>
                <a:lnTo>
                  <a:pt x="769" y="1574"/>
                </a:lnTo>
                <a:lnTo>
                  <a:pt x="769" y="1571"/>
                </a:lnTo>
                <a:lnTo>
                  <a:pt x="769" y="1568"/>
                </a:lnTo>
                <a:lnTo>
                  <a:pt x="769" y="1567"/>
                </a:lnTo>
                <a:lnTo>
                  <a:pt x="769" y="1566"/>
                </a:lnTo>
                <a:lnTo>
                  <a:pt x="769" y="1565"/>
                </a:lnTo>
                <a:lnTo>
                  <a:pt x="769" y="1565"/>
                </a:lnTo>
                <a:lnTo>
                  <a:pt x="769" y="1558"/>
                </a:lnTo>
                <a:lnTo>
                  <a:pt x="769" y="1556"/>
                </a:lnTo>
                <a:lnTo>
                  <a:pt x="769" y="1554"/>
                </a:lnTo>
                <a:lnTo>
                  <a:pt x="770" y="1551"/>
                </a:lnTo>
                <a:lnTo>
                  <a:pt x="771" y="1550"/>
                </a:lnTo>
                <a:lnTo>
                  <a:pt x="772" y="1549"/>
                </a:lnTo>
                <a:lnTo>
                  <a:pt x="770" y="1547"/>
                </a:lnTo>
                <a:lnTo>
                  <a:pt x="768" y="1545"/>
                </a:lnTo>
                <a:lnTo>
                  <a:pt x="769" y="1544"/>
                </a:lnTo>
                <a:lnTo>
                  <a:pt x="769" y="1543"/>
                </a:lnTo>
                <a:lnTo>
                  <a:pt x="770" y="1542"/>
                </a:lnTo>
                <a:lnTo>
                  <a:pt x="771" y="1541"/>
                </a:lnTo>
                <a:lnTo>
                  <a:pt x="772" y="1540"/>
                </a:lnTo>
                <a:lnTo>
                  <a:pt x="774" y="1538"/>
                </a:lnTo>
                <a:lnTo>
                  <a:pt x="769" y="1533"/>
                </a:lnTo>
                <a:lnTo>
                  <a:pt x="771" y="1532"/>
                </a:lnTo>
                <a:lnTo>
                  <a:pt x="771" y="1530"/>
                </a:lnTo>
                <a:lnTo>
                  <a:pt x="770" y="1528"/>
                </a:lnTo>
                <a:lnTo>
                  <a:pt x="770" y="1527"/>
                </a:lnTo>
                <a:lnTo>
                  <a:pt x="769" y="1526"/>
                </a:lnTo>
                <a:lnTo>
                  <a:pt x="768" y="1525"/>
                </a:lnTo>
                <a:lnTo>
                  <a:pt x="768" y="1524"/>
                </a:lnTo>
                <a:lnTo>
                  <a:pt x="767" y="1523"/>
                </a:lnTo>
                <a:lnTo>
                  <a:pt x="767" y="1521"/>
                </a:lnTo>
                <a:lnTo>
                  <a:pt x="768" y="1520"/>
                </a:lnTo>
                <a:lnTo>
                  <a:pt x="769" y="1519"/>
                </a:lnTo>
                <a:lnTo>
                  <a:pt x="771" y="1518"/>
                </a:lnTo>
                <a:lnTo>
                  <a:pt x="769" y="1516"/>
                </a:lnTo>
                <a:lnTo>
                  <a:pt x="768" y="1514"/>
                </a:lnTo>
                <a:lnTo>
                  <a:pt x="768" y="1512"/>
                </a:lnTo>
                <a:lnTo>
                  <a:pt x="773" y="1512"/>
                </a:lnTo>
                <a:lnTo>
                  <a:pt x="774" y="1508"/>
                </a:lnTo>
                <a:lnTo>
                  <a:pt x="777" y="1506"/>
                </a:lnTo>
                <a:lnTo>
                  <a:pt x="779" y="1508"/>
                </a:lnTo>
                <a:close/>
                <a:moveTo>
                  <a:pt x="582" y="1340"/>
                </a:moveTo>
                <a:lnTo>
                  <a:pt x="582" y="1364"/>
                </a:lnTo>
                <a:lnTo>
                  <a:pt x="567" y="1364"/>
                </a:lnTo>
                <a:lnTo>
                  <a:pt x="566" y="1371"/>
                </a:lnTo>
                <a:lnTo>
                  <a:pt x="564" y="1371"/>
                </a:lnTo>
                <a:lnTo>
                  <a:pt x="567" y="1373"/>
                </a:lnTo>
                <a:lnTo>
                  <a:pt x="568" y="1373"/>
                </a:lnTo>
                <a:lnTo>
                  <a:pt x="569" y="1373"/>
                </a:lnTo>
                <a:lnTo>
                  <a:pt x="570" y="1372"/>
                </a:lnTo>
                <a:lnTo>
                  <a:pt x="572" y="1372"/>
                </a:lnTo>
                <a:lnTo>
                  <a:pt x="573" y="1373"/>
                </a:lnTo>
                <a:lnTo>
                  <a:pt x="574" y="1373"/>
                </a:lnTo>
                <a:lnTo>
                  <a:pt x="575" y="1373"/>
                </a:lnTo>
                <a:lnTo>
                  <a:pt x="576" y="1373"/>
                </a:lnTo>
                <a:lnTo>
                  <a:pt x="577" y="1372"/>
                </a:lnTo>
                <a:lnTo>
                  <a:pt x="578" y="1371"/>
                </a:lnTo>
                <a:lnTo>
                  <a:pt x="581" y="1371"/>
                </a:lnTo>
                <a:lnTo>
                  <a:pt x="582" y="1371"/>
                </a:lnTo>
                <a:lnTo>
                  <a:pt x="582" y="1371"/>
                </a:lnTo>
                <a:lnTo>
                  <a:pt x="583" y="1371"/>
                </a:lnTo>
                <a:lnTo>
                  <a:pt x="584" y="1370"/>
                </a:lnTo>
                <a:lnTo>
                  <a:pt x="585" y="1370"/>
                </a:lnTo>
                <a:lnTo>
                  <a:pt x="585" y="1369"/>
                </a:lnTo>
                <a:lnTo>
                  <a:pt x="586" y="1369"/>
                </a:lnTo>
                <a:lnTo>
                  <a:pt x="590" y="1376"/>
                </a:lnTo>
                <a:lnTo>
                  <a:pt x="590" y="1378"/>
                </a:lnTo>
                <a:lnTo>
                  <a:pt x="590" y="1385"/>
                </a:lnTo>
                <a:lnTo>
                  <a:pt x="625" y="1385"/>
                </a:lnTo>
                <a:lnTo>
                  <a:pt x="625" y="1386"/>
                </a:lnTo>
                <a:lnTo>
                  <a:pt x="623" y="1395"/>
                </a:lnTo>
                <a:lnTo>
                  <a:pt x="622" y="1401"/>
                </a:lnTo>
                <a:lnTo>
                  <a:pt x="621" y="1403"/>
                </a:lnTo>
                <a:lnTo>
                  <a:pt x="621" y="1404"/>
                </a:lnTo>
                <a:lnTo>
                  <a:pt x="620" y="1405"/>
                </a:lnTo>
                <a:lnTo>
                  <a:pt x="620" y="1406"/>
                </a:lnTo>
                <a:lnTo>
                  <a:pt x="619" y="1406"/>
                </a:lnTo>
                <a:lnTo>
                  <a:pt x="618" y="1407"/>
                </a:lnTo>
                <a:lnTo>
                  <a:pt x="613" y="1411"/>
                </a:lnTo>
                <a:lnTo>
                  <a:pt x="612" y="1412"/>
                </a:lnTo>
                <a:lnTo>
                  <a:pt x="602" y="1420"/>
                </a:lnTo>
                <a:lnTo>
                  <a:pt x="600" y="1421"/>
                </a:lnTo>
                <a:lnTo>
                  <a:pt x="600" y="1422"/>
                </a:lnTo>
                <a:lnTo>
                  <a:pt x="599" y="1423"/>
                </a:lnTo>
                <a:lnTo>
                  <a:pt x="598" y="1424"/>
                </a:lnTo>
                <a:lnTo>
                  <a:pt x="597" y="1425"/>
                </a:lnTo>
                <a:lnTo>
                  <a:pt x="597" y="1426"/>
                </a:lnTo>
                <a:lnTo>
                  <a:pt x="597" y="1427"/>
                </a:lnTo>
                <a:lnTo>
                  <a:pt x="597" y="1428"/>
                </a:lnTo>
                <a:lnTo>
                  <a:pt x="596" y="1429"/>
                </a:lnTo>
                <a:lnTo>
                  <a:pt x="596" y="1437"/>
                </a:lnTo>
                <a:lnTo>
                  <a:pt x="596" y="1438"/>
                </a:lnTo>
                <a:lnTo>
                  <a:pt x="598" y="1438"/>
                </a:lnTo>
                <a:lnTo>
                  <a:pt x="656" y="1438"/>
                </a:lnTo>
                <a:lnTo>
                  <a:pt x="658" y="1438"/>
                </a:lnTo>
                <a:lnTo>
                  <a:pt x="661" y="1438"/>
                </a:lnTo>
                <a:lnTo>
                  <a:pt x="682" y="1438"/>
                </a:lnTo>
                <a:lnTo>
                  <a:pt x="682" y="1448"/>
                </a:lnTo>
                <a:lnTo>
                  <a:pt x="703" y="1448"/>
                </a:lnTo>
                <a:lnTo>
                  <a:pt x="703" y="1444"/>
                </a:lnTo>
                <a:lnTo>
                  <a:pt x="703" y="1438"/>
                </a:lnTo>
                <a:lnTo>
                  <a:pt x="705" y="1438"/>
                </a:lnTo>
                <a:lnTo>
                  <a:pt x="721" y="1438"/>
                </a:lnTo>
                <a:lnTo>
                  <a:pt x="734" y="1438"/>
                </a:lnTo>
                <a:lnTo>
                  <a:pt x="734" y="1436"/>
                </a:lnTo>
                <a:lnTo>
                  <a:pt x="734" y="1424"/>
                </a:lnTo>
                <a:lnTo>
                  <a:pt x="787" y="1424"/>
                </a:lnTo>
                <a:lnTo>
                  <a:pt x="788" y="1426"/>
                </a:lnTo>
                <a:lnTo>
                  <a:pt x="789" y="1426"/>
                </a:lnTo>
                <a:lnTo>
                  <a:pt x="790" y="1427"/>
                </a:lnTo>
                <a:lnTo>
                  <a:pt x="791" y="1427"/>
                </a:lnTo>
                <a:lnTo>
                  <a:pt x="794" y="1429"/>
                </a:lnTo>
                <a:lnTo>
                  <a:pt x="798" y="1431"/>
                </a:lnTo>
                <a:lnTo>
                  <a:pt x="802" y="1433"/>
                </a:lnTo>
                <a:lnTo>
                  <a:pt x="806" y="1435"/>
                </a:lnTo>
                <a:lnTo>
                  <a:pt x="811" y="1437"/>
                </a:lnTo>
                <a:lnTo>
                  <a:pt x="812" y="1438"/>
                </a:lnTo>
                <a:lnTo>
                  <a:pt x="815" y="1439"/>
                </a:lnTo>
                <a:lnTo>
                  <a:pt x="817" y="1440"/>
                </a:lnTo>
                <a:lnTo>
                  <a:pt x="819" y="1441"/>
                </a:lnTo>
                <a:lnTo>
                  <a:pt x="824" y="1444"/>
                </a:lnTo>
                <a:lnTo>
                  <a:pt x="826" y="1446"/>
                </a:lnTo>
                <a:lnTo>
                  <a:pt x="828" y="1447"/>
                </a:lnTo>
                <a:lnTo>
                  <a:pt x="830" y="1450"/>
                </a:lnTo>
                <a:lnTo>
                  <a:pt x="831" y="1453"/>
                </a:lnTo>
                <a:lnTo>
                  <a:pt x="832" y="1454"/>
                </a:lnTo>
                <a:lnTo>
                  <a:pt x="833" y="1455"/>
                </a:lnTo>
                <a:lnTo>
                  <a:pt x="833" y="1456"/>
                </a:lnTo>
                <a:lnTo>
                  <a:pt x="834" y="1458"/>
                </a:lnTo>
                <a:lnTo>
                  <a:pt x="834" y="1460"/>
                </a:lnTo>
                <a:lnTo>
                  <a:pt x="833" y="1463"/>
                </a:lnTo>
                <a:lnTo>
                  <a:pt x="833" y="1466"/>
                </a:lnTo>
                <a:lnTo>
                  <a:pt x="833" y="1468"/>
                </a:lnTo>
                <a:lnTo>
                  <a:pt x="833" y="1469"/>
                </a:lnTo>
                <a:lnTo>
                  <a:pt x="833" y="1470"/>
                </a:lnTo>
                <a:lnTo>
                  <a:pt x="833" y="1471"/>
                </a:lnTo>
                <a:lnTo>
                  <a:pt x="833" y="1472"/>
                </a:lnTo>
                <a:lnTo>
                  <a:pt x="833" y="1473"/>
                </a:lnTo>
                <a:lnTo>
                  <a:pt x="834" y="1474"/>
                </a:lnTo>
                <a:lnTo>
                  <a:pt x="834" y="1475"/>
                </a:lnTo>
                <a:lnTo>
                  <a:pt x="834" y="1476"/>
                </a:lnTo>
                <a:lnTo>
                  <a:pt x="834" y="1477"/>
                </a:lnTo>
                <a:lnTo>
                  <a:pt x="835" y="1478"/>
                </a:lnTo>
                <a:lnTo>
                  <a:pt x="835" y="1479"/>
                </a:lnTo>
                <a:lnTo>
                  <a:pt x="837" y="1482"/>
                </a:lnTo>
                <a:lnTo>
                  <a:pt x="837" y="1483"/>
                </a:lnTo>
                <a:lnTo>
                  <a:pt x="839" y="1485"/>
                </a:lnTo>
                <a:lnTo>
                  <a:pt x="839" y="1487"/>
                </a:lnTo>
                <a:lnTo>
                  <a:pt x="840" y="1487"/>
                </a:lnTo>
                <a:lnTo>
                  <a:pt x="842" y="1490"/>
                </a:lnTo>
                <a:lnTo>
                  <a:pt x="844" y="1493"/>
                </a:lnTo>
                <a:lnTo>
                  <a:pt x="845" y="1494"/>
                </a:lnTo>
                <a:lnTo>
                  <a:pt x="846" y="1495"/>
                </a:lnTo>
                <a:lnTo>
                  <a:pt x="848" y="1498"/>
                </a:lnTo>
                <a:lnTo>
                  <a:pt x="848" y="1499"/>
                </a:lnTo>
                <a:lnTo>
                  <a:pt x="849" y="1500"/>
                </a:lnTo>
                <a:lnTo>
                  <a:pt x="850" y="1502"/>
                </a:lnTo>
                <a:lnTo>
                  <a:pt x="849" y="1502"/>
                </a:lnTo>
                <a:lnTo>
                  <a:pt x="846" y="1502"/>
                </a:lnTo>
                <a:lnTo>
                  <a:pt x="845" y="1502"/>
                </a:lnTo>
                <a:lnTo>
                  <a:pt x="844" y="1502"/>
                </a:lnTo>
                <a:lnTo>
                  <a:pt x="824" y="1502"/>
                </a:lnTo>
                <a:lnTo>
                  <a:pt x="819" y="1502"/>
                </a:lnTo>
                <a:lnTo>
                  <a:pt x="808" y="1502"/>
                </a:lnTo>
                <a:lnTo>
                  <a:pt x="804" y="1502"/>
                </a:lnTo>
                <a:lnTo>
                  <a:pt x="799" y="1502"/>
                </a:lnTo>
                <a:lnTo>
                  <a:pt x="790" y="1502"/>
                </a:lnTo>
                <a:lnTo>
                  <a:pt x="790" y="1501"/>
                </a:lnTo>
                <a:lnTo>
                  <a:pt x="789" y="1501"/>
                </a:lnTo>
                <a:lnTo>
                  <a:pt x="789" y="1500"/>
                </a:lnTo>
                <a:lnTo>
                  <a:pt x="788" y="1499"/>
                </a:lnTo>
                <a:lnTo>
                  <a:pt x="788" y="1496"/>
                </a:lnTo>
                <a:lnTo>
                  <a:pt x="787" y="1496"/>
                </a:lnTo>
                <a:lnTo>
                  <a:pt x="786" y="1496"/>
                </a:lnTo>
                <a:lnTo>
                  <a:pt x="785" y="1496"/>
                </a:lnTo>
                <a:lnTo>
                  <a:pt x="784" y="1496"/>
                </a:lnTo>
                <a:lnTo>
                  <a:pt x="783" y="1496"/>
                </a:lnTo>
                <a:lnTo>
                  <a:pt x="757" y="1496"/>
                </a:lnTo>
                <a:lnTo>
                  <a:pt x="743" y="1496"/>
                </a:lnTo>
                <a:lnTo>
                  <a:pt x="739" y="1496"/>
                </a:lnTo>
                <a:lnTo>
                  <a:pt x="738" y="1497"/>
                </a:lnTo>
                <a:lnTo>
                  <a:pt x="737" y="1496"/>
                </a:lnTo>
                <a:lnTo>
                  <a:pt x="735" y="1496"/>
                </a:lnTo>
                <a:lnTo>
                  <a:pt x="734" y="1496"/>
                </a:lnTo>
                <a:lnTo>
                  <a:pt x="734" y="1497"/>
                </a:lnTo>
                <a:lnTo>
                  <a:pt x="733" y="1498"/>
                </a:lnTo>
                <a:lnTo>
                  <a:pt x="732" y="1499"/>
                </a:lnTo>
                <a:lnTo>
                  <a:pt x="731" y="1499"/>
                </a:lnTo>
                <a:lnTo>
                  <a:pt x="731" y="1498"/>
                </a:lnTo>
                <a:lnTo>
                  <a:pt x="730" y="1497"/>
                </a:lnTo>
                <a:lnTo>
                  <a:pt x="731" y="1496"/>
                </a:lnTo>
                <a:lnTo>
                  <a:pt x="730" y="1496"/>
                </a:lnTo>
                <a:lnTo>
                  <a:pt x="730" y="1495"/>
                </a:lnTo>
                <a:lnTo>
                  <a:pt x="729" y="1495"/>
                </a:lnTo>
                <a:lnTo>
                  <a:pt x="729" y="1496"/>
                </a:lnTo>
                <a:lnTo>
                  <a:pt x="725" y="1496"/>
                </a:lnTo>
                <a:lnTo>
                  <a:pt x="715" y="1507"/>
                </a:lnTo>
                <a:lnTo>
                  <a:pt x="712" y="1511"/>
                </a:lnTo>
                <a:lnTo>
                  <a:pt x="711" y="1512"/>
                </a:lnTo>
                <a:lnTo>
                  <a:pt x="706" y="1517"/>
                </a:lnTo>
                <a:lnTo>
                  <a:pt x="698" y="1527"/>
                </a:lnTo>
                <a:lnTo>
                  <a:pt x="695" y="1530"/>
                </a:lnTo>
                <a:lnTo>
                  <a:pt x="688" y="1538"/>
                </a:lnTo>
                <a:lnTo>
                  <a:pt x="686" y="1540"/>
                </a:lnTo>
                <a:lnTo>
                  <a:pt x="684" y="1542"/>
                </a:lnTo>
                <a:lnTo>
                  <a:pt x="683" y="1544"/>
                </a:lnTo>
                <a:lnTo>
                  <a:pt x="682" y="1547"/>
                </a:lnTo>
                <a:lnTo>
                  <a:pt x="678" y="1557"/>
                </a:lnTo>
                <a:lnTo>
                  <a:pt x="678" y="1558"/>
                </a:lnTo>
                <a:lnTo>
                  <a:pt x="677" y="1559"/>
                </a:lnTo>
                <a:lnTo>
                  <a:pt x="677" y="1561"/>
                </a:lnTo>
                <a:lnTo>
                  <a:pt x="676" y="1562"/>
                </a:lnTo>
                <a:lnTo>
                  <a:pt x="676" y="1563"/>
                </a:lnTo>
                <a:lnTo>
                  <a:pt x="676" y="1565"/>
                </a:lnTo>
                <a:lnTo>
                  <a:pt x="676" y="1566"/>
                </a:lnTo>
                <a:lnTo>
                  <a:pt x="676" y="1567"/>
                </a:lnTo>
                <a:lnTo>
                  <a:pt x="676" y="1568"/>
                </a:lnTo>
                <a:lnTo>
                  <a:pt x="676" y="1569"/>
                </a:lnTo>
                <a:lnTo>
                  <a:pt x="675" y="1570"/>
                </a:lnTo>
                <a:lnTo>
                  <a:pt x="675" y="1571"/>
                </a:lnTo>
                <a:lnTo>
                  <a:pt x="674" y="1571"/>
                </a:lnTo>
                <a:lnTo>
                  <a:pt x="674" y="1572"/>
                </a:lnTo>
                <a:lnTo>
                  <a:pt x="673" y="1572"/>
                </a:lnTo>
                <a:lnTo>
                  <a:pt x="664" y="1577"/>
                </a:lnTo>
                <a:lnTo>
                  <a:pt x="664" y="1578"/>
                </a:lnTo>
                <a:lnTo>
                  <a:pt x="663" y="1578"/>
                </a:lnTo>
                <a:lnTo>
                  <a:pt x="662" y="1578"/>
                </a:lnTo>
                <a:lnTo>
                  <a:pt x="661" y="1578"/>
                </a:lnTo>
                <a:lnTo>
                  <a:pt x="659" y="1578"/>
                </a:lnTo>
                <a:lnTo>
                  <a:pt x="658" y="1577"/>
                </a:lnTo>
                <a:lnTo>
                  <a:pt x="657" y="1577"/>
                </a:lnTo>
                <a:lnTo>
                  <a:pt x="656" y="1577"/>
                </a:lnTo>
                <a:lnTo>
                  <a:pt x="653" y="1574"/>
                </a:lnTo>
                <a:lnTo>
                  <a:pt x="650" y="1573"/>
                </a:lnTo>
                <a:lnTo>
                  <a:pt x="642" y="1573"/>
                </a:lnTo>
                <a:lnTo>
                  <a:pt x="639" y="1573"/>
                </a:lnTo>
                <a:lnTo>
                  <a:pt x="637" y="1573"/>
                </a:lnTo>
                <a:lnTo>
                  <a:pt x="620" y="1573"/>
                </a:lnTo>
                <a:lnTo>
                  <a:pt x="606" y="1573"/>
                </a:lnTo>
                <a:lnTo>
                  <a:pt x="588" y="1573"/>
                </a:lnTo>
                <a:lnTo>
                  <a:pt x="583" y="1573"/>
                </a:lnTo>
                <a:lnTo>
                  <a:pt x="578" y="1573"/>
                </a:lnTo>
                <a:lnTo>
                  <a:pt x="577" y="1573"/>
                </a:lnTo>
                <a:lnTo>
                  <a:pt x="572" y="1573"/>
                </a:lnTo>
                <a:lnTo>
                  <a:pt x="571" y="1573"/>
                </a:lnTo>
                <a:lnTo>
                  <a:pt x="567" y="1573"/>
                </a:lnTo>
                <a:lnTo>
                  <a:pt x="566" y="1573"/>
                </a:lnTo>
                <a:lnTo>
                  <a:pt x="565" y="1573"/>
                </a:lnTo>
                <a:lnTo>
                  <a:pt x="560" y="1573"/>
                </a:lnTo>
                <a:lnTo>
                  <a:pt x="556" y="1573"/>
                </a:lnTo>
                <a:lnTo>
                  <a:pt x="552" y="1573"/>
                </a:lnTo>
                <a:lnTo>
                  <a:pt x="547" y="1573"/>
                </a:lnTo>
                <a:lnTo>
                  <a:pt x="544" y="1573"/>
                </a:lnTo>
                <a:lnTo>
                  <a:pt x="543" y="1573"/>
                </a:lnTo>
                <a:lnTo>
                  <a:pt x="541" y="1572"/>
                </a:lnTo>
                <a:lnTo>
                  <a:pt x="538" y="1571"/>
                </a:lnTo>
                <a:lnTo>
                  <a:pt x="537" y="1570"/>
                </a:lnTo>
                <a:lnTo>
                  <a:pt x="536" y="1570"/>
                </a:lnTo>
                <a:lnTo>
                  <a:pt x="534" y="1568"/>
                </a:lnTo>
                <a:lnTo>
                  <a:pt x="533" y="1568"/>
                </a:lnTo>
                <a:lnTo>
                  <a:pt x="532" y="1567"/>
                </a:lnTo>
                <a:lnTo>
                  <a:pt x="531" y="1567"/>
                </a:lnTo>
                <a:lnTo>
                  <a:pt x="530" y="1567"/>
                </a:lnTo>
                <a:lnTo>
                  <a:pt x="528" y="1567"/>
                </a:lnTo>
                <a:lnTo>
                  <a:pt x="527" y="1567"/>
                </a:lnTo>
                <a:lnTo>
                  <a:pt x="523" y="1568"/>
                </a:lnTo>
                <a:lnTo>
                  <a:pt x="522" y="1568"/>
                </a:lnTo>
                <a:lnTo>
                  <a:pt x="521" y="1568"/>
                </a:lnTo>
                <a:lnTo>
                  <a:pt x="519" y="1568"/>
                </a:lnTo>
                <a:lnTo>
                  <a:pt x="518" y="1567"/>
                </a:lnTo>
                <a:lnTo>
                  <a:pt x="517" y="1567"/>
                </a:lnTo>
                <a:lnTo>
                  <a:pt x="516" y="1566"/>
                </a:lnTo>
                <a:lnTo>
                  <a:pt x="515" y="1565"/>
                </a:lnTo>
                <a:lnTo>
                  <a:pt x="514" y="1565"/>
                </a:lnTo>
                <a:lnTo>
                  <a:pt x="513" y="1564"/>
                </a:lnTo>
                <a:lnTo>
                  <a:pt x="513" y="1563"/>
                </a:lnTo>
                <a:lnTo>
                  <a:pt x="512" y="1561"/>
                </a:lnTo>
                <a:lnTo>
                  <a:pt x="512" y="1560"/>
                </a:lnTo>
                <a:lnTo>
                  <a:pt x="512" y="1558"/>
                </a:lnTo>
                <a:lnTo>
                  <a:pt x="513" y="1551"/>
                </a:lnTo>
                <a:lnTo>
                  <a:pt x="514" y="1548"/>
                </a:lnTo>
                <a:lnTo>
                  <a:pt x="514" y="1546"/>
                </a:lnTo>
                <a:lnTo>
                  <a:pt x="514" y="1544"/>
                </a:lnTo>
                <a:lnTo>
                  <a:pt x="514" y="1543"/>
                </a:lnTo>
                <a:lnTo>
                  <a:pt x="514" y="1542"/>
                </a:lnTo>
                <a:lnTo>
                  <a:pt x="514" y="1541"/>
                </a:lnTo>
                <a:lnTo>
                  <a:pt x="513" y="1540"/>
                </a:lnTo>
                <a:lnTo>
                  <a:pt x="513" y="1539"/>
                </a:lnTo>
                <a:lnTo>
                  <a:pt x="513" y="1537"/>
                </a:lnTo>
                <a:lnTo>
                  <a:pt x="512" y="1536"/>
                </a:lnTo>
                <a:lnTo>
                  <a:pt x="512" y="1534"/>
                </a:lnTo>
                <a:lnTo>
                  <a:pt x="512" y="1533"/>
                </a:lnTo>
                <a:lnTo>
                  <a:pt x="513" y="1532"/>
                </a:lnTo>
                <a:lnTo>
                  <a:pt x="513" y="1530"/>
                </a:lnTo>
                <a:lnTo>
                  <a:pt x="514" y="1521"/>
                </a:lnTo>
                <a:lnTo>
                  <a:pt x="515" y="1519"/>
                </a:lnTo>
                <a:lnTo>
                  <a:pt x="516" y="1511"/>
                </a:lnTo>
                <a:lnTo>
                  <a:pt x="516" y="1510"/>
                </a:lnTo>
                <a:lnTo>
                  <a:pt x="517" y="1506"/>
                </a:lnTo>
                <a:lnTo>
                  <a:pt x="517" y="1505"/>
                </a:lnTo>
                <a:lnTo>
                  <a:pt x="518" y="1502"/>
                </a:lnTo>
                <a:lnTo>
                  <a:pt x="518" y="1501"/>
                </a:lnTo>
                <a:lnTo>
                  <a:pt x="519" y="1496"/>
                </a:lnTo>
                <a:lnTo>
                  <a:pt x="519" y="1494"/>
                </a:lnTo>
                <a:lnTo>
                  <a:pt x="519" y="1493"/>
                </a:lnTo>
                <a:lnTo>
                  <a:pt x="520" y="1490"/>
                </a:lnTo>
                <a:lnTo>
                  <a:pt x="520" y="1488"/>
                </a:lnTo>
                <a:lnTo>
                  <a:pt x="521" y="1486"/>
                </a:lnTo>
                <a:lnTo>
                  <a:pt x="521" y="1483"/>
                </a:lnTo>
                <a:lnTo>
                  <a:pt x="522" y="1481"/>
                </a:lnTo>
                <a:lnTo>
                  <a:pt x="523" y="1478"/>
                </a:lnTo>
                <a:lnTo>
                  <a:pt x="524" y="1475"/>
                </a:lnTo>
                <a:lnTo>
                  <a:pt x="525" y="1472"/>
                </a:lnTo>
                <a:lnTo>
                  <a:pt x="526" y="1469"/>
                </a:lnTo>
                <a:lnTo>
                  <a:pt x="527" y="1469"/>
                </a:lnTo>
                <a:lnTo>
                  <a:pt x="527" y="1468"/>
                </a:lnTo>
                <a:lnTo>
                  <a:pt x="528" y="1468"/>
                </a:lnTo>
                <a:lnTo>
                  <a:pt x="529" y="1465"/>
                </a:lnTo>
                <a:lnTo>
                  <a:pt x="529" y="1462"/>
                </a:lnTo>
                <a:lnTo>
                  <a:pt x="530" y="1459"/>
                </a:lnTo>
                <a:lnTo>
                  <a:pt x="530" y="1458"/>
                </a:lnTo>
                <a:lnTo>
                  <a:pt x="530" y="1457"/>
                </a:lnTo>
                <a:lnTo>
                  <a:pt x="530" y="1456"/>
                </a:lnTo>
                <a:lnTo>
                  <a:pt x="530" y="1454"/>
                </a:lnTo>
                <a:lnTo>
                  <a:pt x="530" y="1452"/>
                </a:lnTo>
                <a:lnTo>
                  <a:pt x="529" y="1449"/>
                </a:lnTo>
                <a:lnTo>
                  <a:pt x="529" y="1445"/>
                </a:lnTo>
                <a:lnTo>
                  <a:pt x="529" y="1444"/>
                </a:lnTo>
                <a:lnTo>
                  <a:pt x="529" y="1443"/>
                </a:lnTo>
                <a:lnTo>
                  <a:pt x="529" y="1442"/>
                </a:lnTo>
                <a:lnTo>
                  <a:pt x="529" y="1441"/>
                </a:lnTo>
                <a:lnTo>
                  <a:pt x="529" y="1439"/>
                </a:lnTo>
                <a:lnTo>
                  <a:pt x="529" y="1438"/>
                </a:lnTo>
                <a:lnTo>
                  <a:pt x="529" y="1437"/>
                </a:lnTo>
                <a:lnTo>
                  <a:pt x="529" y="1436"/>
                </a:lnTo>
                <a:lnTo>
                  <a:pt x="529" y="1435"/>
                </a:lnTo>
                <a:lnTo>
                  <a:pt x="530" y="1434"/>
                </a:lnTo>
                <a:lnTo>
                  <a:pt x="530" y="1431"/>
                </a:lnTo>
                <a:lnTo>
                  <a:pt x="530" y="1430"/>
                </a:lnTo>
                <a:lnTo>
                  <a:pt x="531" y="1425"/>
                </a:lnTo>
                <a:lnTo>
                  <a:pt x="532" y="1420"/>
                </a:lnTo>
                <a:lnTo>
                  <a:pt x="532" y="1419"/>
                </a:lnTo>
                <a:lnTo>
                  <a:pt x="533" y="1413"/>
                </a:lnTo>
                <a:lnTo>
                  <a:pt x="533" y="1407"/>
                </a:lnTo>
                <a:lnTo>
                  <a:pt x="535" y="1399"/>
                </a:lnTo>
                <a:lnTo>
                  <a:pt x="535" y="1397"/>
                </a:lnTo>
                <a:lnTo>
                  <a:pt x="536" y="1396"/>
                </a:lnTo>
                <a:lnTo>
                  <a:pt x="536" y="1395"/>
                </a:lnTo>
                <a:lnTo>
                  <a:pt x="537" y="1392"/>
                </a:lnTo>
                <a:lnTo>
                  <a:pt x="539" y="1387"/>
                </a:lnTo>
                <a:lnTo>
                  <a:pt x="540" y="1384"/>
                </a:lnTo>
                <a:lnTo>
                  <a:pt x="542" y="1381"/>
                </a:lnTo>
                <a:lnTo>
                  <a:pt x="544" y="1377"/>
                </a:lnTo>
                <a:lnTo>
                  <a:pt x="546" y="1373"/>
                </a:lnTo>
                <a:lnTo>
                  <a:pt x="547" y="1371"/>
                </a:lnTo>
                <a:lnTo>
                  <a:pt x="548" y="1371"/>
                </a:lnTo>
                <a:lnTo>
                  <a:pt x="549" y="1370"/>
                </a:lnTo>
                <a:lnTo>
                  <a:pt x="552" y="1366"/>
                </a:lnTo>
                <a:lnTo>
                  <a:pt x="554" y="1364"/>
                </a:lnTo>
                <a:lnTo>
                  <a:pt x="556" y="1363"/>
                </a:lnTo>
                <a:lnTo>
                  <a:pt x="556" y="1362"/>
                </a:lnTo>
                <a:lnTo>
                  <a:pt x="557" y="1362"/>
                </a:lnTo>
                <a:lnTo>
                  <a:pt x="558" y="1361"/>
                </a:lnTo>
                <a:lnTo>
                  <a:pt x="559" y="1361"/>
                </a:lnTo>
                <a:lnTo>
                  <a:pt x="560" y="1360"/>
                </a:lnTo>
                <a:lnTo>
                  <a:pt x="561" y="1360"/>
                </a:lnTo>
                <a:lnTo>
                  <a:pt x="562" y="1359"/>
                </a:lnTo>
                <a:lnTo>
                  <a:pt x="563" y="1359"/>
                </a:lnTo>
                <a:lnTo>
                  <a:pt x="564" y="1359"/>
                </a:lnTo>
                <a:lnTo>
                  <a:pt x="564" y="1358"/>
                </a:lnTo>
                <a:lnTo>
                  <a:pt x="565" y="1358"/>
                </a:lnTo>
                <a:lnTo>
                  <a:pt x="565" y="1357"/>
                </a:lnTo>
                <a:lnTo>
                  <a:pt x="566" y="1357"/>
                </a:lnTo>
                <a:lnTo>
                  <a:pt x="567" y="1356"/>
                </a:lnTo>
                <a:lnTo>
                  <a:pt x="569" y="1354"/>
                </a:lnTo>
                <a:lnTo>
                  <a:pt x="570" y="1353"/>
                </a:lnTo>
                <a:lnTo>
                  <a:pt x="570" y="1352"/>
                </a:lnTo>
                <a:lnTo>
                  <a:pt x="571" y="1352"/>
                </a:lnTo>
                <a:lnTo>
                  <a:pt x="573" y="1349"/>
                </a:lnTo>
                <a:lnTo>
                  <a:pt x="575" y="1345"/>
                </a:lnTo>
                <a:lnTo>
                  <a:pt x="576" y="1344"/>
                </a:lnTo>
                <a:lnTo>
                  <a:pt x="577" y="1343"/>
                </a:lnTo>
                <a:lnTo>
                  <a:pt x="577" y="1342"/>
                </a:lnTo>
                <a:lnTo>
                  <a:pt x="578" y="1342"/>
                </a:lnTo>
                <a:lnTo>
                  <a:pt x="581" y="1340"/>
                </a:lnTo>
                <a:lnTo>
                  <a:pt x="582" y="1338"/>
                </a:lnTo>
                <a:lnTo>
                  <a:pt x="582" y="1340"/>
                </a:lnTo>
                <a:close/>
                <a:moveTo>
                  <a:pt x="690" y="1149"/>
                </a:moveTo>
                <a:lnTo>
                  <a:pt x="689" y="1153"/>
                </a:lnTo>
                <a:lnTo>
                  <a:pt x="714" y="1153"/>
                </a:lnTo>
                <a:lnTo>
                  <a:pt x="721" y="1153"/>
                </a:lnTo>
                <a:lnTo>
                  <a:pt x="726" y="1153"/>
                </a:lnTo>
                <a:lnTo>
                  <a:pt x="727" y="1153"/>
                </a:lnTo>
                <a:lnTo>
                  <a:pt x="735" y="1153"/>
                </a:lnTo>
                <a:lnTo>
                  <a:pt x="736" y="1153"/>
                </a:lnTo>
                <a:lnTo>
                  <a:pt x="761" y="1153"/>
                </a:lnTo>
                <a:lnTo>
                  <a:pt x="762" y="1153"/>
                </a:lnTo>
                <a:lnTo>
                  <a:pt x="765" y="1153"/>
                </a:lnTo>
                <a:lnTo>
                  <a:pt x="767" y="1154"/>
                </a:lnTo>
                <a:lnTo>
                  <a:pt x="769" y="1154"/>
                </a:lnTo>
                <a:lnTo>
                  <a:pt x="773" y="1154"/>
                </a:lnTo>
                <a:lnTo>
                  <a:pt x="804" y="1154"/>
                </a:lnTo>
                <a:lnTo>
                  <a:pt x="808" y="1154"/>
                </a:lnTo>
                <a:lnTo>
                  <a:pt x="819" y="1154"/>
                </a:lnTo>
                <a:lnTo>
                  <a:pt x="819" y="1159"/>
                </a:lnTo>
                <a:lnTo>
                  <a:pt x="819" y="1173"/>
                </a:lnTo>
                <a:lnTo>
                  <a:pt x="819" y="1181"/>
                </a:lnTo>
                <a:lnTo>
                  <a:pt x="819" y="1200"/>
                </a:lnTo>
                <a:lnTo>
                  <a:pt x="819" y="1201"/>
                </a:lnTo>
                <a:lnTo>
                  <a:pt x="820" y="1201"/>
                </a:lnTo>
                <a:lnTo>
                  <a:pt x="831" y="1205"/>
                </a:lnTo>
                <a:lnTo>
                  <a:pt x="839" y="1208"/>
                </a:lnTo>
                <a:lnTo>
                  <a:pt x="840" y="1208"/>
                </a:lnTo>
                <a:lnTo>
                  <a:pt x="843" y="1209"/>
                </a:lnTo>
                <a:lnTo>
                  <a:pt x="844" y="1210"/>
                </a:lnTo>
                <a:lnTo>
                  <a:pt x="850" y="1212"/>
                </a:lnTo>
                <a:lnTo>
                  <a:pt x="851" y="1212"/>
                </a:lnTo>
                <a:lnTo>
                  <a:pt x="857" y="1215"/>
                </a:lnTo>
                <a:lnTo>
                  <a:pt x="863" y="1217"/>
                </a:lnTo>
                <a:lnTo>
                  <a:pt x="864" y="1217"/>
                </a:lnTo>
                <a:lnTo>
                  <a:pt x="869" y="1219"/>
                </a:lnTo>
                <a:lnTo>
                  <a:pt x="872" y="1220"/>
                </a:lnTo>
                <a:lnTo>
                  <a:pt x="872" y="1221"/>
                </a:lnTo>
                <a:lnTo>
                  <a:pt x="874" y="1221"/>
                </a:lnTo>
                <a:lnTo>
                  <a:pt x="876" y="1222"/>
                </a:lnTo>
                <a:lnTo>
                  <a:pt x="884" y="1224"/>
                </a:lnTo>
                <a:lnTo>
                  <a:pt x="891" y="1226"/>
                </a:lnTo>
                <a:lnTo>
                  <a:pt x="893" y="1226"/>
                </a:lnTo>
                <a:lnTo>
                  <a:pt x="894" y="1227"/>
                </a:lnTo>
                <a:lnTo>
                  <a:pt x="895" y="1227"/>
                </a:lnTo>
                <a:lnTo>
                  <a:pt x="896" y="1228"/>
                </a:lnTo>
                <a:lnTo>
                  <a:pt x="896" y="1228"/>
                </a:lnTo>
                <a:lnTo>
                  <a:pt x="897" y="1229"/>
                </a:lnTo>
                <a:lnTo>
                  <a:pt x="898" y="1229"/>
                </a:lnTo>
                <a:lnTo>
                  <a:pt x="899" y="1229"/>
                </a:lnTo>
                <a:lnTo>
                  <a:pt x="900" y="1230"/>
                </a:lnTo>
                <a:lnTo>
                  <a:pt x="901" y="1231"/>
                </a:lnTo>
                <a:lnTo>
                  <a:pt x="900" y="1233"/>
                </a:lnTo>
                <a:lnTo>
                  <a:pt x="898" y="1235"/>
                </a:lnTo>
                <a:lnTo>
                  <a:pt x="896" y="1236"/>
                </a:lnTo>
                <a:lnTo>
                  <a:pt x="889" y="1245"/>
                </a:lnTo>
                <a:lnTo>
                  <a:pt x="888" y="1246"/>
                </a:lnTo>
                <a:lnTo>
                  <a:pt x="894" y="1251"/>
                </a:lnTo>
                <a:lnTo>
                  <a:pt x="892" y="1253"/>
                </a:lnTo>
                <a:lnTo>
                  <a:pt x="889" y="1256"/>
                </a:lnTo>
                <a:lnTo>
                  <a:pt x="887" y="1258"/>
                </a:lnTo>
                <a:lnTo>
                  <a:pt x="884" y="1262"/>
                </a:lnTo>
                <a:lnTo>
                  <a:pt x="879" y="1267"/>
                </a:lnTo>
                <a:lnTo>
                  <a:pt x="878" y="1267"/>
                </a:lnTo>
                <a:lnTo>
                  <a:pt x="878" y="1268"/>
                </a:lnTo>
                <a:lnTo>
                  <a:pt x="877" y="1269"/>
                </a:lnTo>
                <a:lnTo>
                  <a:pt x="877" y="1270"/>
                </a:lnTo>
                <a:lnTo>
                  <a:pt x="876" y="1271"/>
                </a:lnTo>
                <a:lnTo>
                  <a:pt x="876" y="1272"/>
                </a:lnTo>
                <a:lnTo>
                  <a:pt x="876" y="1273"/>
                </a:lnTo>
                <a:lnTo>
                  <a:pt x="876" y="1273"/>
                </a:lnTo>
                <a:lnTo>
                  <a:pt x="876" y="1274"/>
                </a:lnTo>
                <a:lnTo>
                  <a:pt x="876" y="1276"/>
                </a:lnTo>
                <a:lnTo>
                  <a:pt x="876" y="1277"/>
                </a:lnTo>
                <a:lnTo>
                  <a:pt x="876" y="1279"/>
                </a:lnTo>
                <a:lnTo>
                  <a:pt x="876" y="1280"/>
                </a:lnTo>
                <a:lnTo>
                  <a:pt x="875" y="1280"/>
                </a:lnTo>
                <a:lnTo>
                  <a:pt x="875" y="1282"/>
                </a:lnTo>
                <a:lnTo>
                  <a:pt x="875" y="1286"/>
                </a:lnTo>
                <a:lnTo>
                  <a:pt x="875" y="1287"/>
                </a:lnTo>
                <a:lnTo>
                  <a:pt x="875" y="1288"/>
                </a:lnTo>
                <a:lnTo>
                  <a:pt x="873" y="1288"/>
                </a:lnTo>
                <a:lnTo>
                  <a:pt x="871" y="1286"/>
                </a:lnTo>
                <a:lnTo>
                  <a:pt x="860" y="1282"/>
                </a:lnTo>
                <a:lnTo>
                  <a:pt x="860" y="1298"/>
                </a:lnTo>
                <a:lnTo>
                  <a:pt x="839" y="1298"/>
                </a:lnTo>
                <a:lnTo>
                  <a:pt x="838" y="1298"/>
                </a:lnTo>
                <a:lnTo>
                  <a:pt x="835" y="1301"/>
                </a:lnTo>
                <a:lnTo>
                  <a:pt x="851" y="1315"/>
                </a:lnTo>
                <a:lnTo>
                  <a:pt x="852" y="1316"/>
                </a:lnTo>
                <a:lnTo>
                  <a:pt x="853" y="1317"/>
                </a:lnTo>
                <a:lnTo>
                  <a:pt x="853" y="1318"/>
                </a:lnTo>
                <a:lnTo>
                  <a:pt x="854" y="1319"/>
                </a:lnTo>
                <a:lnTo>
                  <a:pt x="854" y="1320"/>
                </a:lnTo>
                <a:lnTo>
                  <a:pt x="854" y="1321"/>
                </a:lnTo>
                <a:lnTo>
                  <a:pt x="854" y="1323"/>
                </a:lnTo>
                <a:lnTo>
                  <a:pt x="854" y="1331"/>
                </a:lnTo>
                <a:lnTo>
                  <a:pt x="854" y="1342"/>
                </a:lnTo>
                <a:lnTo>
                  <a:pt x="874" y="1342"/>
                </a:lnTo>
                <a:lnTo>
                  <a:pt x="875" y="1321"/>
                </a:lnTo>
                <a:lnTo>
                  <a:pt x="906" y="1321"/>
                </a:lnTo>
                <a:lnTo>
                  <a:pt x="907" y="1322"/>
                </a:lnTo>
                <a:lnTo>
                  <a:pt x="909" y="1323"/>
                </a:lnTo>
                <a:lnTo>
                  <a:pt x="910" y="1324"/>
                </a:lnTo>
                <a:lnTo>
                  <a:pt x="912" y="1326"/>
                </a:lnTo>
                <a:lnTo>
                  <a:pt x="917" y="1331"/>
                </a:lnTo>
                <a:lnTo>
                  <a:pt x="919" y="1333"/>
                </a:lnTo>
                <a:lnTo>
                  <a:pt x="920" y="1334"/>
                </a:lnTo>
                <a:lnTo>
                  <a:pt x="920" y="1335"/>
                </a:lnTo>
                <a:lnTo>
                  <a:pt x="923" y="1338"/>
                </a:lnTo>
                <a:lnTo>
                  <a:pt x="917" y="1344"/>
                </a:lnTo>
                <a:lnTo>
                  <a:pt x="914" y="1346"/>
                </a:lnTo>
                <a:lnTo>
                  <a:pt x="912" y="1347"/>
                </a:lnTo>
                <a:lnTo>
                  <a:pt x="909" y="1349"/>
                </a:lnTo>
                <a:lnTo>
                  <a:pt x="906" y="1352"/>
                </a:lnTo>
                <a:lnTo>
                  <a:pt x="905" y="1353"/>
                </a:lnTo>
                <a:lnTo>
                  <a:pt x="904" y="1353"/>
                </a:lnTo>
                <a:lnTo>
                  <a:pt x="903" y="1354"/>
                </a:lnTo>
                <a:lnTo>
                  <a:pt x="901" y="1356"/>
                </a:lnTo>
                <a:lnTo>
                  <a:pt x="899" y="1357"/>
                </a:lnTo>
                <a:lnTo>
                  <a:pt x="898" y="1358"/>
                </a:lnTo>
                <a:lnTo>
                  <a:pt x="897" y="1359"/>
                </a:lnTo>
                <a:lnTo>
                  <a:pt x="896" y="1361"/>
                </a:lnTo>
                <a:lnTo>
                  <a:pt x="896" y="1362"/>
                </a:lnTo>
                <a:lnTo>
                  <a:pt x="897" y="1362"/>
                </a:lnTo>
                <a:lnTo>
                  <a:pt x="897" y="1363"/>
                </a:lnTo>
                <a:lnTo>
                  <a:pt x="902" y="1363"/>
                </a:lnTo>
                <a:lnTo>
                  <a:pt x="904" y="1363"/>
                </a:lnTo>
                <a:lnTo>
                  <a:pt x="905" y="1363"/>
                </a:lnTo>
                <a:lnTo>
                  <a:pt x="908" y="1363"/>
                </a:lnTo>
                <a:lnTo>
                  <a:pt x="908" y="1366"/>
                </a:lnTo>
                <a:lnTo>
                  <a:pt x="908" y="1370"/>
                </a:lnTo>
                <a:lnTo>
                  <a:pt x="908" y="1371"/>
                </a:lnTo>
                <a:lnTo>
                  <a:pt x="910" y="1371"/>
                </a:lnTo>
                <a:lnTo>
                  <a:pt x="910" y="1376"/>
                </a:lnTo>
                <a:lnTo>
                  <a:pt x="910" y="1379"/>
                </a:lnTo>
                <a:lnTo>
                  <a:pt x="906" y="1379"/>
                </a:lnTo>
                <a:lnTo>
                  <a:pt x="904" y="1379"/>
                </a:lnTo>
                <a:lnTo>
                  <a:pt x="901" y="1379"/>
                </a:lnTo>
                <a:lnTo>
                  <a:pt x="896" y="1379"/>
                </a:lnTo>
                <a:lnTo>
                  <a:pt x="896" y="1384"/>
                </a:lnTo>
                <a:lnTo>
                  <a:pt x="896" y="1386"/>
                </a:lnTo>
                <a:lnTo>
                  <a:pt x="898" y="1386"/>
                </a:lnTo>
                <a:lnTo>
                  <a:pt x="901" y="1386"/>
                </a:lnTo>
                <a:lnTo>
                  <a:pt x="901" y="1388"/>
                </a:lnTo>
                <a:lnTo>
                  <a:pt x="900" y="1388"/>
                </a:lnTo>
                <a:lnTo>
                  <a:pt x="900" y="1389"/>
                </a:lnTo>
                <a:lnTo>
                  <a:pt x="898" y="1389"/>
                </a:lnTo>
                <a:lnTo>
                  <a:pt x="896" y="1389"/>
                </a:lnTo>
                <a:lnTo>
                  <a:pt x="896" y="1391"/>
                </a:lnTo>
                <a:lnTo>
                  <a:pt x="896" y="1393"/>
                </a:lnTo>
                <a:lnTo>
                  <a:pt x="896" y="1398"/>
                </a:lnTo>
                <a:lnTo>
                  <a:pt x="896" y="1402"/>
                </a:lnTo>
                <a:lnTo>
                  <a:pt x="896" y="1403"/>
                </a:lnTo>
                <a:lnTo>
                  <a:pt x="896" y="1404"/>
                </a:lnTo>
                <a:lnTo>
                  <a:pt x="896" y="1406"/>
                </a:lnTo>
                <a:lnTo>
                  <a:pt x="896" y="1407"/>
                </a:lnTo>
                <a:lnTo>
                  <a:pt x="897" y="1407"/>
                </a:lnTo>
                <a:lnTo>
                  <a:pt x="899" y="1407"/>
                </a:lnTo>
                <a:lnTo>
                  <a:pt x="901" y="1407"/>
                </a:lnTo>
                <a:lnTo>
                  <a:pt x="903" y="1407"/>
                </a:lnTo>
                <a:lnTo>
                  <a:pt x="904" y="1407"/>
                </a:lnTo>
                <a:lnTo>
                  <a:pt x="905" y="1407"/>
                </a:lnTo>
                <a:lnTo>
                  <a:pt x="906" y="1407"/>
                </a:lnTo>
                <a:lnTo>
                  <a:pt x="907" y="1407"/>
                </a:lnTo>
                <a:lnTo>
                  <a:pt x="909" y="1407"/>
                </a:lnTo>
                <a:lnTo>
                  <a:pt x="911" y="1407"/>
                </a:lnTo>
                <a:lnTo>
                  <a:pt x="912" y="1407"/>
                </a:lnTo>
                <a:lnTo>
                  <a:pt x="911" y="1408"/>
                </a:lnTo>
                <a:lnTo>
                  <a:pt x="911" y="1409"/>
                </a:lnTo>
                <a:lnTo>
                  <a:pt x="911" y="1410"/>
                </a:lnTo>
                <a:lnTo>
                  <a:pt x="911" y="1411"/>
                </a:lnTo>
                <a:lnTo>
                  <a:pt x="911" y="1412"/>
                </a:lnTo>
                <a:lnTo>
                  <a:pt x="911" y="1413"/>
                </a:lnTo>
                <a:lnTo>
                  <a:pt x="911" y="1415"/>
                </a:lnTo>
                <a:lnTo>
                  <a:pt x="911" y="1416"/>
                </a:lnTo>
                <a:lnTo>
                  <a:pt x="911" y="1418"/>
                </a:lnTo>
                <a:lnTo>
                  <a:pt x="904" y="1417"/>
                </a:lnTo>
                <a:lnTo>
                  <a:pt x="903" y="1417"/>
                </a:lnTo>
                <a:lnTo>
                  <a:pt x="900" y="1417"/>
                </a:lnTo>
                <a:lnTo>
                  <a:pt x="899" y="1417"/>
                </a:lnTo>
                <a:lnTo>
                  <a:pt x="896" y="1417"/>
                </a:lnTo>
                <a:lnTo>
                  <a:pt x="896" y="1419"/>
                </a:lnTo>
                <a:lnTo>
                  <a:pt x="895" y="1420"/>
                </a:lnTo>
                <a:lnTo>
                  <a:pt x="895" y="1422"/>
                </a:lnTo>
                <a:lnTo>
                  <a:pt x="895" y="1423"/>
                </a:lnTo>
                <a:lnTo>
                  <a:pt x="894" y="1423"/>
                </a:lnTo>
                <a:lnTo>
                  <a:pt x="894" y="1424"/>
                </a:lnTo>
                <a:lnTo>
                  <a:pt x="893" y="1425"/>
                </a:lnTo>
                <a:lnTo>
                  <a:pt x="893" y="1426"/>
                </a:lnTo>
                <a:lnTo>
                  <a:pt x="893" y="1427"/>
                </a:lnTo>
                <a:lnTo>
                  <a:pt x="893" y="1428"/>
                </a:lnTo>
                <a:lnTo>
                  <a:pt x="893" y="1429"/>
                </a:lnTo>
                <a:lnTo>
                  <a:pt x="893" y="1430"/>
                </a:lnTo>
                <a:lnTo>
                  <a:pt x="892" y="1431"/>
                </a:lnTo>
                <a:lnTo>
                  <a:pt x="892" y="1434"/>
                </a:lnTo>
                <a:lnTo>
                  <a:pt x="892" y="1437"/>
                </a:lnTo>
                <a:lnTo>
                  <a:pt x="892" y="1438"/>
                </a:lnTo>
                <a:lnTo>
                  <a:pt x="892" y="1439"/>
                </a:lnTo>
                <a:lnTo>
                  <a:pt x="891" y="1442"/>
                </a:lnTo>
                <a:lnTo>
                  <a:pt x="891" y="1444"/>
                </a:lnTo>
                <a:lnTo>
                  <a:pt x="891" y="1444"/>
                </a:lnTo>
                <a:lnTo>
                  <a:pt x="891" y="1445"/>
                </a:lnTo>
                <a:lnTo>
                  <a:pt x="890" y="1445"/>
                </a:lnTo>
                <a:lnTo>
                  <a:pt x="888" y="1465"/>
                </a:lnTo>
                <a:lnTo>
                  <a:pt x="885" y="1465"/>
                </a:lnTo>
                <a:lnTo>
                  <a:pt x="875" y="1465"/>
                </a:lnTo>
                <a:lnTo>
                  <a:pt x="875" y="1459"/>
                </a:lnTo>
                <a:lnTo>
                  <a:pt x="875" y="1448"/>
                </a:lnTo>
                <a:lnTo>
                  <a:pt x="876" y="1448"/>
                </a:lnTo>
                <a:lnTo>
                  <a:pt x="876" y="1445"/>
                </a:lnTo>
                <a:lnTo>
                  <a:pt x="872" y="1445"/>
                </a:lnTo>
                <a:lnTo>
                  <a:pt x="866" y="1445"/>
                </a:lnTo>
                <a:lnTo>
                  <a:pt x="859" y="1445"/>
                </a:lnTo>
                <a:lnTo>
                  <a:pt x="857" y="1445"/>
                </a:lnTo>
                <a:lnTo>
                  <a:pt x="855" y="1445"/>
                </a:lnTo>
                <a:lnTo>
                  <a:pt x="853" y="1445"/>
                </a:lnTo>
                <a:lnTo>
                  <a:pt x="853" y="1443"/>
                </a:lnTo>
                <a:lnTo>
                  <a:pt x="850" y="1443"/>
                </a:lnTo>
                <a:lnTo>
                  <a:pt x="848" y="1443"/>
                </a:lnTo>
                <a:lnTo>
                  <a:pt x="843" y="1443"/>
                </a:lnTo>
                <a:lnTo>
                  <a:pt x="839" y="1443"/>
                </a:lnTo>
                <a:lnTo>
                  <a:pt x="837" y="1443"/>
                </a:lnTo>
                <a:lnTo>
                  <a:pt x="835" y="1443"/>
                </a:lnTo>
                <a:lnTo>
                  <a:pt x="834" y="1443"/>
                </a:lnTo>
                <a:lnTo>
                  <a:pt x="833" y="1443"/>
                </a:lnTo>
                <a:lnTo>
                  <a:pt x="833" y="1442"/>
                </a:lnTo>
                <a:lnTo>
                  <a:pt x="831" y="1441"/>
                </a:lnTo>
                <a:lnTo>
                  <a:pt x="830" y="1439"/>
                </a:lnTo>
                <a:lnTo>
                  <a:pt x="829" y="1439"/>
                </a:lnTo>
                <a:lnTo>
                  <a:pt x="828" y="1438"/>
                </a:lnTo>
                <a:lnTo>
                  <a:pt x="828" y="1437"/>
                </a:lnTo>
                <a:lnTo>
                  <a:pt x="827" y="1437"/>
                </a:lnTo>
                <a:lnTo>
                  <a:pt x="827" y="1436"/>
                </a:lnTo>
                <a:lnTo>
                  <a:pt x="826" y="1436"/>
                </a:lnTo>
                <a:lnTo>
                  <a:pt x="825" y="1436"/>
                </a:lnTo>
                <a:lnTo>
                  <a:pt x="824" y="1436"/>
                </a:lnTo>
                <a:lnTo>
                  <a:pt x="823" y="1436"/>
                </a:lnTo>
                <a:lnTo>
                  <a:pt x="823" y="1436"/>
                </a:lnTo>
                <a:lnTo>
                  <a:pt x="823" y="1435"/>
                </a:lnTo>
                <a:lnTo>
                  <a:pt x="823" y="1428"/>
                </a:lnTo>
                <a:lnTo>
                  <a:pt x="823" y="1426"/>
                </a:lnTo>
                <a:lnTo>
                  <a:pt x="822" y="1423"/>
                </a:lnTo>
                <a:lnTo>
                  <a:pt x="820" y="1423"/>
                </a:lnTo>
                <a:lnTo>
                  <a:pt x="820" y="1418"/>
                </a:lnTo>
                <a:lnTo>
                  <a:pt x="820" y="1401"/>
                </a:lnTo>
                <a:lnTo>
                  <a:pt x="810" y="1401"/>
                </a:lnTo>
                <a:lnTo>
                  <a:pt x="810" y="1400"/>
                </a:lnTo>
                <a:lnTo>
                  <a:pt x="807" y="1400"/>
                </a:lnTo>
                <a:lnTo>
                  <a:pt x="805" y="1399"/>
                </a:lnTo>
                <a:lnTo>
                  <a:pt x="805" y="1398"/>
                </a:lnTo>
                <a:lnTo>
                  <a:pt x="804" y="1398"/>
                </a:lnTo>
                <a:lnTo>
                  <a:pt x="803" y="1390"/>
                </a:lnTo>
                <a:lnTo>
                  <a:pt x="802" y="1385"/>
                </a:lnTo>
                <a:lnTo>
                  <a:pt x="802" y="1383"/>
                </a:lnTo>
                <a:lnTo>
                  <a:pt x="801" y="1383"/>
                </a:lnTo>
                <a:lnTo>
                  <a:pt x="800" y="1376"/>
                </a:lnTo>
                <a:lnTo>
                  <a:pt x="800" y="1373"/>
                </a:lnTo>
                <a:lnTo>
                  <a:pt x="799" y="1371"/>
                </a:lnTo>
                <a:lnTo>
                  <a:pt x="799" y="1369"/>
                </a:lnTo>
                <a:lnTo>
                  <a:pt x="799" y="1367"/>
                </a:lnTo>
                <a:lnTo>
                  <a:pt x="799" y="1366"/>
                </a:lnTo>
                <a:lnTo>
                  <a:pt x="799" y="1365"/>
                </a:lnTo>
                <a:lnTo>
                  <a:pt x="799" y="1364"/>
                </a:lnTo>
                <a:lnTo>
                  <a:pt x="799" y="1364"/>
                </a:lnTo>
                <a:lnTo>
                  <a:pt x="802" y="1364"/>
                </a:lnTo>
                <a:lnTo>
                  <a:pt x="805" y="1364"/>
                </a:lnTo>
                <a:lnTo>
                  <a:pt x="806" y="1363"/>
                </a:lnTo>
                <a:lnTo>
                  <a:pt x="807" y="1361"/>
                </a:lnTo>
                <a:lnTo>
                  <a:pt x="808" y="1360"/>
                </a:lnTo>
                <a:lnTo>
                  <a:pt x="809" y="1360"/>
                </a:lnTo>
                <a:lnTo>
                  <a:pt x="810" y="1360"/>
                </a:lnTo>
                <a:lnTo>
                  <a:pt x="812" y="1360"/>
                </a:lnTo>
                <a:lnTo>
                  <a:pt x="813" y="1360"/>
                </a:lnTo>
                <a:lnTo>
                  <a:pt x="815" y="1359"/>
                </a:lnTo>
                <a:lnTo>
                  <a:pt x="817" y="1357"/>
                </a:lnTo>
                <a:lnTo>
                  <a:pt x="818" y="1355"/>
                </a:lnTo>
                <a:lnTo>
                  <a:pt x="820" y="1354"/>
                </a:lnTo>
                <a:lnTo>
                  <a:pt x="821" y="1352"/>
                </a:lnTo>
                <a:lnTo>
                  <a:pt x="823" y="1350"/>
                </a:lnTo>
                <a:lnTo>
                  <a:pt x="824" y="1348"/>
                </a:lnTo>
                <a:lnTo>
                  <a:pt x="826" y="1347"/>
                </a:lnTo>
                <a:lnTo>
                  <a:pt x="827" y="1345"/>
                </a:lnTo>
                <a:lnTo>
                  <a:pt x="829" y="1344"/>
                </a:lnTo>
                <a:lnTo>
                  <a:pt x="831" y="1341"/>
                </a:lnTo>
                <a:lnTo>
                  <a:pt x="832" y="1338"/>
                </a:lnTo>
                <a:lnTo>
                  <a:pt x="833" y="1338"/>
                </a:lnTo>
                <a:lnTo>
                  <a:pt x="833" y="1337"/>
                </a:lnTo>
                <a:lnTo>
                  <a:pt x="833" y="1335"/>
                </a:lnTo>
                <a:lnTo>
                  <a:pt x="833" y="1333"/>
                </a:lnTo>
                <a:lnTo>
                  <a:pt x="833" y="1330"/>
                </a:lnTo>
                <a:lnTo>
                  <a:pt x="833" y="1327"/>
                </a:lnTo>
                <a:lnTo>
                  <a:pt x="833" y="1325"/>
                </a:lnTo>
                <a:lnTo>
                  <a:pt x="832" y="1323"/>
                </a:lnTo>
                <a:lnTo>
                  <a:pt x="831" y="1323"/>
                </a:lnTo>
                <a:lnTo>
                  <a:pt x="830" y="1322"/>
                </a:lnTo>
                <a:lnTo>
                  <a:pt x="829" y="1321"/>
                </a:lnTo>
                <a:lnTo>
                  <a:pt x="827" y="1319"/>
                </a:lnTo>
                <a:lnTo>
                  <a:pt x="826" y="1318"/>
                </a:lnTo>
                <a:lnTo>
                  <a:pt x="826" y="1317"/>
                </a:lnTo>
                <a:lnTo>
                  <a:pt x="825" y="1317"/>
                </a:lnTo>
                <a:lnTo>
                  <a:pt x="823" y="1315"/>
                </a:lnTo>
                <a:lnTo>
                  <a:pt x="822" y="1314"/>
                </a:lnTo>
                <a:lnTo>
                  <a:pt x="821" y="1312"/>
                </a:lnTo>
                <a:lnTo>
                  <a:pt x="820" y="1312"/>
                </a:lnTo>
                <a:lnTo>
                  <a:pt x="820" y="1311"/>
                </a:lnTo>
                <a:lnTo>
                  <a:pt x="819" y="1310"/>
                </a:lnTo>
                <a:lnTo>
                  <a:pt x="818" y="1310"/>
                </a:lnTo>
                <a:lnTo>
                  <a:pt x="831" y="1298"/>
                </a:lnTo>
                <a:lnTo>
                  <a:pt x="829" y="1297"/>
                </a:lnTo>
                <a:lnTo>
                  <a:pt x="829" y="1296"/>
                </a:lnTo>
                <a:lnTo>
                  <a:pt x="828" y="1296"/>
                </a:lnTo>
                <a:lnTo>
                  <a:pt x="828" y="1295"/>
                </a:lnTo>
                <a:lnTo>
                  <a:pt x="827" y="1294"/>
                </a:lnTo>
                <a:lnTo>
                  <a:pt x="827" y="1293"/>
                </a:lnTo>
                <a:lnTo>
                  <a:pt x="827" y="1289"/>
                </a:lnTo>
                <a:lnTo>
                  <a:pt x="827" y="1288"/>
                </a:lnTo>
                <a:lnTo>
                  <a:pt x="826" y="1288"/>
                </a:lnTo>
                <a:lnTo>
                  <a:pt x="826" y="1287"/>
                </a:lnTo>
                <a:lnTo>
                  <a:pt x="826" y="1286"/>
                </a:lnTo>
                <a:lnTo>
                  <a:pt x="825" y="1286"/>
                </a:lnTo>
                <a:lnTo>
                  <a:pt x="824" y="1283"/>
                </a:lnTo>
                <a:lnTo>
                  <a:pt x="823" y="1282"/>
                </a:lnTo>
                <a:lnTo>
                  <a:pt x="823" y="1282"/>
                </a:lnTo>
                <a:lnTo>
                  <a:pt x="823" y="1281"/>
                </a:lnTo>
                <a:lnTo>
                  <a:pt x="822" y="1281"/>
                </a:lnTo>
                <a:lnTo>
                  <a:pt x="821" y="1281"/>
                </a:lnTo>
                <a:lnTo>
                  <a:pt x="805" y="1276"/>
                </a:lnTo>
                <a:lnTo>
                  <a:pt x="803" y="1276"/>
                </a:lnTo>
                <a:lnTo>
                  <a:pt x="802" y="1276"/>
                </a:lnTo>
                <a:lnTo>
                  <a:pt x="802" y="1275"/>
                </a:lnTo>
                <a:lnTo>
                  <a:pt x="802" y="1274"/>
                </a:lnTo>
                <a:lnTo>
                  <a:pt x="802" y="1272"/>
                </a:lnTo>
                <a:lnTo>
                  <a:pt x="802" y="1268"/>
                </a:lnTo>
                <a:lnTo>
                  <a:pt x="802" y="1265"/>
                </a:lnTo>
                <a:lnTo>
                  <a:pt x="802" y="1263"/>
                </a:lnTo>
                <a:lnTo>
                  <a:pt x="802" y="1258"/>
                </a:lnTo>
                <a:lnTo>
                  <a:pt x="802" y="1253"/>
                </a:lnTo>
                <a:lnTo>
                  <a:pt x="802" y="1250"/>
                </a:lnTo>
                <a:lnTo>
                  <a:pt x="802" y="1249"/>
                </a:lnTo>
                <a:lnTo>
                  <a:pt x="801" y="1248"/>
                </a:lnTo>
                <a:lnTo>
                  <a:pt x="800" y="1249"/>
                </a:lnTo>
                <a:lnTo>
                  <a:pt x="790" y="1239"/>
                </a:lnTo>
                <a:lnTo>
                  <a:pt x="791" y="1238"/>
                </a:lnTo>
                <a:lnTo>
                  <a:pt x="782" y="1230"/>
                </a:lnTo>
                <a:lnTo>
                  <a:pt x="774" y="1223"/>
                </a:lnTo>
                <a:lnTo>
                  <a:pt x="774" y="1222"/>
                </a:lnTo>
                <a:lnTo>
                  <a:pt x="772" y="1221"/>
                </a:lnTo>
                <a:lnTo>
                  <a:pt x="764" y="1219"/>
                </a:lnTo>
                <a:lnTo>
                  <a:pt x="763" y="1220"/>
                </a:lnTo>
                <a:lnTo>
                  <a:pt x="760" y="1219"/>
                </a:lnTo>
                <a:lnTo>
                  <a:pt x="760" y="1218"/>
                </a:lnTo>
                <a:lnTo>
                  <a:pt x="759" y="1218"/>
                </a:lnTo>
                <a:lnTo>
                  <a:pt x="757" y="1220"/>
                </a:lnTo>
                <a:lnTo>
                  <a:pt x="747" y="1216"/>
                </a:lnTo>
                <a:lnTo>
                  <a:pt x="747" y="1215"/>
                </a:lnTo>
                <a:lnTo>
                  <a:pt x="741" y="1213"/>
                </a:lnTo>
                <a:lnTo>
                  <a:pt x="739" y="1213"/>
                </a:lnTo>
                <a:lnTo>
                  <a:pt x="726" y="1211"/>
                </a:lnTo>
                <a:lnTo>
                  <a:pt x="724" y="1211"/>
                </a:lnTo>
                <a:lnTo>
                  <a:pt x="726" y="1212"/>
                </a:lnTo>
                <a:lnTo>
                  <a:pt x="715" y="1213"/>
                </a:lnTo>
                <a:lnTo>
                  <a:pt x="713" y="1213"/>
                </a:lnTo>
                <a:lnTo>
                  <a:pt x="713" y="1212"/>
                </a:lnTo>
                <a:lnTo>
                  <a:pt x="703" y="1213"/>
                </a:lnTo>
                <a:lnTo>
                  <a:pt x="682" y="1216"/>
                </a:lnTo>
                <a:lnTo>
                  <a:pt x="682" y="1229"/>
                </a:lnTo>
                <a:lnTo>
                  <a:pt x="682" y="1239"/>
                </a:lnTo>
                <a:lnTo>
                  <a:pt x="682" y="1240"/>
                </a:lnTo>
                <a:lnTo>
                  <a:pt x="682" y="1261"/>
                </a:lnTo>
                <a:lnTo>
                  <a:pt x="682" y="1262"/>
                </a:lnTo>
                <a:lnTo>
                  <a:pt x="682" y="1271"/>
                </a:lnTo>
                <a:lnTo>
                  <a:pt x="635" y="1270"/>
                </a:lnTo>
                <a:lnTo>
                  <a:pt x="634" y="1270"/>
                </a:lnTo>
                <a:lnTo>
                  <a:pt x="632" y="1270"/>
                </a:lnTo>
                <a:lnTo>
                  <a:pt x="632" y="1261"/>
                </a:lnTo>
                <a:lnTo>
                  <a:pt x="632" y="1260"/>
                </a:lnTo>
                <a:lnTo>
                  <a:pt x="632" y="1259"/>
                </a:lnTo>
                <a:lnTo>
                  <a:pt x="632" y="1258"/>
                </a:lnTo>
                <a:lnTo>
                  <a:pt x="632" y="1257"/>
                </a:lnTo>
                <a:lnTo>
                  <a:pt x="632" y="1256"/>
                </a:lnTo>
                <a:lnTo>
                  <a:pt x="632" y="1255"/>
                </a:lnTo>
                <a:lnTo>
                  <a:pt x="632" y="1237"/>
                </a:lnTo>
                <a:lnTo>
                  <a:pt x="633" y="1237"/>
                </a:lnTo>
                <a:lnTo>
                  <a:pt x="650" y="1221"/>
                </a:lnTo>
                <a:lnTo>
                  <a:pt x="654" y="1225"/>
                </a:lnTo>
                <a:lnTo>
                  <a:pt x="659" y="1225"/>
                </a:lnTo>
                <a:lnTo>
                  <a:pt x="659" y="1218"/>
                </a:lnTo>
                <a:lnTo>
                  <a:pt x="656" y="1218"/>
                </a:lnTo>
                <a:lnTo>
                  <a:pt x="655" y="1216"/>
                </a:lnTo>
                <a:lnTo>
                  <a:pt x="654" y="1215"/>
                </a:lnTo>
                <a:lnTo>
                  <a:pt x="654" y="1213"/>
                </a:lnTo>
                <a:lnTo>
                  <a:pt x="653" y="1212"/>
                </a:lnTo>
                <a:lnTo>
                  <a:pt x="651" y="1212"/>
                </a:lnTo>
                <a:lnTo>
                  <a:pt x="648" y="1211"/>
                </a:lnTo>
                <a:lnTo>
                  <a:pt x="646" y="1210"/>
                </a:lnTo>
                <a:lnTo>
                  <a:pt x="645" y="1210"/>
                </a:lnTo>
                <a:lnTo>
                  <a:pt x="644" y="1208"/>
                </a:lnTo>
                <a:lnTo>
                  <a:pt x="644" y="1207"/>
                </a:lnTo>
                <a:lnTo>
                  <a:pt x="643" y="1206"/>
                </a:lnTo>
                <a:lnTo>
                  <a:pt x="639" y="1198"/>
                </a:lnTo>
                <a:lnTo>
                  <a:pt x="638" y="1196"/>
                </a:lnTo>
                <a:lnTo>
                  <a:pt x="638" y="1195"/>
                </a:lnTo>
                <a:lnTo>
                  <a:pt x="638" y="1194"/>
                </a:lnTo>
                <a:lnTo>
                  <a:pt x="638" y="1193"/>
                </a:lnTo>
                <a:lnTo>
                  <a:pt x="639" y="1193"/>
                </a:lnTo>
                <a:lnTo>
                  <a:pt x="640" y="1192"/>
                </a:lnTo>
                <a:lnTo>
                  <a:pt x="638" y="1190"/>
                </a:lnTo>
                <a:lnTo>
                  <a:pt x="640" y="1189"/>
                </a:lnTo>
                <a:lnTo>
                  <a:pt x="642" y="1189"/>
                </a:lnTo>
                <a:lnTo>
                  <a:pt x="643" y="1189"/>
                </a:lnTo>
                <a:lnTo>
                  <a:pt x="646" y="1189"/>
                </a:lnTo>
                <a:lnTo>
                  <a:pt x="646" y="1187"/>
                </a:lnTo>
                <a:lnTo>
                  <a:pt x="648" y="1187"/>
                </a:lnTo>
                <a:lnTo>
                  <a:pt x="647" y="1186"/>
                </a:lnTo>
                <a:lnTo>
                  <a:pt x="651" y="1184"/>
                </a:lnTo>
                <a:lnTo>
                  <a:pt x="652" y="1182"/>
                </a:lnTo>
                <a:lnTo>
                  <a:pt x="652" y="1180"/>
                </a:lnTo>
                <a:lnTo>
                  <a:pt x="648" y="1177"/>
                </a:lnTo>
                <a:lnTo>
                  <a:pt x="648" y="1174"/>
                </a:lnTo>
                <a:lnTo>
                  <a:pt x="652" y="1172"/>
                </a:lnTo>
                <a:lnTo>
                  <a:pt x="653" y="1174"/>
                </a:lnTo>
                <a:lnTo>
                  <a:pt x="654" y="1175"/>
                </a:lnTo>
                <a:lnTo>
                  <a:pt x="654" y="1176"/>
                </a:lnTo>
                <a:lnTo>
                  <a:pt x="654" y="1176"/>
                </a:lnTo>
                <a:lnTo>
                  <a:pt x="655" y="1176"/>
                </a:lnTo>
                <a:lnTo>
                  <a:pt x="656" y="1176"/>
                </a:lnTo>
                <a:lnTo>
                  <a:pt x="657" y="1176"/>
                </a:lnTo>
                <a:lnTo>
                  <a:pt x="659" y="1176"/>
                </a:lnTo>
                <a:lnTo>
                  <a:pt x="663" y="1179"/>
                </a:lnTo>
                <a:lnTo>
                  <a:pt x="665" y="1183"/>
                </a:lnTo>
                <a:lnTo>
                  <a:pt x="666" y="1184"/>
                </a:lnTo>
                <a:lnTo>
                  <a:pt x="673" y="1183"/>
                </a:lnTo>
                <a:lnTo>
                  <a:pt x="674" y="1183"/>
                </a:lnTo>
                <a:lnTo>
                  <a:pt x="673" y="1182"/>
                </a:lnTo>
                <a:lnTo>
                  <a:pt x="672" y="1179"/>
                </a:lnTo>
                <a:lnTo>
                  <a:pt x="670" y="1180"/>
                </a:lnTo>
                <a:lnTo>
                  <a:pt x="670" y="1179"/>
                </a:lnTo>
                <a:lnTo>
                  <a:pt x="666" y="1176"/>
                </a:lnTo>
                <a:lnTo>
                  <a:pt x="665" y="1175"/>
                </a:lnTo>
                <a:lnTo>
                  <a:pt x="665" y="1174"/>
                </a:lnTo>
                <a:lnTo>
                  <a:pt x="666" y="1173"/>
                </a:lnTo>
                <a:lnTo>
                  <a:pt x="667" y="1173"/>
                </a:lnTo>
                <a:lnTo>
                  <a:pt x="667" y="1172"/>
                </a:lnTo>
                <a:lnTo>
                  <a:pt x="666" y="1171"/>
                </a:lnTo>
                <a:lnTo>
                  <a:pt x="665" y="1171"/>
                </a:lnTo>
                <a:lnTo>
                  <a:pt x="664" y="1170"/>
                </a:lnTo>
                <a:lnTo>
                  <a:pt x="664" y="1169"/>
                </a:lnTo>
                <a:lnTo>
                  <a:pt x="663" y="1168"/>
                </a:lnTo>
                <a:lnTo>
                  <a:pt x="665" y="1166"/>
                </a:lnTo>
                <a:lnTo>
                  <a:pt x="661" y="1163"/>
                </a:lnTo>
                <a:lnTo>
                  <a:pt x="662" y="1162"/>
                </a:lnTo>
                <a:lnTo>
                  <a:pt x="665" y="1160"/>
                </a:lnTo>
                <a:lnTo>
                  <a:pt x="666" y="1160"/>
                </a:lnTo>
                <a:lnTo>
                  <a:pt x="666" y="1159"/>
                </a:lnTo>
                <a:lnTo>
                  <a:pt x="667" y="1158"/>
                </a:lnTo>
                <a:lnTo>
                  <a:pt x="667" y="1157"/>
                </a:lnTo>
                <a:lnTo>
                  <a:pt x="667" y="1156"/>
                </a:lnTo>
                <a:lnTo>
                  <a:pt x="669" y="1155"/>
                </a:lnTo>
                <a:lnTo>
                  <a:pt x="669" y="1154"/>
                </a:lnTo>
                <a:lnTo>
                  <a:pt x="669" y="1153"/>
                </a:lnTo>
                <a:lnTo>
                  <a:pt x="670" y="1152"/>
                </a:lnTo>
                <a:lnTo>
                  <a:pt x="672" y="1151"/>
                </a:lnTo>
                <a:lnTo>
                  <a:pt x="672" y="1150"/>
                </a:lnTo>
                <a:lnTo>
                  <a:pt x="674" y="1146"/>
                </a:lnTo>
                <a:lnTo>
                  <a:pt x="674" y="1145"/>
                </a:lnTo>
                <a:lnTo>
                  <a:pt x="673" y="1140"/>
                </a:lnTo>
                <a:lnTo>
                  <a:pt x="678" y="1142"/>
                </a:lnTo>
                <a:lnTo>
                  <a:pt x="681" y="1142"/>
                </a:lnTo>
                <a:lnTo>
                  <a:pt x="685" y="1142"/>
                </a:lnTo>
                <a:lnTo>
                  <a:pt x="686" y="1140"/>
                </a:lnTo>
                <a:lnTo>
                  <a:pt x="690" y="1140"/>
                </a:lnTo>
                <a:lnTo>
                  <a:pt x="690" y="1139"/>
                </a:lnTo>
                <a:lnTo>
                  <a:pt x="692" y="1139"/>
                </a:lnTo>
                <a:lnTo>
                  <a:pt x="690" y="1149"/>
                </a:lnTo>
                <a:close/>
                <a:moveTo>
                  <a:pt x="1235" y="131"/>
                </a:moveTo>
                <a:lnTo>
                  <a:pt x="1234" y="135"/>
                </a:lnTo>
                <a:lnTo>
                  <a:pt x="1233" y="137"/>
                </a:lnTo>
                <a:lnTo>
                  <a:pt x="1233" y="139"/>
                </a:lnTo>
                <a:lnTo>
                  <a:pt x="1232" y="141"/>
                </a:lnTo>
                <a:lnTo>
                  <a:pt x="1231" y="143"/>
                </a:lnTo>
                <a:lnTo>
                  <a:pt x="1228" y="150"/>
                </a:lnTo>
                <a:lnTo>
                  <a:pt x="1223" y="160"/>
                </a:lnTo>
                <a:lnTo>
                  <a:pt x="1222" y="161"/>
                </a:lnTo>
                <a:lnTo>
                  <a:pt x="1222" y="162"/>
                </a:lnTo>
                <a:lnTo>
                  <a:pt x="1221" y="163"/>
                </a:lnTo>
                <a:lnTo>
                  <a:pt x="1221" y="164"/>
                </a:lnTo>
                <a:lnTo>
                  <a:pt x="1220" y="165"/>
                </a:lnTo>
                <a:lnTo>
                  <a:pt x="1207" y="197"/>
                </a:lnTo>
                <a:lnTo>
                  <a:pt x="1206" y="197"/>
                </a:lnTo>
                <a:lnTo>
                  <a:pt x="1197" y="198"/>
                </a:lnTo>
                <a:lnTo>
                  <a:pt x="1198" y="168"/>
                </a:lnTo>
                <a:lnTo>
                  <a:pt x="1208" y="168"/>
                </a:lnTo>
                <a:lnTo>
                  <a:pt x="1209" y="136"/>
                </a:lnTo>
                <a:lnTo>
                  <a:pt x="1209" y="126"/>
                </a:lnTo>
                <a:lnTo>
                  <a:pt x="1235" y="126"/>
                </a:lnTo>
                <a:lnTo>
                  <a:pt x="1235" y="131"/>
                </a:lnTo>
                <a:close/>
                <a:moveTo>
                  <a:pt x="780" y="863"/>
                </a:moveTo>
                <a:lnTo>
                  <a:pt x="771" y="862"/>
                </a:lnTo>
                <a:lnTo>
                  <a:pt x="771" y="852"/>
                </a:lnTo>
                <a:lnTo>
                  <a:pt x="780" y="852"/>
                </a:lnTo>
                <a:lnTo>
                  <a:pt x="780" y="863"/>
                </a:lnTo>
                <a:close/>
                <a:moveTo>
                  <a:pt x="1034" y="825"/>
                </a:moveTo>
                <a:lnTo>
                  <a:pt x="1054" y="826"/>
                </a:lnTo>
                <a:lnTo>
                  <a:pt x="1054" y="828"/>
                </a:lnTo>
                <a:lnTo>
                  <a:pt x="1054" y="829"/>
                </a:lnTo>
                <a:lnTo>
                  <a:pt x="1054" y="830"/>
                </a:lnTo>
                <a:lnTo>
                  <a:pt x="1074" y="830"/>
                </a:lnTo>
                <a:lnTo>
                  <a:pt x="1075" y="830"/>
                </a:lnTo>
                <a:lnTo>
                  <a:pt x="1076" y="830"/>
                </a:lnTo>
                <a:lnTo>
                  <a:pt x="1077" y="829"/>
                </a:lnTo>
                <a:lnTo>
                  <a:pt x="1078" y="829"/>
                </a:lnTo>
                <a:lnTo>
                  <a:pt x="1079" y="829"/>
                </a:lnTo>
                <a:lnTo>
                  <a:pt x="1080" y="828"/>
                </a:lnTo>
                <a:lnTo>
                  <a:pt x="1081" y="828"/>
                </a:lnTo>
                <a:lnTo>
                  <a:pt x="1082" y="827"/>
                </a:lnTo>
                <a:lnTo>
                  <a:pt x="1085" y="826"/>
                </a:lnTo>
                <a:lnTo>
                  <a:pt x="1090" y="826"/>
                </a:lnTo>
                <a:lnTo>
                  <a:pt x="1091" y="826"/>
                </a:lnTo>
                <a:lnTo>
                  <a:pt x="1092" y="826"/>
                </a:lnTo>
                <a:lnTo>
                  <a:pt x="1093" y="828"/>
                </a:lnTo>
                <a:lnTo>
                  <a:pt x="1095" y="834"/>
                </a:lnTo>
                <a:lnTo>
                  <a:pt x="1096" y="835"/>
                </a:lnTo>
                <a:lnTo>
                  <a:pt x="1096" y="835"/>
                </a:lnTo>
                <a:lnTo>
                  <a:pt x="1097" y="837"/>
                </a:lnTo>
                <a:lnTo>
                  <a:pt x="1097" y="838"/>
                </a:lnTo>
                <a:lnTo>
                  <a:pt x="1097" y="839"/>
                </a:lnTo>
                <a:lnTo>
                  <a:pt x="1098" y="841"/>
                </a:lnTo>
                <a:lnTo>
                  <a:pt x="1098" y="842"/>
                </a:lnTo>
                <a:lnTo>
                  <a:pt x="1098" y="844"/>
                </a:lnTo>
                <a:lnTo>
                  <a:pt x="1098" y="848"/>
                </a:lnTo>
                <a:lnTo>
                  <a:pt x="1098" y="851"/>
                </a:lnTo>
                <a:lnTo>
                  <a:pt x="1098" y="859"/>
                </a:lnTo>
                <a:lnTo>
                  <a:pt x="1098" y="877"/>
                </a:lnTo>
                <a:lnTo>
                  <a:pt x="1098" y="881"/>
                </a:lnTo>
                <a:lnTo>
                  <a:pt x="1098" y="882"/>
                </a:lnTo>
                <a:lnTo>
                  <a:pt x="1098" y="883"/>
                </a:lnTo>
                <a:lnTo>
                  <a:pt x="1098" y="893"/>
                </a:lnTo>
                <a:lnTo>
                  <a:pt x="1098" y="903"/>
                </a:lnTo>
                <a:lnTo>
                  <a:pt x="1098" y="905"/>
                </a:lnTo>
                <a:lnTo>
                  <a:pt x="1098" y="928"/>
                </a:lnTo>
                <a:lnTo>
                  <a:pt x="1098" y="929"/>
                </a:lnTo>
                <a:lnTo>
                  <a:pt x="1098" y="944"/>
                </a:lnTo>
                <a:lnTo>
                  <a:pt x="1097" y="950"/>
                </a:lnTo>
                <a:lnTo>
                  <a:pt x="1098" y="952"/>
                </a:lnTo>
                <a:lnTo>
                  <a:pt x="1101" y="952"/>
                </a:lnTo>
                <a:lnTo>
                  <a:pt x="1104" y="952"/>
                </a:lnTo>
                <a:lnTo>
                  <a:pt x="1106" y="952"/>
                </a:lnTo>
                <a:lnTo>
                  <a:pt x="1110" y="952"/>
                </a:lnTo>
                <a:lnTo>
                  <a:pt x="1118" y="952"/>
                </a:lnTo>
                <a:lnTo>
                  <a:pt x="1127" y="952"/>
                </a:lnTo>
                <a:lnTo>
                  <a:pt x="1127" y="953"/>
                </a:lnTo>
                <a:lnTo>
                  <a:pt x="1127" y="965"/>
                </a:lnTo>
                <a:lnTo>
                  <a:pt x="1127" y="966"/>
                </a:lnTo>
                <a:lnTo>
                  <a:pt x="1128" y="968"/>
                </a:lnTo>
                <a:lnTo>
                  <a:pt x="1135" y="968"/>
                </a:lnTo>
                <a:lnTo>
                  <a:pt x="1135" y="981"/>
                </a:lnTo>
                <a:lnTo>
                  <a:pt x="1138" y="981"/>
                </a:lnTo>
                <a:lnTo>
                  <a:pt x="1138" y="1020"/>
                </a:lnTo>
                <a:lnTo>
                  <a:pt x="1096" y="1020"/>
                </a:lnTo>
                <a:lnTo>
                  <a:pt x="1097" y="1045"/>
                </a:lnTo>
                <a:lnTo>
                  <a:pt x="1096" y="1074"/>
                </a:lnTo>
                <a:lnTo>
                  <a:pt x="1099" y="1078"/>
                </a:lnTo>
                <a:lnTo>
                  <a:pt x="1100" y="1079"/>
                </a:lnTo>
                <a:lnTo>
                  <a:pt x="1132" y="1116"/>
                </a:lnTo>
                <a:lnTo>
                  <a:pt x="1134" y="1118"/>
                </a:lnTo>
                <a:lnTo>
                  <a:pt x="1139" y="1126"/>
                </a:lnTo>
                <a:lnTo>
                  <a:pt x="1139" y="1127"/>
                </a:lnTo>
                <a:lnTo>
                  <a:pt x="1144" y="1133"/>
                </a:lnTo>
                <a:lnTo>
                  <a:pt x="1147" y="1138"/>
                </a:lnTo>
                <a:lnTo>
                  <a:pt x="1168" y="1172"/>
                </a:lnTo>
                <a:lnTo>
                  <a:pt x="1168" y="1176"/>
                </a:lnTo>
                <a:lnTo>
                  <a:pt x="1168" y="1180"/>
                </a:lnTo>
                <a:lnTo>
                  <a:pt x="1163" y="1176"/>
                </a:lnTo>
                <a:lnTo>
                  <a:pt x="1162" y="1176"/>
                </a:lnTo>
                <a:lnTo>
                  <a:pt x="1161" y="1175"/>
                </a:lnTo>
                <a:lnTo>
                  <a:pt x="1158" y="1175"/>
                </a:lnTo>
                <a:lnTo>
                  <a:pt x="1151" y="1166"/>
                </a:lnTo>
                <a:lnTo>
                  <a:pt x="1147" y="1161"/>
                </a:lnTo>
                <a:lnTo>
                  <a:pt x="1150" y="1159"/>
                </a:lnTo>
                <a:lnTo>
                  <a:pt x="1141" y="1146"/>
                </a:lnTo>
                <a:lnTo>
                  <a:pt x="1139" y="1145"/>
                </a:lnTo>
                <a:lnTo>
                  <a:pt x="1139" y="1144"/>
                </a:lnTo>
                <a:lnTo>
                  <a:pt x="1139" y="1144"/>
                </a:lnTo>
                <a:lnTo>
                  <a:pt x="1138" y="1144"/>
                </a:lnTo>
                <a:lnTo>
                  <a:pt x="1138" y="1143"/>
                </a:lnTo>
                <a:lnTo>
                  <a:pt x="1136" y="1143"/>
                </a:lnTo>
                <a:lnTo>
                  <a:pt x="1135" y="1143"/>
                </a:lnTo>
                <a:lnTo>
                  <a:pt x="1134" y="1143"/>
                </a:lnTo>
                <a:lnTo>
                  <a:pt x="1126" y="1143"/>
                </a:lnTo>
                <a:lnTo>
                  <a:pt x="1114" y="1143"/>
                </a:lnTo>
                <a:lnTo>
                  <a:pt x="1107" y="1143"/>
                </a:lnTo>
                <a:lnTo>
                  <a:pt x="1095" y="1143"/>
                </a:lnTo>
                <a:lnTo>
                  <a:pt x="1076" y="1143"/>
                </a:lnTo>
                <a:lnTo>
                  <a:pt x="1076" y="1142"/>
                </a:lnTo>
                <a:lnTo>
                  <a:pt x="1095" y="1142"/>
                </a:lnTo>
                <a:lnTo>
                  <a:pt x="1107" y="1142"/>
                </a:lnTo>
                <a:lnTo>
                  <a:pt x="1114" y="1142"/>
                </a:lnTo>
                <a:lnTo>
                  <a:pt x="1126" y="1142"/>
                </a:lnTo>
                <a:lnTo>
                  <a:pt x="1129" y="1142"/>
                </a:lnTo>
                <a:lnTo>
                  <a:pt x="1130" y="1142"/>
                </a:lnTo>
                <a:lnTo>
                  <a:pt x="1131" y="1142"/>
                </a:lnTo>
                <a:lnTo>
                  <a:pt x="1132" y="1141"/>
                </a:lnTo>
                <a:lnTo>
                  <a:pt x="1133" y="1140"/>
                </a:lnTo>
                <a:lnTo>
                  <a:pt x="1134" y="1140"/>
                </a:lnTo>
                <a:lnTo>
                  <a:pt x="1134" y="1139"/>
                </a:lnTo>
                <a:lnTo>
                  <a:pt x="1135" y="1138"/>
                </a:lnTo>
                <a:lnTo>
                  <a:pt x="1135" y="1137"/>
                </a:lnTo>
                <a:lnTo>
                  <a:pt x="1135" y="1135"/>
                </a:lnTo>
                <a:lnTo>
                  <a:pt x="1135" y="1134"/>
                </a:lnTo>
                <a:lnTo>
                  <a:pt x="1128" y="1125"/>
                </a:lnTo>
                <a:lnTo>
                  <a:pt x="1123" y="1114"/>
                </a:lnTo>
                <a:lnTo>
                  <a:pt x="1121" y="1112"/>
                </a:lnTo>
                <a:lnTo>
                  <a:pt x="1116" y="1103"/>
                </a:lnTo>
                <a:lnTo>
                  <a:pt x="1112" y="1098"/>
                </a:lnTo>
                <a:lnTo>
                  <a:pt x="1111" y="1096"/>
                </a:lnTo>
                <a:lnTo>
                  <a:pt x="1093" y="1073"/>
                </a:lnTo>
                <a:lnTo>
                  <a:pt x="1075" y="1049"/>
                </a:lnTo>
                <a:lnTo>
                  <a:pt x="1072" y="1045"/>
                </a:lnTo>
                <a:lnTo>
                  <a:pt x="1056" y="1020"/>
                </a:lnTo>
                <a:lnTo>
                  <a:pt x="1054" y="1020"/>
                </a:lnTo>
                <a:lnTo>
                  <a:pt x="995" y="1021"/>
                </a:lnTo>
                <a:lnTo>
                  <a:pt x="983" y="1021"/>
                </a:lnTo>
                <a:lnTo>
                  <a:pt x="983" y="1030"/>
                </a:lnTo>
                <a:lnTo>
                  <a:pt x="977" y="1030"/>
                </a:lnTo>
                <a:lnTo>
                  <a:pt x="977" y="1021"/>
                </a:lnTo>
                <a:lnTo>
                  <a:pt x="910" y="1020"/>
                </a:lnTo>
                <a:lnTo>
                  <a:pt x="901" y="1004"/>
                </a:lnTo>
                <a:lnTo>
                  <a:pt x="900" y="1004"/>
                </a:lnTo>
                <a:lnTo>
                  <a:pt x="897" y="990"/>
                </a:lnTo>
                <a:lnTo>
                  <a:pt x="894" y="975"/>
                </a:lnTo>
                <a:lnTo>
                  <a:pt x="892" y="966"/>
                </a:lnTo>
                <a:lnTo>
                  <a:pt x="892" y="960"/>
                </a:lnTo>
                <a:lnTo>
                  <a:pt x="892" y="957"/>
                </a:lnTo>
                <a:lnTo>
                  <a:pt x="892" y="947"/>
                </a:lnTo>
                <a:lnTo>
                  <a:pt x="883" y="947"/>
                </a:lnTo>
                <a:lnTo>
                  <a:pt x="875" y="947"/>
                </a:lnTo>
                <a:lnTo>
                  <a:pt x="859" y="947"/>
                </a:lnTo>
                <a:lnTo>
                  <a:pt x="859" y="937"/>
                </a:lnTo>
                <a:lnTo>
                  <a:pt x="859" y="933"/>
                </a:lnTo>
                <a:lnTo>
                  <a:pt x="853" y="933"/>
                </a:lnTo>
                <a:lnTo>
                  <a:pt x="854" y="924"/>
                </a:lnTo>
                <a:lnTo>
                  <a:pt x="863" y="924"/>
                </a:lnTo>
                <a:lnTo>
                  <a:pt x="864" y="910"/>
                </a:lnTo>
                <a:lnTo>
                  <a:pt x="876" y="910"/>
                </a:lnTo>
                <a:lnTo>
                  <a:pt x="876" y="909"/>
                </a:lnTo>
                <a:lnTo>
                  <a:pt x="887" y="910"/>
                </a:lnTo>
                <a:lnTo>
                  <a:pt x="887" y="913"/>
                </a:lnTo>
                <a:lnTo>
                  <a:pt x="891" y="913"/>
                </a:lnTo>
                <a:lnTo>
                  <a:pt x="891" y="910"/>
                </a:lnTo>
                <a:lnTo>
                  <a:pt x="891" y="882"/>
                </a:lnTo>
                <a:lnTo>
                  <a:pt x="891" y="855"/>
                </a:lnTo>
                <a:lnTo>
                  <a:pt x="891" y="854"/>
                </a:lnTo>
                <a:lnTo>
                  <a:pt x="886" y="839"/>
                </a:lnTo>
                <a:lnTo>
                  <a:pt x="885" y="835"/>
                </a:lnTo>
                <a:lnTo>
                  <a:pt x="882" y="828"/>
                </a:lnTo>
                <a:lnTo>
                  <a:pt x="903" y="828"/>
                </a:lnTo>
                <a:lnTo>
                  <a:pt x="966" y="827"/>
                </a:lnTo>
                <a:lnTo>
                  <a:pt x="995" y="827"/>
                </a:lnTo>
                <a:lnTo>
                  <a:pt x="1012" y="827"/>
                </a:lnTo>
                <a:lnTo>
                  <a:pt x="1012" y="831"/>
                </a:lnTo>
                <a:lnTo>
                  <a:pt x="1014" y="831"/>
                </a:lnTo>
                <a:lnTo>
                  <a:pt x="1015" y="831"/>
                </a:lnTo>
                <a:lnTo>
                  <a:pt x="1017" y="831"/>
                </a:lnTo>
                <a:lnTo>
                  <a:pt x="1019" y="830"/>
                </a:lnTo>
                <a:lnTo>
                  <a:pt x="1021" y="829"/>
                </a:lnTo>
                <a:lnTo>
                  <a:pt x="1023" y="828"/>
                </a:lnTo>
                <a:lnTo>
                  <a:pt x="1025" y="827"/>
                </a:lnTo>
                <a:lnTo>
                  <a:pt x="1030" y="826"/>
                </a:lnTo>
                <a:lnTo>
                  <a:pt x="1031" y="824"/>
                </a:lnTo>
                <a:lnTo>
                  <a:pt x="1034" y="825"/>
                </a:lnTo>
                <a:close/>
                <a:moveTo>
                  <a:pt x="735" y="804"/>
                </a:moveTo>
                <a:lnTo>
                  <a:pt x="733" y="805"/>
                </a:lnTo>
                <a:lnTo>
                  <a:pt x="735" y="807"/>
                </a:lnTo>
                <a:lnTo>
                  <a:pt x="740" y="816"/>
                </a:lnTo>
                <a:lnTo>
                  <a:pt x="740" y="817"/>
                </a:lnTo>
                <a:lnTo>
                  <a:pt x="741" y="818"/>
                </a:lnTo>
                <a:lnTo>
                  <a:pt x="741" y="819"/>
                </a:lnTo>
                <a:lnTo>
                  <a:pt x="747" y="819"/>
                </a:lnTo>
                <a:lnTo>
                  <a:pt x="747" y="838"/>
                </a:lnTo>
                <a:lnTo>
                  <a:pt x="747" y="852"/>
                </a:lnTo>
                <a:lnTo>
                  <a:pt x="742" y="852"/>
                </a:lnTo>
                <a:lnTo>
                  <a:pt x="742" y="837"/>
                </a:lnTo>
                <a:lnTo>
                  <a:pt x="735" y="836"/>
                </a:lnTo>
                <a:lnTo>
                  <a:pt x="735" y="814"/>
                </a:lnTo>
                <a:lnTo>
                  <a:pt x="731" y="814"/>
                </a:lnTo>
                <a:lnTo>
                  <a:pt x="727" y="808"/>
                </a:lnTo>
                <a:lnTo>
                  <a:pt x="733" y="805"/>
                </a:lnTo>
                <a:lnTo>
                  <a:pt x="733" y="803"/>
                </a:lnTo>
                <a:lnTo>
                  <a:pt x="732" y="802"/>
                </a:lnTo>
                <a:lnTo>
                  <a:pt x="731" y="801"/>
                </a:lnTo>
                <a:lnTo>
                  <a:pt x="731" y="800"/>
                </a:lnTo>
                <a:lnTo>
                  <a:pt x="730" y="800"/>
                </a:lnTo>
                <a:lnTo>
                  <a:pt x="730" y="799"/>
                </a:lnTo>
                <a:lnTo>
                  <a:pt x="729" y="799"/>
                </a:lnTo>
                <a:lnTo>
                  <a:pt x="729" y="798"/>
                </a:lnTo>
                <a:lnTo>
                  <a:pt x="728" y="798"/>
                </a:lnTo>
                <a:lnTo>
                  <a:pt x="728" y="797"/>
                </a:lnTo>
                <a:lnTo>
                  <a:pt x="727" y="797"/>
                </a:lnTo>
                <a:lnTo>
                  <a:pt x="726" y="796"/>
                </a:lnTo>
                <a:lnTo>
                  <a:pt x="726" y="796"/>
                </a:lnTo>
                <a:lnTo>
                  <a:pt x="725" y="796"/>
                </a:lnTo>
                <a:lnTo>
                  <a:pt x="724" y="795"/>
                </a:lnTo>
                <a:lnTo>
                  <a:pt x="725" y="794"/>
                </a:lnTo>
                <a:lnTo>
                  <a:pt x="735" y="794"/>
                </a:lnTo>
                <a:lnTo>
                  <a:pt x="735" y="804"/>
                </a:lnTo>
                <a:close/>
                <a:moveTo>
                  <a:pt x="880" y="816"/>
                </a:moveTo>
                <a:lnTo>
                  <a:pt x="859" y="816"/>
                </a:lnTo>
                <a:lnTo>
                  <a:pt x="823" y="816"/>
                </a:lnTo>
                <a:lnTo>
                  <a:pt x="823" y="815"/>
                </a:lnTo>
                <a:lnTo>
                  <a:pt x="823" y="814"/>
                </a:lnTo>
                <a:lnTo>
                  <a:pt x="818" y="814"/>
                </a:lnTo>
                <a:lnTo>
                  <a:pt x="817" y="781"/>
                </a:lnTo>
                <a:lnTo>
                  <a:pt x="823" y="781"/>
                </a:lnTo>
                <a:lnTo>
                  <a:pt x="823" y="762"/>
                </a:lnTo>
                <a:lnTo>
                  <a:pt x="858" y="762"/>
                </a:lnTo>
                <a:lnTo>
                  <a:pt x="880" y="816"/>
                </a:lnTo>
                <a:close/>
                <a:moveTo>
                  <a:pt x="858" y="762"/>
                </a:moveTo>
                <a:lnTo>
                  <a:pt x="823" y="762"/>
                </a:lnTo>
                <a:lnTo>
                  <a:pt x="823" y="761"/>
                </a:lnTo>
                <a:lnTo>
                  <a:pt x="817" y="761"/>
                </a:lnTo>
                <a:lnTo>
                  <a:pt x="818" y="760"/>
                </a:lnTo>
                <a:lnTo>
                  <a:pt x="857" y="760"/>
                </a:lnTo>
                <a:lnTo>
                  <a:pt x="858" y="762"/>
                </a:lnTo>
                <a:close/>
                <a:moveTo>
                  <a:pt x="671" y="666"/>
                </a:moveTo>
                <a:lnTo>
                  <a:pt x="670" y="671"/>
                </a:lnTo>
                <a:lnTo>
                  <a:pt x="662" y="670"/>
                </a:lnTo>
                <a:lnTo>
                  <a:pt x="663" y="664"/>
                </a:lnTo>
                <a:lnTo>
                  <a:pt x="671" y="666"/>
                </a:lnTo>
                <a:close/>
                <a:moveTo>
                  <a:pt x="960" y="634"/>
                </a:moveTo>
                <a:lnTo>
                  <a:pt x="960" y="688"/>
                </a:lnTo>
                <a:lnTo>
                  <a:pt x="959" y="688"/>
                </a:lnTo>
                <a:lnTo>
                  <a:pt x="946" y="688"/>
                </a:lnTo>
                <a:lnTo>
                  <a:pt x="903" y="687"/>
                </a:lnTo>
                <a:lnTo>
                  <a:pt x="903" y="684"/>
                </a:lnTo>
                <a:lnTo>
                  <a:pt x="901" y="684"/>
                </a:lnTo>
                <a:lnTo>
                  <a:pt x="901" y="676"/>
                </a:lnTo>
                <a:lnTo>
                  <a:pt x="901" y="664"/>
                </a:lnTo>
                <a:lnTo>
                  <a:pt x="900" y="656"/>
                </a:lnTo>
                <a:lnTo>
                  <a:pt x="886" y="656"/>
                </a:lnTo>
                <a:lnTo>
                  <a:pt x="871" y="656"/>
                </a:lnTo>
                <a:lnTo>
                  <a:pt x="857" y="656"/>
                </a:lnTo>
                <a:lnTo>
                  <a:pt x="848" y="655"/>
                </a:lnTo>
                <a:lnTo>
                  <a:pt x="834" y="655"/>
                </a:lnTo>
                <a:lnTo>
                  <a:pt x="832" y="655"/>
                </a:lnTo>
                <a:lnTo>
                  <a:pt x="831" y="653"/>
                </a:lnTo>
                <a:lnTo>
                  <a:pt x="829" y="650"/>
                </a:lnTo>
                <a:lnTo>
                  <a:pt x="830" y="650"/>
                </a:lnTo>
                <a:lnTo>
                  <a:pt x="825" y="642"/>
                </a:lnTo>
                <a:lnTo>
                  <a:pt x="821" y="635"/>
                </a:lnTo>
                <a:lnTo>
                  <a:pt x="820" y="633"/>
                </a:lnTo>
                <a:lnTo>
                  <a:pt x="886" y="633"/>
                </a:lnTo>
                <a:lnTo>
                  <a:pt x="900" y="633"/>
                </a:lnTo>
                <a:lnTo>
                  <a:pt x="960" y="634"/>
                </a:lnTo>
                <a:close/>
                <a:moveTo>
                  <a:pt x="953" y="592"/>
                </a:moveTo>
                <a:lnTo>
                  <a:pt x="959" y="592"/>
                </a:lnTo>
                <a:lnTo>
                  <a:pt x="960" y="592"/>
                </a:lnTo>
                <a:lnTo>
                  <a:pt x="960" y="597"/>
                </a:lnTo>
                <a:lnTo>
                  <a:pt x="960" y="598"/>
                </a:lnTo>
                <a:lnTo>
                  <a:pt x="960" y="599"/>
                </a:lnTo>
                <a:lnTo>
                  <a:pt x="960" y="629"/>
                </a:lnTo>
                <a:lnTo>
                  <a:pt x="969" y="629"/>
                </a:lnTo>
                <a:lnTo>
                  <a:pt x="969" y="632"/>
                </a:lnTo>
                <a:lnTo>
                  <a:pt x="921" y="632"/>
                </a:lnTo>
                <a:lnTo>
                  <a:pt x="920" y="632"/>
                </a:lnTo>
                <a:lnTo>
                  <a:pt x="912" y="632"/>
                </a:lnTo>
                <a:lnTo>
                  <a:pt x="900" y="632"/>
                </a:lnTo>
                <a:lnTo>
                  <a:pt x="887" y="632"/>
                </a:lnTo>
                <a:lnTo>
                  <a:pt x="886" y="632"/>
                </a:lnTo>
                <a:lnTo>
                  <a:pt x="886" y="628"/>
                </a:lnTo>
                <a:lnTo>
                  <a:pt x="886" y="619"/>
                </a:lnTo>
                <a:lnTo>
                  <a:pt x="886" y="616"/>
                </a:lnTo>
                <a:lnTo>
                  <a:pt x="886" y="612"/>
                </a:lnTo>
                <a:lnTo>
                  <a:pt x="886" y="591"/>
                </a:lnTo>
                <a:lnTo>
                  <a:pt x="887" y="591"/>
                </a:lnTo>
                <a:lnTo>
                  <a:pt x="925" y="591"/>
                </a:lnTo>
                <a:lnTo>
                  <a:pt x="953" y="592"/>
                </a:lnTo>
                <a:close/>
                <a:moveTo>
                  <a:pt x="1320" y="566"/>
                </a:moveTo>
                <a:lnTo>
                  <a:pt x="1323" y="566"/>
                </a:lnTo>
                <a:lnTo>
                  <a:pt x="1323" y="582"/>
                </a:lnTo>
                <a:lnTo>
                  <a:pt x="1316" y="582"/>
                </a:lnTo>
                <a:lnTo>
                  <a:pt x="1316" y="560"/>
                </a:lnTo>
                <a:lnTo>
                  <a:pt x="1320" y="560"/>
                </a:lnTo>
                <a:lnTo>
                  <a:pt x="1320" y="566"/>
                </a:lnTo>
                <a:close/>
                <a:moveTo>
                  <a:pt x="892" y="429"/>
                </a:moveTo>
                <a:lnTo>
                  <a:pt x="887" y="429"/>
                </a:lnTo>
                <a:lnTo>
                  <a:pt x="887" y="422"/>
                </a:lnTo>
                <a:lnTo>
                  <a:pt x="892" y="422"/>
                </a:lnTo>
                <a:lnTo>
                  <a:pt x="892" y="429"/>
                </a:lnTo>
                <a:close/>
                <a:moveTo>
                  <a:pt x="1396" y="397"/>
                </a:moveTo>
                <a:lnTo>
                  <a:pt x="1392" y="397"/>
                </a:lnTo>
                <a:lnTo>
                  <a:pt x="1388" y="397"/>
                </a:lnTo>
                <a:lnTo>
                  <a:pt x="1388" y="404"/>
                </a:lnTo>
                <a:lnTo>
                  <a:pt x="1388" y="432"/>
                </a:lnTo>
                <a:lnTo>
                  <a:pt x="1378" y="432"/>
                </a:lnTo>
                <a:lnTo>
                  <a:pt x="1378" y="398"/>
                </a:lnTo>
                <a:lnTo>
                  <a:pt x="1377" y="398"/>
                </a:lnTo>
                <a:lnTo>
                  <a:pt x="1377" y="391"/>
                </a:lnTo>
                <a:lnTo>
                  <a:pt x="1396" y="390"/>
                </a:lnTo>
                <a:lnTo>
                  <a:pt x="1396" y="397"/>
                </a:lnTo>
                <a:close/>
                <a:moveTo>
                  <a:pt x="1325" y="372"/>
                </a:moveTo>
                <a:lnTo>
                  <a:pt x="1308" y="372"/>
                </a:lnTo>
                <a:lnTo>
                  <a:pt x="1287" y="372"/>
                </a:lnTo>
                <a:lnTo>
                  <a:pt x="1287" y="369"/>
                </a:lnTo>
                <a:lnTo>
                  <a:pt x="1288" y="369"/>
                </a:lnTo>
                <a:lnTo>
                  <a:pt x="1288" y="355"/>
                </a:lnTo>
                <a:lnTo>
                  <a:pt x="1300" y="355"/>
                </a:lnTo>
                <a:lnTo>
                  <a:pt x="1303" y="354"/>
                </a:lnTo>
                <a:lnTo>
                  <a:pt x="1322" y="354"/>
                </a:lnTo>
                <a:lnTo>
                  <a:pt x="1325" y="354"/>
                </a:lnTo>
                <a:lnTo>
                  <a:pt x="1325" y="372"/>
                </a:lnTo>
                <a:close/>
                <a:moveTo>
                  <a:pt x="1309" y="306"/>
                </a:moveTo>
                <a:lnTo>
                  <a:pt x="1309" y="317"/>
                </a:lnTo>
                <a:lnTo>
                  <a:pt x="1300" y="317"/>
                </a:lnTo>
                <a:lnTo>
                  <a:pt x="1300" y="307"/>
                </a:lnTo>
                <a:lnTo>
                  <a:pt x="1305" y="307"/>
                </a:lnTo>
                <a:lnTo>
                  <a:pt x="1307" y="305"/>
                </a:lnTo>
                <a:lnTo>
                  <a:pt x="1308" y="305"/>
                </a:lnTo>
                <a:lnTo>
                  <a:pt x="1309" y="306"/>
                </a:lnTo>
                <a:close/>
                <a:moveTo>
                  <a:pt x="1182" y="260"/>
                </a:moveTo>
                <a:lnTo>
                  <a:pt x="1184" y="265"/>
                </a:lnTo>
                <a:lnTo>
                  <a:pt x="1188" y="293"/>
                </a:lnTo>
                <a:lnTo>
                  <a:pt x="1189" y="299"/>
                </a:lnTo>
                <a:lnTo>
                  <a:pt x="1190" y="302"/>
                </a:lnTo>
                <a:lnTo>
                  <a:pt x="1193" y="321"/>
                </a:lnTo>
                <a:lnTo>
                  <a:pt x="1197" y="345"/>
                </a:lnTo>
                <a:lnTo>
                  <a:pt x="1201" y="367"/>
                </a:lnTo>
                <a:lnTo>
                  <a:pt x="1203" y="378"/>
                </a:lnTo>
                <a:lnTo>
                  <a:pt x="1203" y="380"/>
                </a:lnTo>
                <a:lnTo>
                  <a:pt x="1206" y="390"/>
                </a:lnTo>
                <a:lnTo>
                  <a:pt x="1206" y="391"/>
                </a:lnTo>
                <a:lnTo>
                  <a:pt x="1212" y="391"/>
                </a:lnTo>
                <a:lnTo>
                  <a:pt x="1218" y="391"/>
                </a:lnTo>
                <a:lnTo>
                  <a:pt x="1220" y="391"/>
                </a:lnTo>
                <a:lnTo>
                  <a:pt x="1227" y="391"/>
                </a:lnTo>
                <a:lnTo>
                  <a:pt x="1232" y="391"/>
                </a:lnTo>
                <a:lnTo>
                  <a:pt x="1236" y="391"/>
                </a:lnTo>
                <a:lnTo>
                  <a:pt x="1236" y="392"/>
                </a:lnTo>
                <a:lnTo>
                  <a:pt x="1236" y="392"/>
                </a:lnTo>
                <a:lnTo>
                  <a:pt x="1236" y="394"/>
                </a:lnTo>
                <a:lnTo>
                  <a:pt x="1236" y="395"/>
                </a:lnTo>
                <a:lnTo>
                  <a:pt x="1235" y="399"/>
                </a:lnTo>
                <a:lnTo>
                  <a:pt x="1235" y="400"/>
                </a:lnTo>
                <a:lnTo>
                  <a:pt x="1233" y="413"/>
                </a:lnTo>
                <a:lnTo>
                  <a:pt x="1232" y="417"/>
                </a:lnTo>
                <a:lnTo>
                  <a:pt x="1232" y="421"/>
                </a:lnTo>
                <a:lnTo>
                  <a:pt x="1232" y="422"/>
                </a:lnTo>
                <a:lnTo>
                  <a:pt x="1232" y="429"/>
                </a:lnTo>
                <a:lnTo>
                  <a:pt x="1232" y="430"/>
                </a:lnTo>
                <a:lnTo>
                  <a:pt x="1232" y="457"/>
                </a:lnTo>
                <a:lnTo>
                  <a:pt x="1232" y="458"/>
                </a:lnTo>
                <a:lnTo>
                  <a:pt x="1232" y="463"/>
                </a:lnTo>
                <a:lnTo>
                  <a:pt x="1232" y="475"/>
                </a:lnTo>
                <a:lnTo>
                  <a:pt x="1232" y="497"/>
                </a:lnTo>
                <a:lnTo>
                  <a:pt x="1231" y="502"/>
                </a:lnTo>
                <a:lnTo>
                  <a:pt x="1231" y="503"/>
                </a:lnTo>
                <a:lnTo>
                  <a:pt x="1231" y="508"/>
                </a:lnTo>
                <a:lnTo>
                  <a:pt x="1230" y="513"/>
                </a:lnTo>
                <a:lnTo>
                  <a:pt x="1229" y="518"/>
                </a:lnTo>
                <a:lnTo>
                  <a:pt x="1228" y="521"/>
                </a:lnTo>
                <a:lnTo>
                  <a:pt x="1226" y="527"/>
                </a:lnTo>
                <a:lnTo>
                  <a:pt x="1225" y="530"/>
                </a:lnTo>
                <a:lnTo>
                  <a:pt x="1224" y="535"/>
                </a:lnTo>
                <a:lnTo>
                  <a:pt x="1223" y="536"/>
                </a:lnTo>
                <a:lnTo>
                  <a:pt x="1222" y="543"/>
                </a:lnTo>
                <a:lnTo>
                  <a:pt x="1221" y="543"/>
                </a:lnTo>
                <a:lnTo>
                  <a:pt x="1215" y="543"/>
                </a:lnTo>
                <a:lnTo>
                  <a:pt x="1181" y="543"/>
                </a:lnTo>
                <a:lnTo>
                  <a:pt x="1181" y="572"/>
                </a:lnTo>
                <a:lnTo>
                  <a:pt x="1163" y="572"/>
                </a:lnTo>
                <a:lnTo>
                  <a:pt x="1163" y="566"/>
                </a:lnTo>
                <a:lnTo>
                  <a:pt x="1155" y="566"/>
                </a:lnTo>
                <a:lnTo>
                  <a:pt x="1155" y="578"/>
                </a:lnTo>
                <a:lnTo>
                  <a:pt x="1163" y="578"/>
                </a:lnTo>
                <a:lnTo>
                  <a:pt x="1163" y="580"/>
                </a:lnTo>
                <a:lnTo>
                  <a:pt x="1181" y="580"/>
                </a:lnTo>
                <a:lnTo>
                  <a:pt x="1181" y="588"/>
                </a:lnTo>
                <a:lnTo>
                  <a:pt x="1181" y="590"/>
                </a:lnTo>
                <a:lnTo>
                  <a:pt x="1172" y="590"/>
                </a:lnTo>
                <a:lnTo>
                  <a:pt x="1172" y="598"/>
                </a:lnTo>
                <a:lnTo>
                  <a:pt x="1146" y="598"/>
                </a:lnTo>
                <a:lnTo>
                  <a:pt x="1145" y="598"/>
                </a:lnTo>
                <a:lnTo>
                  <a:pt x="1144" y="598"/>
                </a:lnTo>
                <a:lnTo>
                  <a:pt x="1144" y="599"/>
                </a:lnTo>
                <a:lnTo>
                  <a:pt x="1144" y="600"/>
                </a:lnTo>
                <a:lnTo>
                  <a:pt x="1144" y="634"/>
                </a:lnTo>
                <a:lnTo>
                  <a:pt x="1144" y="635"/>
                </a:lnTo>
                <a:lnTo>
                  <a:pt x="1069" y="634"/>
                </a:lnTo>
                <a:lnTo>
                  <a:pt x="1069" y="633"/>
                </a:lnTo>
                <a:lnTo>
                  <a:pt x="1069" y="616"/>
                </a:lnTo>
                <a:lnTo>
                  <a:pt x="1066" y="616"/>
                </a:lnTo>
                <a:lnTo>
                  <a:pt x="1066" y="616"/>
                </a:lnTo>
                <a:lnTo>
                  <a:pt x="1061" y="616"/>
                </a:lnTo>
                <a:lnTo>
                  <a:pt x="1055" y="616"/>
                </a:lnTo>
                <a:lnTo>
                  <a:pt x="1051" y="616"/>
                </a:lnTo>
                <a:lnTo>
                  <a:pt x="1051" y="617"/>
                </a:lnTo>
                <a:lnTo>
                  <a:pt x="1045" y="617"/>
                </a:lnTo>
                <a:lnTo>
                  <a:pt x="1044" y="617"/>
                </a:lnTo>
                <a:lnTo>
                  <a:pt x="1044" y="614"/>
                </a:lnTo>
                <a:lnTo>
                  <a:pt x="1050" y="614"/>
                </a:lnTo>
                <a:lnTo>
                  <a:pt x="1050" y="604"/>
                </a:lnTo>
                <a:lnTo>
                  <a:pt x="1048" y="604"/>
                </a:lnTo>
                <a:lnTo>
                  <a:pt x="1044" y="604"/>
                </a:lnTo>
                <a:lnTo>
                  <a:pt x="1045" y="598"/>
                </a:lnTo>
                <a:lnTo>
                  <a:pt x="1024" y="598"/>
                </a:lnTo>
                <a:lnTo>
                  <a:pt x="1024" y="604"/>
                </a:lnTo>
                <a:lnTo>
                  <a:pt x="1023" y="604"/>
                </a:lnTo>
                <a:lnTo>
                  <a:pt x="1018" y="604"/>
                </a:lnTo>
                <a:lnTo>
                  <a:pt x="1018" y="582"/>
                </a:lnTo>
                <a:lnTo>
                  <a:pt x="1019" y="575"/>
                </a:lnTo>
                <a:lnTo>
                  <a:pt x="1019" y="563"/>
                </a:lnTo>
                <a:lnTo>
                  <a:pt x="1019" y="561"/>
                </a:lnTo>
                <a:lnTo>
                  <a:pt x="979" y="561"/>
                </a:lnTo>
                <a:lnTo>
                  <a:pt x="962" y="561"/>
                </a:lnTo>
                <a:lnTo>
                  <a:pt x="961" y="561"/>
                </a:lnTo>
                <a:lnTo>
                  <a:pt x="960" y="561"/>
                </a:lnTo>
                <a:lnTo>
                  <a:pt x="961" y="522"/>
                </a:lnTo>
                <a:lnTo>
                  <a:pt x="961" y="521"/>
                </a:lnTo>
                <a:lnTo>
                  <a:pt x="987" y="522"/>
                </a:lnTo>
                <a:lnTo>
                  <a:pt x="1013" y="522"/>
                </a:lnTo>
                <a:lnTo>
                  <a:pt x="1013" y="493"/>
                </a:lnTo>
                <a:lnTo>
                  <a:pt x="1013" y="474"/>
                </a:lnTo>
                <a:lnTo>
                  <a:pt x="993" y="474"/>
                </a:lnTo>
                <a:lnTo>
                  <a:pt x="994" y="400"/>
                </a:lnTo>
                <a:lnTo>
                  <a:pt x="994" y="399"/>
                </a:lnTo>
                <a:lnTo>
                  <a:pt x="1013" y="399"/>
                </a:lnTo>
                <a:lnTo>
                  <a:pt x="1015" y="343"/>
                </a:lnTo>
                <a:lnTo>
                  <a:pt x="1015" y="327"/>
                </a:lnTo>
                <a:lnTo>
                  <a:pt x="1015" y="320"/>
                </a:lnTo>
                <a:lnTo>
                  <a:pt x="1043" y="321"/>
                </a:lnTo>
                <a:lnTo>
                  <a:pt x="1061" y="321"/>
                </a:lnTo>
                <a:lnTo>
                  <a:pt x="1061" y="327"/>
                </a:lnTo>
                <a:lnTo>
                  <a:pt x="1067" y="327"/>
                </a:lnTo>
                <a:lnTo>
                  <a:pt x="1095" y="327"/>
                </a:lnTo>
                <a:lnTo>
                  <a:pt x="1097" y="327"/>
                </a:lnTo>
                <a:lnTo>
                  <a:pt x="1097" y="326"/>
                </a:lnTo>
                <a:lnTo>
                  <a:pt x="1131" y="326"/>
                </a:lnTo>
                <a:lnTo>
                  <a:pt x="1137" y="321"/>
                </a:lnTo>
                <a:lnTo>
                  <a:pt x="1139" y="321"/>
                </a:lnTo>
                <a:lnTo>
                  <a:pt x="1143" y="316"/>
                </a:lnTo>
                <a:lnTo>
                  <a:pt x="1145" y="314"/>
                </a:lnTo>
                <a:lnTo>
                  <a:pt x="1148" y="311"/>
                </a:lnTo>
                <a:lnTo>
                  <a:pt x="1150" y="309"/>
                </a:lnTo>
                <a:lnTo>
                  <a:pt x="1154" y="304"/>
                </a:lnTo>
                <a:lnTo>
                  <a:pt x="1156" y="302"/>
                </a:lnTo>
                <a:lnTo>
                  <a:pt x="1157" y="301"/>
                </a:lnTo>
                <a:lnTo>
                  <a:pt x="1159" y="299"/>
                </a:lnTo>
                <a:lnTo>
                  <a:pt x="1160" y="298"/>
                </a:lnTo>
                <a:lnTo>
                  <a:pt x="1162" y="295"/>
                </a:lnTo>
                <a:lnTo>
                  <a:pt x="1163" y="292"/>
                </a:lnTo>
                <a:lnTo>
                  <a:pt x="1165" y="287"/>
                </a:lnTo>
                <a:lnTo>
                  <a:pt x="1169" y="279"/>
                </a:lnTo>
                <a:lnTo>
                  <a:pt x="1181" y="255"/>
                </a:lnTo>
                <a:lnTo>
                  <a:pt x="1182" y="260"/>
                </a:lnTo>
                <a:close/>
                <a:moveTo>
                  <a:pt x="1171" y="157"/>
                </a:moveTo>
                <a:lnTo>
                  <a:pt x="1172" y="157"/>
                </a:lnTo>
                <a:lnTo>
                  <a:pt x="1180" y="159"/>
                </a:lnTo>
                <a:lnTo>
                  <a:pt x="1180" y="168"/>
                </a:lnTo>
                <a:lnTo>
                  <a:pt x="1167" y="168"/>
                </a:lnTo>
                <a:lnTo>
                  <a:pt x="1167" y="159"/>
                </a:lnTo>
                <a:lnTo>
                  <a:pt x="1167" y="156"/>
                </a:lnTo>
                <a:lnTo>
                  <a:pt x="1168" y="156"/>
                </a:lnTo>
                <a:lnTo>
                  <a:pt x="1169" y="156"/>
                </a:lnTo>
                <a:lnTo>
                  <a:pt x="1170" y="156"/>
                </a:lnTo>
                <a:lnTo>
                  <a:pt x="1171" y="157"/>
                </a:lnTo>
                <a:close/>
                <a:moveTo>
                  <a:pt x="1178" y="58"/>
                </a:moveTo>
                <a:lnTo>
                  <a:pt x="1178" y="64"/>
                </a:lnTo>
                <a:lnTo>
                  <a:pt x="1176" y="64"/>
                </a:lnTo>
                <a:lnTo>
                  <a:pt x="1175" y="64"/>
                </a:lnTo>
                <a:lnTo>
                  <a:pt x="1175" y="67"/>
                </a:lnTo>
                <a:lnTo>
                  <a:pt x="1175" y="70"/>
                </a:lnTo>
                <a:lnTo>
                  <a:pt x="1175" y="73"/>
                </a:lnTo>
                <a:lnTo>
                  <a:pt x="1174" y="73"/>
                </a:lnTo>
                <a:lnTo>
                  <a:pt x="1173" y="73"/>
                </a:lnTo>
                <a:lnTo>
                  <a:pt x="1172" y="72"/>
                </a:lnTo>
                <a:lnTo>
                  <a:pt x="1171" y="72"/>
                </a:lnTo>
                <a:lnTo>
                  <a:pt x="1171" y="63"/>
                </a:lnTo>
                <a:lnTo>
                  <a:pt x="1171" y="62"/>
                </a:lnTo>
                <a:lnTo>
                  <a:pt x="1171" y="56"/>
                </a:lnTo>
                <a:lnTo>
                  <a:pt x="1174" y="56"/>
                </a:lnTo>
                <a:lnTo>
                  <a:pt x="1178" y="56"/>
                </a:lnTo>
                <a:lnTo>
                  <a:pt x="1178" y="58"/>
                </a:lnTo>
                <a:close/>
                <a:moveTo>
                  <a:pt x="1284" y="71"/>
                </a:moveTo>
                <a:lnTo>
                  <a:pt x="1284" y="76"/>
                </a:lnTo>
                <a:lnTo>
                  <a:pt x="1284" y="77"/>
                </a:lnTo>
                <a:lnTo>
                  <a:pt x="1283" y="77"/>
                </a:lnTo>
                <a:lnTo>
                  <a:pt x="1268" y="77"/>
                </a:lnTo>
                <a:lnTo>
                  <a:pt x="1268" y="70"/>
                </a:lnTo>
                <a:lnTo>
                  <a:pt x="1284" y="71"/>
                </a:lnTo>
                <a:close/>
                <a:moveTo>
                  <a:pt x="1178" y="5"/>
                </a:moveTo>
                <a:lnTo>
                  <a:pt x="1177" y="5"/>
                </a:lnTo>
                <a:lnTo>
                  <a:pt x="1176" y="6"/>
                </a:lnTo>
                <a:lnTo>
                  <a:pt x="1175" y="6"/>
                </a:lnTo>
                <a:lnTo>
                  <a:pt x="1174" y="7"/>
                </a:lnTo>
                <a:lnTo>
                  <a:pt x="1173" y="7"/>
                </a:lnTo>
                <a:lnTo>
                  <a:pt x="1172" y="7"/>
                </a:lnTo>
                <a:lnTo>
                  <a:pt x="1171" y="7"/>
                </a:lnTo>
                <a:lnTo>
                  <a:pt x="1172" y="8"/>
                </a:lnTo>
                <a:lnTo>
                  <a:pt x="1170" y="8"/>
                </a:lnTo>
                <a:lnTo>
                  <a:pt x="1170" y="9"/>
                </a:lnTo>
                <a:lnTo>
                  <a:pt x="1169" y="9"/>
                </a:lnTo>
                <a:lnTo>
                  <a:pt x="1168" y="9"/>
                </a:lnTo>
                <a:lnTo>
                  <a:pt x="1167" y="10"/>
                </a:lnTo>
                <a:lnTo>
                  <a:pt x="1165" y="11"/>
                </a:lnTo>
                <a:lnTo>
                  <a:pt x="1164" y="12"/>
                </a:lnTo>
                <a:lnTo>
                  <a:pt x="1163" y="13"/>
                </a:lnTo>
                <a:lnTo>
                  <a:pt x="1162" y="14"/>
                </a:lnTo>
                <a:lnTo>
                  <a:pt x="1161" y="14"/>
                </a:lnTo>
                <a:lnTo>
                  <a:pt x="1160" y="15"/>
                </a:lnTo>
                <a:lnTo>
                  <a:pt x="1159" y="15"/>
                </a:lnTo>
                <a:lnTo>
                  <a:pt x="1159" y="16"/>
                </a:lnTo>
                <a:lnTo>
                  <a:pt x="1158" y="16"/>
                </a:lnTo>
                <a:lnTo>
                  <a:pt x="1158" y="17"/>
                </a:lnTo>
                <a:lnTo>
                  <a:pt x="1157" y="17"/>
                </a:lnTo>
                <a:lnTo>
                  <a:pt x="1156" y="17"/>
                </a:lnTo>
                <a:lnTo>
                  <a:pt x="1156" y="18"/>
                </a:lnTo>
                <a:lnTo>
                  <a:pt x="1155" y="18"/>
                </a:lnTo>
                <a:lnTo>
                  <a:pt x="1155" y="19"/>
                </a:lnTo>
                <a:lnTo>
                  <a:pt x="1154" y="19"/>
                </a:lnTo>
                <a:lnTo>
                  <a:pt x="1154" y="20"/>
                </a:lnTo>
                <a:lnTo>
                  <a:pt x="1153" y="20"/>
                </a:lnTo>
                <a:lnTo>
                  <a:pt x="1153" y="21"/>
                </a:lnTo>
                <a:lnTo>
                  <a:pt x="1152" y="21"/>
                </a:lnTo>
                <a:lnTo>
                  <a:pt x="1151" y="22"/>
                </a:lnTo>
                <a:lnTo>
                  <a:pt x="1152" y="23"/>
                </a:lnTo>
                <a:lnTo>
                  <a:pt x="1135" y="39"/>
                </a:lnTo>
                <a:lnTo>
                  <a:pt x="1135" y="41"/>
                </a:lnTo>
                <a:lnTo>
                  <a:pt x="1135" y="69"/>
                </a:lnTo>
                <a:lnTo>
                  <a:pt x="1119" y="68"/>
                </a:lnTo>
                <a:lnTo>
                  <a:pt x="1107" y="67"/>
                </a:lnTo>
                <a:lnTo>
                  <a:pt x="1106" y="68"/>
                </a:lnTo>
                <a:lnTo>
                  <a:pt x="1105" y="67"/>
                </a:lnTo>
                <a:lnTo>
                  <a:pt x="1099" y="74"/>
                </a:lnTo>
                <a:lnTo>
                  <a:pt x="1085" y="87"/>
                </a:lnTo>
                <a:lnTo>
                  <a:pt x="1086" y="88"/>
                </a:lnTo>
                <a:lnTo>
                  <a:pt x="1082" y="92"/>
                </a:lnTo>
                <a:lnTo>
                  <a:pt x="1067" y="107"/>
                </a:lnTo>
                <a:lnTo>
                  <a:pt x="1066" y="108"/>
                </a:lnTo>
                <a:lnTo>
                  <a:pt x="1066" y="109"/>
                </a:lnTo>
                <a:lnTo>
                  <a:pt x="1065" y="110"/>
                </a:lnTo>
                <a:lnTo>
                  <a:pt x="1065" y="111"/>
                </a:lnTo>
                <a:lnTo>
                  <a:pt x="1064" y="112"/>
                </a:lnTo>
                <a:lnTo>
                  <a:pt x="1063" y="113"/>
                </a:lnTo>
                <a:lnTo>
                  <a:pt x="1063" y="114"/>
                </a:lnTo>
                <a:lnTo>
                  <a:pt x="1062" y="115"/>
                </a:lnTo>
                <a:lnTo>
                  <a:pt x="1062" y="116"/>
                </a:lnTo>
                <a:lnTo>
                  <a:pt x="1061" y="117"/>
                </a:lnTo>
                <a:lnTo>
                  <a:pt x="1060" y="118"/>
                </a:lnTo>
                <a:lnTo>
                  <a:pt x="1056" y="127"/>
                </a:lnTo>
                <a:lnTo>
                  <a:pt x="1056" y="150"/>
                </a:lnTo>
                <a:lnTo>
                  <a:pt x="1064" y="150"/>
                </a:lnTo>
                <a:lnTo>
                  <a:pt x="1064" y="165"/>
                </a:lnTo>
                <a:lnTo>
                  <a:pt x="1065" y="168"/>
                </a:lnTo>
                <a:lnTo>
                  <a:pt x="1074" y="168"/>
                </a:lnTo>
                <a:lnTo>
                  <a:pt x="1075" y="168"/>
                </a:lnTo>
                <a:lnTo>
                  <a:pt x="1076" y="168"/>
                </a:lnTo>
                <a:lnTo>
                  <a:pt x="1076" y="167"/>
                </a:lnTo>
                <a:lnTo>
                  <a:pt x="1077" y="167"/>
                </a:lnTo>
                <a:lnTo>
                  <a:pt x="1078" y="167"/>
                </a:lnTo>
                <a:lnTo>
                  <a:pt x="1079" y="166"/>
                </a:lnTo>
                <a:lnTo>
                  <a:pt x="1080" y="166"/>
                </a:lnTo>
                <a:lnTo>
                  <a:pt x="1080" y="167"/>
                </a:lnTo>
                <a:lnTo>
                  <a:pt x="1081" y="167"/>
                </a:lnTo>
                <a:lnTo>
                  <a:pt x="1081" y="168"/>
                </a:lnTo>
                <a:lnTo>
                  <a:pt x="1082" y="168"/>
                </a:lnTo>
                <a:lnTo>
                  <a:pt x="1083" y="169"/>
                </a:lnTo>
                <a:lnTo>
                  <a:pt x="1084" y="169"/>
                </a:lnTo>
                <a:lnTo>
                  <a:pt x="1085" y="169"/>
                </a:lnTo>
                <a:lnTo>
                  <a:pt x="1086" y="169"/>
                </a:lnTo>
                <a:lnTo>
                  <a:pt x="1086" y="170"/>
                </a:lnTo>
                <a:lnTo>
                  <a:pt x="1087" y="170"/>
                </a:lnTo>
                <a:lnTo>
                  <a:pt x="1087" y="171"/>
                </a:lnTo>
                <a:lnTo>
                  <a:pt x="1088" y="171"/>
                </a:lnTo>
                <a:lnTo>
                  <a:pt x="1090" y="174"/>
                </a:lnTo>
                <a:lnTo>
                  <a:pt x="1090" y="175"/>
                </a:lnTo>
                <a:lnTo>
                  <a:pt x="1072" y="198"/>
                </a:lnTo>
                <a:lnTo>
                  <a:pt x="1072" y="206"/>
                </a:lnTo>
                <a:lnTo>
                  <a:pt x="1071" y="206"/>
                </a:lnTo>
                <a:lnTo>
                  <a:pt x="1078" y="218"/>
                </a:lnTo>
                <a:lnTo>
                  <a:pt x="1079" y="218"/>
                </a:lnTo>
                <a:lnTo>
                  <a:pt x="1079" y="219"/>
                </a:lnTo>
                <a:lnTo>
                  <a:pt x="1079" y="220"/>
                </a:lnTo>
                <a:lnTo>
                  <a:pt x="1080" y="221"/>
                </a:lnTo>
                <a:lnTo>
                  <a:pt x="1080" y="223"/>
                </a:lnTo>
                <a:lnTo>
                  <a:pt x="1080" y="224"/>
                </a:lnTo>
                <a:lnTo>
                  <a:pt x="1063" y="224"/>
                </a:lnTo>
                <a:lnTo>
                  <a:pt x="1063" y="213"/>
                </a:lnTo>
                <a:lnTo>
                  <a:pt x="1058" y="202"/>
                </a:lnTo>
                <a:lnTo>
                  <a:pt x="1053" y="190"/>
                </a:lnTo>
                <a:lnTo>
                  <a:pt x="1053" y="185"/>
                </a:lnTo>
                <a:lnTo>
                  <a:pt x="1053" y="181"/>
                </a:lnTo>
                <a:lnTo>
                  <a:pt x="1052" y="158"/>
                </a:lnTo>
                <a:lnTo>
                  <a:pt x="1052" y="147"/>
                </a:lnTo>
                <a:lnTo>
                  <a:pt x="1053" y="147"/>
                </a:lnTo>
                <a:lnTo>
                  <a:pt x="1050" y="146"/>
                </a:lnTo>
                <a:lnTo>
                  <a:pt x="1050" y="147"/>
                </a:lnTo>
                <a:lnTo>
                  <a:pt x="1050" y="152"/>
                </a:lnTo>
                <a:lnTo>
                  <a:pt x="1046" y="175"/>
                </a:lnTo>
                <a:lnTo>
                  <a:pt x="1045" y="180"/>
                </a:lnTo>
                <a:lnTo>
                  <a:pt x="1044" y="184"/>
                </a:lnTo>
                <a:lnTo>
                  <a:pt x="1044" y="183"/>
                </a:lnTo>
                <a:lnTo>
                  <a:pt x="1043" y="182"/>
                </a:lnTo>
                <a:lnTo>
                  <a:pt x="1042" y="182"/>
                </a:lnTo>
                <a:lnTo>
                  <a:pt x="1042" y="181"/>
                </a:lnTo>
                <a:lnTo>
                  <a:pt x="1042" y="181"/>
                </a:lnTo>
                <a:lnTo>
                  <a:pt x="1042" y="180"/>
                </a:lnTo>
                <a:lnTo>
                  <a:pt x="1037" y="178"/>
                </a:lnTo>
                <a:lnTo>
                  <a:pt x="1036" y="178"/>
                </a:lnTo>
                <a:lnTo>
                  <a:pt x="1035" y="178"/>
                </a:lnTo>
                <a:lnTo>
                  <a:pt x="1035" y="178"/>
                </a:lnTo>
                <a:lnTo>
                  <a:pt x="1036" y="178"/>
                </a:lnTo>
                <a:lnTo>
                  <a:pt x="1037" y="179"/>
                </a:lnTo>
                <a:lnTo>
                  <a:pt x="1038" y="180"/>
                </a:lnTo>
                <a:lnTo>
                  <a:pt x="1039" y="181"/>
                </a:lnTo>
                <a:lnTo>
                  <a:pt x="1040" y="182"/>
                </a:lnTo>
                <a:lnTo>
                  <a:pt x="1040" y="183"/>
                </a:lnTo>
                <a:lnTo>
                  <a:pt x="1041" y="184"/>
                </a:lnTo>
                <a:lnTo>
                  <a:pt x="1041" y="185"/>
                </a:lnTo>
                <a:lnTo>
                  <a:pt x="1041" y="186"/>
                </a:lnTo>
                <a:lnTo>
                  <a:pt x="1040" y="196"/>
                </a:lnTo>
                <a:lnTo>
                  <a:pt x="1040" y="197"/>
                </a:lnTo>
                <a:lnTo>
                  <a:pt x="1040" y="198"/>
                </a:lnTo>
                <a:lnTo>
                  <a:pt x="1040" y="199"/>
                </a:lnTo>
                <a:lnTo>
                  <a:pt x="1039" y="200"/>
                </a:lnTo>
                <a:lnTo>
                  <a:pt x="1039" y="201"/>
                </a:lnTo>
                <a:lnTo>
                  <a:pt x="1038" y="202"/>
                </a:lnTo>
                <a:lnTo>
                  <a:pt x="1033" y="208"/>
                </a:lnTo>
                <a:lnTo>
                  <a:pt x="1032" y="209"/>
                </a:lnTo>
                <a:lnTo>
                  <a:pt x="1031" y="211"/>
                </a:lnTo>
                <a:lnTo>
                  <a:pt x="1031" y="212"/>
                </a:lnTo>
                <a:lnTo>
                  <a:pt x="1030" y="213"/>
                </a:lnTo>
                <a:lnTo>
                  <a:pt x="1030" y="214"/>
                </a:lnTo>
                <a:lnTo>
                  <a:pt x="1030" y="215"/>
                </a:lnTo>
                <a:lnTo>
                  <a:pt x="1029" y="217"/>
                </a:lnTo>
                <a:lnTo>
                  <a:pt x="1027" y="217"/>
                </a:lnTo>
                <a:lnTo>
                  <a:pt x="1027" y="218"/>
                </a:lnTo>
                <a:lnTo>
                  <a:pt x="1028" y="218"/>
                </a:lnTo>
                <a:lnTo>
                  <a:pt x="1029" y="218"/>
                </a:lnTo>
                <a:lnTo>
                  <a:pt x="1028" y="221"/>
                </a:lnTo>
                <a:lnTo>
                  <a:pt x="1027" y="221"/>
                </a:lnTo>
                <a:lnTo>
                  <a:pt x="1027" y="224"/>
                </a:lnTo>
                <a:lnTo>
                  <a:pt x="1028" y="224"/>
                </a:lnTo>
                <a:lnTo>
                  <a:pt x="1027" y="226"/>
                </a:lnTo>
                <a:lnTo>
                  <a:pt x="1027" y="227"/>
                </a:lnTo>
                <a:lnTo>
                  <a:pt x="1027" y="248"/>
                </a:lnTo>
                <a:lnTo>
                  <a:pt x="986" y="247"/>
                </a:lnTo>
                <a:lnTo>
                  <a:pt x="959" y="247"/>
                </a:lnTo>
                <a:lnTo>
                  <a:pt x="946" y="247"/>
                </a:lnTo>
                <a:lnTo>
                  <a:pt x="945" y="247"/>
                </a:lnTo>
                <a:lnTo>
                  <a:pt x="942" y="247"/>
                </a:lnTo>
                <a:lnTo>
                  <a:pt x="928" y="247"/>
                </a:lnTo>
                <a:lnTo>
                  <a:pt x="927" y="247"/>
                </a:lnTo>
                <a:lnTo>
                  <a:pt x="928" y="211"/>
                </a:lnTo>
                <a:lnTo>
                  <a:pt x="928" y="182"/>
                </a:lnTo>
                <a:lnTo>
                  <a:pt x="926" y="182"/>
                </a:lnTo>
                <a:lnTo>
                  <a:pt x="922" y="182"/>
                </a:lnTo>
                <a:lnTo>
                  <a:pt x="883" y="182"/>
                </a:lnTo>
                <a:lnTo>
                  <a:pt x="880" y="182"/>
                </a:lnTo>
                <a:lnTo>
                  <a:pt x="877" y="182"/>
                </a:lnTo>
                <a:lnTo>
                  <a:pt x="875" y="182"/>
                </a:lnTo>
                <a:lnTo>
                  <a:pt x="867" y="182"/>
                </a:lnTo>
                <a:lnTo>
                  <a:pt x="865" y="182"/>
                </a:lnTo>
                <a:lnTo>
                  <a:pt x="859" y="182"/>
                </a:lnTo>
                <a:lnTo>
                  <a:pt x="855" y="182"/>
                </a:lnTo>
                <a:lnTo>
                  <a:pt x="819" y="182"/>
                </a:lnTo>
                <a:lnTo>
                  <a:pt x="807" y="182"/>
                </a:lnTo>
                <a:lnTo>
                  <a:pt x="804" y="182"/>
                </a:lnTo>
                <a:lnTo>
                  <a:pt x="804" y="204"/>
                </a:lnTo>
                <a:lnTo>
                  <a:pt x="804" y="215"/>
                </a:lnTo>
                <a:lnTo>
                  <a:pt x="804" y="237"/>
                </a:lnTo>
                <a:lnTo>
                  <a:pt x="805" y="237"/>
                </a:lnTo>
                <a:lnTo>
                  <a:pt x="804" y="215"/>
                </a:lnTo>
                <a:lnTo>
                  <a:pt x="805" y="215"/>
                </a:lnTo>
                <a:lnTo>
                  <a:pt x="807" y="215"/>
                </a:lnTo>
                <a:lnTo>
                  <a:pt x="814" y="214"/>
                </a:lnTo>
                <a:lnTo>
                  <a:pt x="818" y="214"/>
                </a:lnTo>
                <a:lnTo>
                  <a:pt x="823" y="214"/>
                </a:lnTo>
                <a:lnTo>
                  <a:pt x="823" y="231"/>
                </a:lnTo>
                <a:lnTo>
                  <a:pt x="846" y="231"/>
                </a:lnTo>
                <a:lnTo>
                  <a:pt x="846" y="250"/>
                </a:lnTo>
                <a:lnTo>
                  <a:pt x="859" y="250"/>
                </a:lnTo>
                <a:lnTo>
                  <a:pt x="863" y="250"/>
                </a:lnTo>
                <a:lnTo>
                  <a:pt x="865" y="250"/>
                </a:lnTo>
                <a:lnTo>
                  <a:pt x="865" y="264"/>
                </a:lnTo>
                <a:lnTo>
                  <a:pt x="865" y="268"/>
                </a:lnTo>
                <a:lnTo>
                  <a:pt x="865" y="293"/>
                </a:lnTo>
                <a:lnTo>
                  <a:pt x="865" y="297"/>
                </a:lnTo>
                <a:lnTo>
                  <a:pt x="865" y="323"/>
                </a:lnTo>
                <a:lnTo>
                  <a:pt x="861" y="327"/>
                </a:lnTo>
                <a:lnTo>
                  <a:pt x="862" y="327"/>
                </a:lnTo>
                <a:lnTo>
                  <a:pt x="862" y="332"/>
                </a:lnTo>
                <a:lnTo>
                  <a:pt x="862" y="341"/>
                </a:lnTo>
                <a:lnTo>
                  <a:pt x="862" y="343"/>
                </a:lnTo>
                <a:lnTo>
                  <a:pt x="862" y="348"/>
                </a:lnTo>
                <a:lnTo>
                  <a:pt x="862" y="353"/>
                </a:lnTo>
                <a:lnTo>
                  <a:pt x="862" y="356"/>
                </a:lnTo>
                <a:lnTo>
                  <a:pt x="862" y="358"/>
                </a:lnTo>
                <a:lnTo>
                  <a:pt x="862" y="359"/>
                </a:lnTo>
                <a:lnTo>
                  <a:pt x="862" y="364"/>
                </a:lnTo>
                <a:lnTo>
                  <a:pt x="865" y="364"/>
                </a:lnTo>
                <a:lnTo>
                  <a:pt x="867" y="364"/>
                </a:lnTo>
                <a:lnTo>
                  <a:pt x="867" y="367"/>
                </a:lnTo>
                <a:lnTo>
                  <a:pt x="867" y="372"/>
                </a:lnTo>
                <a:lnTo>
                  <a:pt x="867" y="372"/>
                </a:lnTo>
                <a:lnTo>
                  <a:pt x="867" y="373"/>
                </a:lnTo>
                <a:lnTo>
                  <a:pt x="867" y="375"/>
                </a:lnTo>
                <a:lnTo>
                  <a:pt x="866" y="375"/>
                </a:lnTo>
                <a:lnTo>
                  <a:pt x="864" y="376"/>
                </a:lnTo>
                <a:lnTo>
                  <a:pt x="862" y="376"/>
                </a:lnTo>
                <a:lnTo>
                  <a:pt x="862" y="377"/>
                </a:lnTo>
                <a:lnTo>
                  <a:pt x="864" y="377"/>
                </a:lnTo>
                <a:lnTo>
                  <a:pt x="864" y="387"/>
                </a:lnTo>
                <a:lnTo>
                  <a:pt x="864" y="388"/>
                </a:lnTo>
                <a:lnTo>
                  <a:pt x="864" y="392"/>
                </a:lnTo>
                <a:lnTo>
                  <a:pt x="864" y="393"/>
                </a:lnTo>
                <a:lnTo>
                  <a:pt x="864" y="398"/>
                </a:lnTo>
                <a:lnTo>
                  <a:pt x="865" y="398"/>
                </a:lnTo>
                <a:lnTo>
                  <a:pt x="865" y="399"/>
                </a:lnTo>
                <a:lnTo>
                  <a:pt x="865" y="400"/>
                </a:lnTo>
                <a:lnTo>
                  <a:pt x="865" y="401"/>
                </a:lnTo>
                <a:lnTo>
                  <a:pt x="862" y="401"/>
                </a:lnTo>
                <a:lnTo>
                  <a:pt x="862" y="407"/>
                </a:lnTo>
                <a:lnTo>
                  <a:pt x="862" y="408"/>
                </a:lnTo>
                <a:lnTo>
                  <a:pt x="859" y="408"/>
                </a:lnTo>
                <a:lnTo>
                  <a:pt x="856" y="408"/>
                </a:lnTo>
                <a:lnTo>
                  <a:pt x="856" y="413"/>
                </a:lnTo>
                <a:lnTo>
                  <a:pt x="856" y="427"/>
                </a:lnTo>
                <a:lnTo>
                  <a:pt x="856" y="430"/>
                </a:lnTo>
                <a:lnTo>
                  <a:pt x="856" y="456"/>
                </a:lnTo>
                <a:lnTo>
                  <a:pt x="856" y="466"/>
                </a:lnTo>
                <a:lnTo>
                  <a:pt x="845" y="466"/>
                </a:lnTo>
                <a:lnTo>
                  <a:pt x="840" y="462"/>
                </a:lnTo>
                <a:lnTo>
                  <a:pt x="840" y="457"/>
                </a:lnTo>
                <a:lnTo>
                  <a:pt x="840" y="454"/>
                </a:lnTo>
                <a:lnTo>
                  <a:pt x="840" y="452"/>
                </a:lnTo>
                <a:lnTo>
                  <a:pt x="840" y="449"/>
                </a:lnTo>
                <a:lnTo>
                  <a:pt x="840" y="446"/>
                </a:lnTo>
                <a:lnTo>
                  <a:pt x="840" y="445"/>
                </a:lnTo>
                <a:lnTo>
                  <a:pt x="840" y="443"/>
                </a:lnTo>
                <a:lnTo>
                  <a:pt x="840" y="442"/>
                </a:lnTo>
                <a:lnTo>
                  <a:pt x="840" y="441"/>
                </a:lnTo>
                <a:lnTo>
                  <a:pt x="840" y="439"/>
                </a:lnTo>
                <a:lnTo>
                  <a:pt x="840" y="438"/>
                </a:lnTo>
                <a:lnTo>
                  <a:pt x="840" y="437"/>
                </a:lnTo>
                <a:lnTo>
                  <a:pt x="840" y="436"/>
                </a:lnTo>
                <a:lnTo>
                  <a:pt x="840" y="435"/>
                </a:lnTo>
                <a:lnTo>
                  <a:pt x="840" y="434"/>
                </a:lnTo>
                <a:lnTo>
                  <a:pt x="840" y="433"/>
                </a:lnTo>
                <a:lnTo>
                  <a:pt x="840" y="431"/>
                </a:lnTo>
                <a:lnTo>
                  <a:pt x="840" y="430"/>
                </a:lnTo>
                <a:lnTo>
                  <a:pt x="836" y="430"/>
                </a:lnTo>
                <a:lnTo>
                  <a:pt x="836" y="429"/>
                </a:lnTo>
                <a:lnTo>
                  <a:pt x="836" y="428"/>
                </a:lnTo>
                <a:lnTo>
                  <a:pt x="837" y="426"/>
                </a:lnTo>
                <a:lnTo>
                  <a:pt x="837" y="425"/>
                </a:lnTo>
                <a:lnTo>
                  <a:pt x="837" y="424"/>
                </a:lnTo>
                <a:lnTo>
                  <a:pt x="837" y="422"/>
                </a:lnTo>
                <a:lnTo>
                  <a:pt x="838" y="422"/>
                </a:lnTo>
                <a:lnTo>
                  <a:pt x="838" y="421"/>
                </a:lnTo>
                <a:lnTo>
                  <a:pt x="838" y="420"/>
                </a:lnTo>
                <a:lnTo>
                  <a:pt x="838" y="419"/>
                </a:lnTo>
                <a:lnTo>
                  <a:pt x="838" y="418"/>
                </a:lnTo>
                <a:lnTo>
                  <a:pt x="838" y="417"/>
                </a:lnTo>
                <a:lnTo>
                  <a:pt x="837" y="414"/>
                </a:lnTo>
                <a:lnTo>
                  <a:pt x="837" y="408"/>
                </a:lnTo>
                <a:lnTo>
                  <a:pt x="837" y="407"/>
                </a:lnTo>
                <a:lnTo>
                  <a:pt x="835" y="407"/>
                </a:lnTo>
                <a:lnTo>
                  <a:pt x="829" y="407"/>
                </a:lnTo>
                <a:lnTo>
                  <a:pt x="829" y="404"/>
                </a:lnTo>
                <a:lnTo>
                  <a:pt x="827" y="404"/>
                </a:lnTo>
                <a:lnTo>
                  <a:pt x="827" y="405"/>
                </a:lnTo>
                <a:lnTo>
                  <a:pt x="826" y="405"/>
                </a:lnTo>
                <a:lnTo>
                  <a:pt x="826" y="407"/>
                </a:lnTo>
                <a:lnTo>
                  <a:pt x="820" y="407"/>
                </a:lnTo>
                <a:lnTo>
                  <a:pt x="817" y="407"/>
                </a:lnTo>
                <a:lnTo>
                  <a:pt x="816" y="407"/>
                </a:lnTo>
                <a:lnTo>
                  <a:pt x="810" y="407"/>
                </a:lnTo>
                <a:lnTo>
                  <a:pt x="809" y="407"/>
                </a:lnTo>
                <a:lnTo>
                  <a:pt x="808" y="407"/>
                </a:lnTo>
                <a:lnTo>
                  <a:pt x="807" y="407"/>
                </a:lnTo>
                <a:lnTo>
                  <a:pt x="800" y="407"/>
                </a:lnTo>
                <a:lnTo>
                  <a:pt x="799" y="407"/>
                </a:lnTo>
                <a:lnTo>
                  <a:pt x="798" y="407"/>
                </a:lnTo>
                <a:lnTo>
                  <a:pt x="797" y="407"/>
                </a:lnTo>
                <a:lnTo>
                  <a:pt x="792" y="407"/>
                </a:lnTo>
                <a:lnTo>
                  <a:pt x="785" y="408"/>
                </a:lnTo>
                <a:lnTo>
                  <a:pt x="787" y="410"/>
                </a:lnTo>
                <a:lnTo>
                  <a:pt x="788" y="412"/>
                </a:lnTo>
                <a:lnTo>
                  <a:pt x="781" y="412"/>
                </a:lnTo>
                <a:lnTo>
                  <a:pt x="779" y="412"/>
                </a:lnTo>
                <a:lnTo>
                  <a:pt x="781" y="413"/>
                </a:lnTo>
                <a:lnTo>
                  <a:pt x="775" y="413"/>
                </a:lnTo>
                <a:lnTo>
                  <a:pt x="766" y="413"/>
                </a:lnTo>
                <a:lnTo>
                  <a:pt x="765" y="413"/>
                </a:lnTo>
                <a:lnTo>
                  <a:pt x="763" y="413"/>
                </a:lnTo>
                <a:lnTo>
                  <a:pt x="762" y="413"/>
                </a:lnTo>
                <a:lnTo>
                  <a:pt x="761" y="413"/>
                </a:lnTo>
                <a:lnTo>
                  <a:pt x="760" y="413"/>
                </a:lnTo>
                <a:lnTo>
                  <a:pt x="759" y="413"/>
                </a:lnTo>
                <a:lnTo>
                  <a:pt x="756" y="413"/>
                </a:lnTo>
                <a:lnTo>
                  <a:pt x="752" y="413"/>
                </a:lnTo>
                <a:lnTo>
                  <a:pt x="751" y="413"/>
                </a:lnTo>
                <a:lnTo>
                  <a:pt x="751" y="415"/>
                </a:lnTo>
                <a:lnTo>
                  <a:pt x="752" y="417"/>
                </a:lnTo>
                <a:lnTo>
                  <a:pt x="752" y="420"/>
                </a:lnTo>
                <a:lnTo>
                  <a:pt x="752" y="421"/>
                </a:lnTo>
                <a:lnTo>
                  <a:pt x="752" y="422"/>
                </a:lnTo>
                <a:lnTo>
                  <a:pt x="753" y="422"/>
                </a:lnTo>
                <a:lnTo>
                  <a:pt x="753" y="423"/>
                </a:lnTo>
                <a:lnTo>
                  <a:pt x="753" y="425"/>
                </a:lnTo>
                <a:lnTo>
                  <a:pt x="753" y="427"/>
                </a:lnTo>
                <a:lnTo>
                  <a:pt x="753" y="429"/>
                </a:lnTo>
                <a:lnTo>
                  <a:pt x="752" y="433"/>
                </a:lnTo>
                <a:lnTo>
                  <a:pt x="752" y="438"/>
                </a:lnTo>
                <a:lnTo>
                  <a:pt x="752" y="441"/>
                </a:lnTo>
                <a:lnTo>
                  <a:pt x="752" y="442"/>
                </a:lnTo>
                <a:lnTo>
                  <a:pt x="752" y="444"/>
                </a:lnTo>
                <a:lnTo>
                  <a:pt x="752" y="449"/>
                </a:lnTo>
                <a:lnTo>
                  <a:pt x="752" y="452"/>
                </a:lnTo>
                <a:lnTo>
                  <a:pt x="751" y="465"/>
                </a:lnTo>
                <a:lnTo>
                  <a:pt x="752" y="465"/>
                </a:lnTo>
                <a:lnTo>
                  <a:pt x="759" y="465"/>
                </a:lnTo>
                <a:lnTo>
                  <a:pt x="765" y="465"/>
                </a:lnTo>
                <a:lnTo>
                  <a:pt x="768" y="465"/>
                </a:lnTo>
                <a:lnTo>
                  <a:pt x="769" y="465"/>
                </a:lnTo>
                <a:lnTo>
                  <a:pt x="772" y="465"/>
                </a:lnTo>
                <a:lnTo>
                  <a:pt x="776" y="465"/>
                </a:lnTo>
                <a:lnTo>
                  <a:pt x="788" y="465"/>
                </a:lnTo>
                <a:lnTo>
                  <a:pt x="803" y="465"/>
                </a:lnTo>
                <a:lnTo>
                  <a:pt x="813" y="465"/>
                </a:lnTo>
                <a:lnTo>
                  <a:pt x="803" y="477"/>
                </a:lnTo>
                <a:lnTo>
                  <a:pt x="794" y="491"/>
                </a:lnTo>
                <a:lnTo>
                  <a:pt x="786" y="501"/>
                </a:lnTo>
                <a:lnTo>
                  <a:pt x="786" y="502"/>
                </a:lnTo>
                <a:lnTo>
                  <a:pt x="792" y="502"/>
                </a:lnTo>
                <a:lnTo>
                  <a:pt x="795" y="502"/>
                </a:lnTo>
                <a:lnTo>
                  <a:pt x="799" y="502"/>
                </a:lnTo>
                <a:lnTo>
                  <a:pt x="803" y="502"/>
                </a:lnTo>
                <a:lnTo>
                  <a:pt x="805" y="502"/>
                </a:lnTo>
                <a:lnTo>
                  <a:pt x="806" y="502"/>
                </a:lnTo>
                <a:lnTo>
                  <a:pt x="808" y="502"/>
                </a:lnTo>
                <a:lnTo>
                  <a:pt x="809" y="502"/>
                </a:lnTo>
                <a:lnTo>
                  <a:pt x="810" y="502"/>
                </a:lnTo>
                <a:lnTo>
                  <a:pt x="811" y="502"/>
                </a:lnTo>
                <a:lnTo>
                  <a:pt x="812" y="502"/>
                </a:lnTo>
                <a:lnTo>
                  <a:pt x="812" y="503"/>
                </a:lnTo>
                <a:lnTo>
                  <a:pt x="813" y="503"/>
                </a:lnTo>
                <a:lnTo>
                  <a:pt x="813" y="504"/>
                </a:lnTo>
                <a:lnTo>
                  <a:pt x="813" y="505"/>
                </a:lnTo>
                <a:lnTo>
                  <a:pt x="813" y="511"/>
                </a:lnTo>
                <a:lnTo>
                  <a:pt x="813" y="513"/>
                </a:lnTo>
                <a:lnTo>
                  <a:pt x="813" y="514"/>
                </a:lnTo>
                <a:lnTo>
                  <a:pt x="813" y="519"/>
                </a:lnTo>
                <a:lnTo>
                  <a:pt x="813" y="520"/>
                </a:lnTo>
                <a:lnTo>
                  <a:pt x="813" y="521"/>
                </a:lnTo>
                <a:lnTo>
                  <a:pt x="813" y="522"/>
                </a:lnTo>
                <a:lnTo>
                  <a:pt x="813" y="527"/>
                </a:lnTo>
                <a:lnTo>
                  <a:pt x="813" y="529"/>
                </a:lnTo>
                <a:lnTo>
                  <a:pt x="813" y="553"/>
                </a:lnTo>
                <a:lnTo>
                  <a:pt x="813" y="556"/>
                </a:lnTo>
                <a:lnTo>
                  <a:pt x="827" y="556"/>
                </a:lnTo>
                <a:lnTo>
                  <a:pt x="834" y="556"/>
                </a:lnTo>
                <a:lnTo>
                  <a:pt x="834" y="558"/>
                </a:lnTo>
                <a:lnTo>
                  <a:pt x="834" y="562"/>
                </a:lnTo>
                <a:lnTo>
                  <a:pt x="835" y="567"/>
                </a:lnTo>
                <a:lnTo>
                  <a:pt x="850" y="567"/>
                </a:lnTo>
                <a:lnTo>
                  <a:pt x="850" y="585"/>
                </a:lnTo>
                <a:lnTo>
                  <a:pt x="850" y="586"/>
                </a:lnTo>
                <a:lnTo>
                  <a:pt x="850" y="588"/>
                </a:lnTo>
                <a:lnTo>
                  <a:pt x="850" y="598"/>
                </a:lnTo>
                <a:lnTo>
                  <a:pt x="850" y="599"/>
                </a:lnTo>
                <a:lnTo>
                  <a:pt x="850" y="600"/>
                </a:lnTo>
                <a:lnTo>
                  <a:pt x="850" y="605"/>
                </a:lnTo>
                <a:lnTo>
                  <a:pt x="850" y="608"/>
                </a:lnTo>
                <a:lnTo>
                  <a:pt x="850" y="616"/>
                </a:lnTo>
                <a:lnTo>
                  <a:pt x="850" y="631"/>
                </a:lnTo>
                <a:lnTo>
                  <a:pt x="850" y="632"/>
                </a:lnTo>
                <a:lnTo>
                  <a:pt x="849" y="632"/>
                </a:lnTo>
                <a:lnTo>
                  <a:pt x="841" y="632"/>
                </a:lnTo>
                <a:lnTo>
                  <a:pt x="818" y="632"/>
                </a:lnTo>
                <a:lnTo>
                  <a:pt x="816" y="632"/>
                </a:lnTo>
                <a:lnTo>
                  <a:pt x="810" y="632"/>
                </a:lnTo>
                <a:lnTo>
                  <a:pt x="809" y="632"/>
                </a:lnTo>
                <a:lnTo>
                  <a:pt x="808" y="632"/>
                </a:lnTo>
                <a:lnTo>
                  <a:pt x="807" y="632"/>
                </a:lnTo>
                <a:lnTo>
                  <a:pt x="806" y="632"/>
                </a:lnTo>
                <a:lnTo>
                  <a:pt x="801" y="632"/>
                </a:lnTo>
                <a:lnTo>
                  <a:pt x="756" y="631"/>
                </a:lnTo>
                <a:lnTo>
                  <a:pt x="755" y="631"/>
                </a:lnTo>
                <a:lnTo>
                  <a:pt x="754" y="631"/>
                </a:lnTo>
                <a:lnTo>
                  <a:pt x="752" y="631"/>
                </a:lnTo>
                <a:lnTo>
                  <a:pt x="751" y="631"/>
                </a:lnTo>
                <a:lnTo>
                  <a:pt x="750" y="631"/>
                </a:lnTo>
                <a:lnTo>
                  <a:pt x="750" y="631"/>
                </a:lnTo>
                <a:lnTo>
                  <a:pt x="748" y="631"/>
                </a:lnTo>
                <a:lnTo>
                  <a:pt x="747" y="631"/>
                </a:lnTo>
                <a:lnTo>
                  <a:pt x="746" y="632"/>
                </a:lnTo>
                <a:lnTo>
                  <a:pt x="745" y="632"/>
                </a:lnTo>
                <a:lnTo>
                  <a:pt x="743" y="632"/>
                </a:lnTo>
                <a:lnTo>
                  <a:pt x="742" y="633"/>
                </a:lnTo>
                <a:lnTo>
                  <a:pt x="741" y="633"/>
                </a:lnTo>
                <a:lnTo>
                  <a:pt x="740" y="633"/>
                </a:lnTo>
                <a:lnTo>
                  <a:pt x="739" y="634"/>
                </a:lnTo>
                <a:lnTo>
                  <a:pt x="738" y="634"/>
                </a:lnTo>
                <a:lnTo>
                  <a:pt x="737" y="634"/>
                </a:lnTo>
                <a:lnTo>
                  <a:pt x="735" y="634"/>
                </a:lnTo>
                <a:lnTo>
                  <a:pt x="734" y="634"/>
                </a:lnTo>
                <a:lnTo>
                  <a:pt x="733" y="634"/>
                </a:lnTo>
                <a:lnTo>
                  <a:pt x="732" y="634"/>
                </a:lnTo>
                <a:lnTo>
                  <a:pt x="731" y="634"/>
                </a:lnTo>
                <a:lnTo>
                  <a:pt x="687" y="634"/>
                </a:lnTo>
                <a:lnTo>
                  <a:pt x="620" y="634"/>
                </a:lnTo>
                <a:lnTo>
                  <a:pt x="619" y="634"/>
                </a:lnTo>
                <a:lnTo>
                  <a:pt x="618" y="634"/>
                </a:lnTo>
                <a:lnTo>
                  <a:pt x="617" y="635"/>
                </a:lnTo>
                <a:lnTo>
                  <a:pt x="616" y="635"/>
                </a:lnTo>
                <a:lnTo>
                  <a:pt x="615" y="635"/>
                </a:lnTo>
                <a:lnTo>
                  <a:pt x="614" y="636"/>
                </a:lnTo>
                <a:lnTo>
                  <a:pt x="613" y="636"/>
                </a:lnTo>
                <a:lnTo>
                  <a:pt x="612" y="637"/>
                </a:lnTo>
                <a:lnTo>
                  <a:pt x="611" y="637"/>
                </a:lnTo>
                <a:lnTo>
                  <a:pt x="610" y="638"/>
                </a:lnTo>
                <a:lnTo>
                  <a:pt x="609" y="639"/>
                </a:lnTo>
                <a:lnTo>
                  <a:pt x="608" y="639"/>
                </a:lnTo>
                <a:lnTo>
                  <a:pt x="607" y="640"/>
                </a:lnTo>
                <a:lnTo>
                  <a:pt x="606" y="640"/>
                </a:lnTo>
                <a:lnTo>
                  <a:pt x="606" y="641"/>
                </a:lnTo>
                <a:lnTo>
                  <a:pt x="587" y="663"/>
                </a:lnTo>
                <a:lnTo>
                  <a:pt x="586" y="664"/>
                </a:lnTo>
                <a:lnTo>
                  <a:pt x="585" y="664"/>
                </a:lnTo>
                <a:lnTo>
                  <a:pt x="584" y="664"/>
                </a:lnTo>
                <a:lnTo>
                  <a:pt x="583" y="665"/>
                </a:lnTo>
                <a:lnTo>
                  <a:pt x="583" y="666"/>
                </a:lnTo>
                <a:lnTo>
                  <a:pt x="582" y="667"/>
                </a:lnTo>
                <a:lnTo>
                  <a:pt x="582" y="667"/>
                </a:lnTo>
                <a:lnTo>
                  <a:pt x="581" y="668"/>
                </a:lnTo>
                <a:lnTo>
                  <a:pt x="580" y="668"/>
                </a:lnTo>
                <a:lnTo>
                  <a:pt x="578" y="669"/>
                </a:lnTo>
                <a:lnTo>
                  <a:pt x="577" y="669"/>
                </a:lnTo>
                <a:lnTo>
                  <a:pt x="576" y="670"/>
                </a:lnTo>
                <a:lnTo>
                  <a:pt x="575" y="670"/>
                </a:lnTo>
                <a:lnTo>
                  <a:pt x="574" y="671"/>
                </a:lnTo>
                <a:lnTo>
                  <a:pt x="573" y="671"/>
                </a:lnTo>
                <a:lnTo>
                  <a:pt x="572" y="671"/>
                </a:lnTo>
                <a:lnTo>
                  <a:pt x="571" y="672"/>
                </a:lnTo>
                <a:lnTo>
                  <a:pt x="570" y="672"/>
                </a:lnTo>
                <a:lnTo>
                  <a:pt x="561" y="675"/>
                </a:lnTo>
                <a:lnTo>
                  <a:pt x="568" y="707"/>
                </a:lnTo>
                <a:lnTo>
                  <a:pt x="591" y="707"/>
                </a:lnTo>
                <a:lnTo>
                  <a:pt x="591" y="698"/>
                </a:lnTo>
                <a:lnTo>
                  <a:pt x="594" y="698"/>
                </a:lnTo>
                <a:lnTo>
                  <a:pt x="596" y="698"/>
                </a:lnTo>
                <a:lnTo>
                  <a:pt x="596" y="707"/>
                </a:lnTo>
                <a:lnTo>
                  <a:pt x="611" y="707"/>
                </a:lnTo>
                <a:lnTo>
                  <a:pt x="611" y="699"/>
                </a:lnTo>
                <a:lnTo>
                  <a:pt x="617" y="699"/>
                </a:lnTo>
                <a:lnTo>
                  <a:pt x="617" y="702"/>
                </a:lnTo>
                <a:lnTo>
                  <a:pt x="618" y="708"/>
                </a:lnTo>
                <a:lnTo>
                  <a:pt x="618" y="711"/>
                </a:lnTo>
                <a:lnTo>
                  <a:pt x="662" y="712"/>
                </a:lnTo>
                <a:lnTo>
                  <a:pt x="662" y="713"/>
                </a:lnTo>
                <a:lnTo>
                  <a:pt x="686" y="713"/>
                </a:lnTo>
                <a:lnTo>
                  <a:pt x="693" y="714"/>
                </a:lnTo>
                <a:lnTo>
                  <a:pt x="699" y="715"/>
                </a:lnTo>
                <a:lnTo>
                  <a:pt x="710" y="718"/>
                </a:lnTo>
                <a:lnTo>
                  <a:pt x="710" y="720"/>
                </a:lnTo>
                <a:lnTo>
                  <a:pt x="710" y="745"/>
                </a:lnTo>
                <a:lnTo>
                  <a:pt x="710" y="751"/>
                </a:lnTo>
                <a:lnTo>
                  <a:pt x="687" y="751"/>
                </a:lnTo>
                <a:lnTo>
                  <a:pt x="687" y="791"/>
                </a:lnTo>
                <a:lnTo>
                  <a:pt x="713" y="794"/>
                </a:lnTo>
                <a:lnTo>
                  <a:pt x="687" y="794"/>
                </a:lnTo>
                <a:lnTo>
                  <a:pt x="687" y="795"/>
                </a:lnTo>
                <a:lnTo>
                  <a:pt x="687" y="796"/>
                </a:lnTo>
                <a:lnTo>
                  <a:pt x="686" y="797"/>
                </a:lnTo>
                <a:lnTo>
                  <a:pt x="687" y="798"/>
                </a:lnTo>
                <a:lnTo>
                  <a:pt x="686" y="798"/>
                </a:lnTo>
                <a:lnTo>
                  <a:pt x="686" y="797"/>
                </a:lnTo>
                <a:lnTo>
                  <a:pt x="686" y="796"/>
                </a:lnTo>
                <a:lnTo>
                  <a:pt x="686" y="795"/>
                </a:lnTo>
                <a:lnTo>
                  <a:pt x="686" y="794"/>
                </a:lnTo>
                <a:lnTo>
                  <a:pt x="685" y="795"/>
                </a:lnTo>
                <a:lnTo>
                  <a:pt x="684" y="795"/>
                </a:lnTo>
                <a:lnTo>
                  <a:pt x="683" y="795"/>
                </a:lnTo>
                <a:lnTo>
                  <a:pt x="682" y="795"/>
                </a:lnTo>
                <a:lnTo>
                  <a:pt x="682" y="796"/>
                </a:lnTo>
                <a:lnTo>
                  <a:pt x="681" y="796"/>
                </a:lnTo>
                <a:lnTo>
                  <a:pt x="680" y="796"/>
                </a:lnTo>
                <a:lnTo>
                  <a:pt x="679" y="796"/>
                </a:lnTo>
                <a:lnTo>
                  <a:pt x="679" y="797"/>
                </a:lnTo>
                <a:lnTo>
                  <a:pt x="679" y="797"/>
                </a:lnTo>
                <a:lnTo>
                  <a:pt x="679" y="798"/>
                </a:lnTo>
                <a:lnTo>
                  <a:pt x="678" y="798"/>
                </a:lnTo>
                <a:lnTo>
                  <a:pt x="678" y="799"/>
                </a:lnTo>
                <a:lnTo>
                  <a:pt x="678" y="801"/>
                </a:lnTo>
                <a:lnTo>
                  <a:pt x="678" y="802"/>
                </a:lnTo>
                <a:lnTo>
                  <a:pt x="678" y="803"/>
                </a:lnTo>
                <a:lnTo>
                  <a:pt x="677" y="804"/>
                </a:lnTo>
                <a:lnTo>
                  <a:pt x="677" y="805"/>
                </a:lnTo>
                <a:lnTo>
                  <a:pt x="677" y="806"/>
                </a:lnTo>
                <a:lnTo>
                  <a:pt x="676" y="806"/>
                </a:lnTo>
                <a:lnTo>
                  <a:pt x="675" y="808"/>
                </a:lnTo>
                <a:lnTo>
                  <a:pt x="674" y="808"/>
                </a:lnTo>
                <a:lnTo>
                  <a:pt x="672" y="807"/>
                </a:lnTo>
                <a:lnTo>
                  <a:pt x="671" y="807"/>
                </a:lnTo>
                <a:lnTo>
                  <a:pt x="670" y="807"/>
                </a:lnTo>
                <a:lnTo>
                  <a:pt x="669" y="806"/>
                </a:lnTo>
                <a:lnTo>
                  <a:pt x="667" y="805"/>
                </a:lnTo>
                <a:lnTo>
                  <a:pt x="666" y="805"/>
                </a:lnTo>
                <a:lnTo>
                  <a:pt x="666" y="804"/>
                </a:lnTo>
                <a:lnTo>
                  <a:pt x="665" y="804"/>
                </a:lnTo>
                <a:lnTo>
                  <a:pt x="664" y="804"/>
                </a:lnTo>
                <a:lnTo>
                  <a:pt x="664" y="803"/>
                </a:lnTo>
                <a:lnTo>
                  <a:pt x="663" y="803"/>
                </a:lnTo>
                <a:lnTo>
                  <a:pt x="662" y="803"/>
                </a:lnTo>
                <a:lnTo>
                  <a:pt x="661" y="803"/>
                </a:lnTo>
                <a:lnTo>
                  <a:pt x="660" y="803"/>
                </a:lnTo>
                <a:lnTo>
                  <a:pt x="659" y="803"/>
                </a:lnTo>
                <a:lnTo>
                  <a:pt x="658" y="804"/>
                </a:lnTo>
                <a:lnTo>
                  <a:pt x="656" y="805"/>
                </a:lnTo>
                <a:lnTo>
                  <a:pt x="654" y="806"/>
                </a:lnTo>
                <a:lnTo>
                  <a:pt x="654" y="807"/>
                </a:lnTo>
                <a:lnTo>
                  <a:pt x="654" y="808"/>
                </a:lnTo>
                <a:lnTo>
                  <a:pt x="653" y="808"/>
                </a:lnTo>
                <a:lnTo>
                  <a:pt x="653" y="807"/>
                </a:lnTo>
                <a:lnTo>
                  <a:pt x="652" y="807"/>
                </a:lnTo>
                <a:lnTo>
                  <a:pt x="652" y="806"/>
                </a:lnTo>
                <a:lnTo>
                  <a:pt x="651" y="806"/>
                </a:lnTo>
                <a:lnTo>
                  <a:pt x="650" y="805"/>
                </a:lnTo>
                <a:lnTo>
                  <a:pt x="649" y="804"/>
                </a:lnTo>
                <a:lnTo>
                  <a:pt x="648" y="804"/>
                </a:lnTo>
                <a:lnTo>
                  <a:pt x="647" y="804"/>
                </a:lnTo>
                <a:lnTo>
                  <a:pt x="647" y="805"/>
                </a:lnTo>
                <a:lnTo>
                  <a:pt x="646" y="804"/>
                </a:lnTo>
                <a:lnTo>
                  <a:pt x="645" y="804"/>
                </a:lnTo>
                <a:lnTo>
                  <a:pt x="644" y="804"/>
                </a:lnTo>
                <a:lnTo>
                  <a:pt x="644" y="805"/>
                </a:lnTo>
                <a:lnTo>
                  <a:pt x="643" y="805"/>
                </a:lnTo>
                <a:lnTo>
                  <a:pt x="643" y="806"/>
                </a:lnTo>
                <a:lnTo>
                  <a:pt x="644" y="806"/>
                </a:lnTo>
                <a:lnTo>
                  <a:pt x="644" y="807"/>
                </a:lnTo>
                <a:lnTo>
                  <a:pt x="644" y="808"/>
                </a:lnTo>
                <a:lnTo>
                  <a:pt x="643" y="808"/>
                </a:lnTo>
                <a:lnTo>
                  <a:pt x="643" y="809"/>
                </a:lnTo>
                <a:lnTo>
                  <a:pt x="642" y="810"/>
                </a:lnTo>
                <a:lnTo>
                  <a:pt x="642" y="811"/>
                </a:lnTo>
                <a:lnTo>
                  <a:pt x="641" y="811"/>
                </a:lnTo>
                <a:lnTo>
                  <a:pt x="640" y="811"/>
                </a:lnTo>
                <a:lnTo>
                  <a:pt x="640" y="812"/>
                </a:lnTo>
                <a:lnTo>
                  <a:pt x="640" y="814"/>
                </a:lnTo>
                <a:lnTo>
                  <a:pt x="641" y="815"/>
                </a:lnTo>
                <a:lnTo>
                  <a:pt x="640" y="815"/>
                </a:lnTo>
                <a:lnTo>
                  <a:pt x="640" y="816"/>
                </a:lnTo>
                <a:lnTo>
                  <a:pt x="639" y="816"/>
                </a:lnTo>
                <a:lnTo>
                  <a:pt x="639" y="818"/>
                </a:lnTo>
                <a:lnTo>
                  <a:pt x="638" y="817"/>
                </a:lnTo>
                <a:lnTo>
                  <a:pt x="638" y="816"/>
                </a:lnTo>
                <a:lnTo>
                  <a:pt x="638" y="815"/>
                </a:lnTo>
                <a:lnTo>
                  <a:pt x="637" y="815"/>
                </a:lnTo>
                <a:lnTo>
                  <a:pt x="635" y="817"/>
                </a:lnTo>
                <a:lnTo>
                  <a:pt x="634" y="819"/>
                </a:lnTo>
                <a:lnTo>
                  <a:pt x="634" y="820"/>
                </a:lnTo>
                <a:lnTo>
                  <a:pt x="633" y="820"/>
                </a:lnTo>
                <a:lnTo>
                  <a:pt x="633" y="819"/>
                </a:lnTo>
                <a:lnTo>
                  <a:pt x="634" y="817"/>
                </a:lnTo>
                <a:lnTo>
                  <a:pt x="634" y="816"/>
                </a:lnTo>
                <a:lnTo>
                  <a:pt x="636" y="813"/>
                </a:lnTo>
                <a:lnTo>
                  <a:pt x="636" y="812"/>
                </a:lnTo>
                <a:lnTo>
                  <a:pt x="635" y="812"/>
                </a:lnTo>
                <a:lnTo>
                  <a:pt x="634" y="812"/>
                </a:lnTo>
                <a:lnTo>
                  <a:pt x="634" y="813"/>
                </a:lnTo>
                <a:lnTo>
                  <a:pt x="633" y="814"/>
                </a:lnTo>
                <a:lnTo>
                  <a:pt x="632" y="815"/>
                </a:lnTo>
                <a:lnTo>
                  <a:pt x="631" y="816"/>
                </a:lnTo>
                <a:lnTo>
                  <a:pt x="630" y="817"/>
                </a:lnTo>
                <a:lnTo>
                  <a:pt x="630" y="818"/>
                </a:lnTo>
                <a:lnTo>
                  <a:pt x="630" y="818"/>
                </a:lnTo>
                <a:lnTo>
                  <a:pt x="629" y="818"/>
                </a:lnTo>
                <a:lnTo>
                  <a:pt x="628" y="819"/>
                </a:lnTo>
                <a:lnTo>
                  <a:pt x="628" y="820"/>
                </a:lnTo>
                <a:lnTo>
                  <a:pt x="628" y="822"/>
                </a:lnTo>
                <a:lnTo>
                  <a:pt x="627" y="823"/>
                </a:lnTo>
                <a:lnTo>
                  <a:pt x="627" y="824"/>
                </a:lnTo>
                <a:lnTo>
                  <a:pt x="626" y="824"/>
                </a:lnTo>
                <a:lnTo>
                  <a:pt x="626" y="825"/>
                </a:lnTo>
                <a:lnTo>
                  <a:pt x="625" y="825"/>
                </a:lnTo>
                <a:lnTo>
                  <a:pt x="625" y="826"/>
                </a:lnTo>
                <a:lnTo>
                  <a:pt x="625" y="827"/>
                </a:lnTo>
                <a:lnTo>
                  <a:pt x="624" y="828"/>
                </a:lnTo>
                <a:lnTo>
                  <a:pt x="624" y="829"/>
                </a:lnTo>
                <a:lnTo>
                  <a:pt x="624" y="830"/>
                </a:lnTo>
                <a:lnTo>
                  <a:pt x="625" y="830"/>
                </a:lnTo>
                <a:lnTo>
                  <a:pt x="625" y="832"/>
                </a:lnTo>
                <a:lnTo>
                  <a:pt x="625" y="833"/>
                </a:lnTo>
                <a:lnTo>
                  <a:pt x="626" y="833"/>
                </a:lnTo>
                <a:lnTo>
                  <a:pt x="626" y="834"/>
                </a:lnTo>
                <a:lnTo>
                  <a:pt x="627" y="835"/>
                </a:lnTo>
                <a:lnTo>
                  <a:pt x="627" y="835"/>
                </a:lnTo>
                <a:lnTo>
                  <a:pt x="628" y="836"/>
                </a:lnTo>
                <a:lnTo>
                  <a:pt x="628" y="837"/>
                </a:lnTo>
                <a:lnTo>
                  <a:pt x="628" y="838"/>
                </a:lnTo>
                <a:lnTo>
                  <a:pt x="628" y="839"/>
                </a:lnTo>
                <a:lnTo>
                  <a:pt x="629" y="839"/>
                </a:lnTo>
                <a:lnTo>
                  <a:pt x="629" y="840"/>
                </a:lnTo>
                <a:lnTo>
                  <a:pt x="630" y="840"/>
                </a:lnTo>
                <a:lnTo>
                  <a:pt x="630" y="840"/>
                </a:lnTo>
                <a:lnTo>
                  <a:pt x="630" y="839"/>
                </a:lnTo>
                <a:lnTo>
                  <a:pt x="631" y="839"/>
                </a:lnTo>
                <a:lnTo>
                  <a:pt x="631" y="838"/>
                </a:lnTo>
                <a:lnTo>
                  <a:pt x="631" y="837"/>
                </a:lnTo>
                <a:lnTo>
                  <a:pt x="632" y="837"/>
                </a:lnTo>
                <a:lnTo>
                  <a:pt x="633" y="837"/>
                </a:lnTo>
                <a:lnTo>
                  <a:pt x="634" y="837"/>
                </a:lnTo>
                <a:lnTo>
                  <a:pt x="634" y="836"/>
                </a:lnTo>
                <a:lnTo>
                  <a:pt x="634" y="835"/>
                </a:lnTo>
                <a:lnTo>
                  <a:pt x="634" y="835"/>
                </a:lnTo>
                <a:lnTo>
                  <a:pt x="635" y="835"/>
                </a:lnTo>
                <a:lnTo>
                  <a:pt x="635" y="834"/>
                </a:lnTo>
                <a:lnTo>
                  <a:pt x="636" y="834"/>
                </a:lnTo>
                <a:lnTo>
                  <a:pt x="637" y="834"/>
                </a:lnTo>
                <a:lnTo>
                  <a:pt x="639" y="834"/>
                </a:lnTo>
                <a:lnTo>
                  <a:pt x="640" y="834"/>
                </a:lnTo>
                <a:lnTo>
                  <a:pt x="640" y="835"/>
                </a:lnTo>
                <a:lnTo>
                  <a:pt x="639" y="835"/>
                </a:lnTo>
                <a:lnTo>
                  <a:pt x="638" y="835"/>
                </a:lnTo>
                <a:lnTo>
                  <a:pt x="637" y="835"/>
                </a:lnTo>
                <a:lnTo>
                  <a:pt x="636" y="835"/>
                </a:lnTo>
                <a:lnTo>
                  <a:pt x="636" y="835"/>
                </a:lnTo>
                <a:lnTo>
                  <a:pt x="636" y="836"/>
                </a:lnTo>
                <a:lnTo>
                  <a:pt x="637" y="836"/>
                </a:lnTo>
                <a:lnTo>
                  <a:pt x="637" y="837"/>
                </a:lnTo>
                <a:lnTo>
                  <a:pt x="638" y="838"/>
                </a:lnTo>
                <a:lnTo>
                  <a:pt x="638" y="839"/>
                </a:lnTo>
                <a:lnTo>
                  <a:pt x="637" y="839"/>
                </a:lnTo>
                <a:lnTo>
                  <a:pt x="637" y="838"/>
                </a:lnTo>
                <a:lnTo>
                  <a:pt x="636" y="838"/>
                </a:lnTo>
                <a:lnTo>
                  <a:pt x="636" y="839"/>
                </a:lnTo>
                <a:lnTo>
                  <a:pt x="635" y="839"/>
                </a:lnTo>
                <a:lnTo>
                  <a:pt x="634" y="839"/>
                </a:lnTo>
                <a:lnTo>
                  <a:pt x="634" y="840"/>
                </a:lnTo>
                <a:lnTo>
                  <a:pt x="634" y="841"/>
                </a:lnTo>
                <a:lnTo>
                  <a:pt x="634" y="842"/>
                </a:lnTo>
                <a:lnTo>
                  <a:pt x="633" y="843"/>
                </a:lnTo>
                <a:lnTo>
                  <a:pt x="633" y="844"/>
                </a:lnTo>
                <a:lnTo>
                  <a:pt x="633" y="845"/>
                </a:lnTo>
                <a:lnTo>
                  <a:pt x="633" y="846"/>
                </a:lnTo>
                <a:lnTo>
                  <a:pt x="632" y="847"/>
                </a:lnTo>
                <a:lnTo>
                  <a:pt x="632" y="846"/>
                </a:lnTo>
                <a:lnTo>
                  <a:pt x="631" y="846"/>
                </a:lnTo>
                <a:lnTo>
                  <a:pt x="630" y="846"/>
                </a:lnTo>
                <a:lnTo>
                  <a:pt x="630" y="846"/>
                </a:lnTo>
                <a:lnTo>
                  <a:pt x="629" y="846"/>
                </a:lnTo>
                <a:lnTo>
                  <a:pt x="628" y="846"/>
                </a:lnTo>
                <a:lnTo>
                  <a:pt x="627" y="846"/>
                </a:lnTo>
                <a:lnTo>
                  <a:pt x="627" y="847"/>
                </a:lnTo>
                <a:lnTo>
                  <a:pt x="626" y="847"/>
                </a:lnTo>
                <a:lnTo>
                  <a:pt x="625" y="848"/>
                </a:lnTo>
                <a:lnTo>
                  <a:pt x="624" y="848"/>
                </a:lnTo>
                <a:lnTo>
                  <a:pt x="623" y="849"/>
                </a:lnTo>
                <a:lnTo>
                  <a:pt x="623" y="848"/>
                </a:lnTo>
                <a:lnTo>
                  <a:pt x="622" y="847"/>
                </a:lnTo>
                <a:lnTo>
                  <a:pt x="620" y="847"/>
                </a:lnTo>
                <a:lnTo>
                  <a:pt x="619" y="847"/>
                </a:lnTo>
                <a:lnTo>
                  <a:pt x="618" y="847"/>
                </a:lnTo>
                <a:lnTo>
                  <a:pt x="617" y="848"/>
                </a:lnTo>
                <a:lnTo>
                  <a:pt x="617" y="849"/>
                </a:lnTo>
                <a:lnTo>
                  <a:pt x="616" y="851"/>
                </a:lnTo>
                <a:lnTo>
                  <a:pt x="616" y="852"/>
                </a:lnTo>
                <a:lnTo>
                  <a:pt x="616" y="854"/>
                </a:lnTo>
                <a:lnTo>
                  <a:pt x="616" y="855"/>
                </a:lnTo>
                <a:lnTo>
                  <a:pt x="616" y="856"/>
                </a:lnTo>
                <a:lnTo>
                  <a:pt x="617" y="857"/>
                </a:lnTo>
                <a:lnTo>
                  <a:pt x="618" y="858"/>
                </a:lnTo>
                <a:lnTo>
                  <a:pt x="618" y="859"/>
                </a:lnTo>
                <a:lnTo>
                  <a:pt x="618" y="860"/>
                </a:lnTo>
                <a:lnTo>
                  <a:pt x="619" y="860"/>
                </a:lnTo>
                <a:lnTo>
                  <a:pt x="620" y="860"/>
                </a:lnTo>
                <a:lnTo>
                  <a:pt x="621" y="860"/>
                </a:lnTo>
                <a:lnTo>
                  <a:pt x="621" y="860"/>
                </a:lnTo>
                <a:lnTo>
                  <a:pt x="621" y="859"/>
                </a:lnTo>
                <a:lnTo>
                  <a:pt x="622" y="859"/>
                </a:lnTo>
                <a:lnTo>
                  <a:pt x="623" y="858"/>
                </a:lnTo>
                <a:lnTo>
                  <a:pt x="624" y="858"/>
                </a:lnTo>
                <a:lnTo>
                  <a:pt x="625" y="857"/>
                </a:lnTo>
                <a:lnTo>
                  <a:pt x="626" y="858"/>
                </a:lnTo>
                <a:lnTo>
                  <a:pt x="626" y="859"/>
                </a:lnTo>
                <a:lnTo>
                  <a:pt x="627" y="859"/>
                </a:lnTo>
                <a:lnTo>
                  <a:pt x="627" y="860"/>
                </a:lnTo>
                <a:lnTo>
                  <a:pt x="627" y="860"/>
                </a:lnTo>
                <a:lnTo>
                  <a:pt x="626" y="860"/>
                </a:lnTo>
                <a:lnTo>
                  <a:pt x="626" y="861"/>
                </a:lnTo>
                <a:lnTo>
                  <a:pt x="627" y="861"/>
                </a:lnTo>
                <a:lnTo>
                  <a:pt x="627" y="862"/>
                </a:lnTo>
                <a:lnTo>
                  <a:pt x="629" y="863"/>
                </a:lnTo>
                <a:lnTo>
                  <a:pt x="630" y="863"/>
                </a:lnTo>
                <a:lnTo>
                  <a:pt x="630" y="863"/>
                </a:lnTo>
                <a:lnTo>
                  <a:pt x="631" y="866"/>
                </a:lnTo>
                <a:lnTo>
                  <a:pt x="632" y="867"/>
                </a:lnTo>
                <a:lnTo>
                  <a:pt x="634" y="866"/>
                </a:lnTo>
                <a:lnTo>
                  <a:pt x="634" y="865"/>
                </a:lnTo>
                <a:lnTo>
                  <a:pt x="633" y="864"/>
                </a:lnTo>
                <a:lnTo>
                  <a:pt x="633" y="863"/>
                </a:lnTo>
                <a:lnTo>
                  <a:pt x="634" y="862"/>
                </a:lnTo>
                <a:lnTo>
                  <a:pt x="634" y="863"/>
                </a:lnTo>
                <a:lnTo>
                  <a:pt x="635" y="863"/>
                </a:lnTo>
                <a:lnTo>
                  <a:pt x="636" y="863"/>
                </a:lnTo>
                <a:lnTo>
                  <a:pt x="637" y="863"/>
                </a:lnTo>
                <a:lnTo>
                  <a:pt x="638" y="862"/>
                </a:lnTo>
                <a:lnTo>
                  <a:pt x="638" y="861"/>
                </a:lnTo>
                <a:lnTo>
                  <a:pt x="638" y="860"/>
                </a:lnTo>
                <a:lnTo>
                  <a:pt x="639" y="860"/>
                </a:lnTo>
                <a:lnTo>
                  <a:pt x="639" y="860"/>
                </a:lnTo>
                <a:lnTo>
                  <a:pt x="639" y="861"/>
                </a:lnTo>
                <a:lnTo>
                  <a:pt x="639" y="862"/>
                </a:lnTo>
                <a:lnTo>
                  <a:pt x="639" y="863"/>
                </a:lnTo>
                <a:lnTo>
                  <a:pt x="639" y="864"/>
                </a:lnTo>
                <a:lnTo>
                  <a:pt x="638" y="864"/>
                </a:lnTo>
                <a:lnTo>
                  <a:pt x="637" y="865"/>
                </a:lnTo>
                <a:lnTo>
                  <a:pt x="637" y="866"/>
                </a:lnTo>
                <a:lnTo>
                  <a:pt x="637" y="867"/>
                </a:lnTo>
                <a:lnTo>
                  <a:pt x="636" y="868"/>
                </a:lnTo>
                <a:lnTo>
                  <a:pt x="635" y="869"/>
                </a:lnTo>
                <a:lnTo>
                  <a:pt x="635" y="870"/>
                </a:lnTo>
                <a:lnTo>
                  <a:pt x="635" y="871"/>
                </a:lnTo>
                <a:lnTo>
                  <a:pt x="635" y="872"/>
                </a:lnTo>
                <a:lnTo>
                  <a:pt x="636" y="872"/>
                </a:lnTo>
                <a:lnTo>
                  <a:pt x="636" y="873"/>
                </a:lnTo>
                <a:lnTo>
                  <a:pt x="637" y="874"/>
                </a:lnTo>
                <a:lnTo>
                  <a:pt x="639" y="875"/>
                </a:lnTo>
                <a:lnTo>
                  <a:pt x="640" y="874"/>
                </a:lnTo>
                <a:lnTo>
                  <a:pt x="641" y="874"/>
                </a:lnTo>
                <a:lnTo>
                  <a:pt x="641" y="873"/>
                </a:lnTo>
                <a:lnTo>
                  <a:pt x="641" y="872"/>
                </a:lnTo>
                <a:lnTo>
                  <a:pt x="641" y="871"/>
                </a:lnTo>
                <a:lnTo>
                  <a:pt x="641" y="870"/>
                </a:lnTo>
                <a:lnTo>
                  <a:pt x="642" y="870"/>
                </a:lnTo>
                <a:lnTo>
                  <a:pt x="642" y="871"/>
                </a:lnTo>
                <a:lnTo>
                  <a:pt x="642" y="872"/>
                </a:lnTo>
                <a:lnTo>
                  <a:pt x="643" y="872"/>
                </a:lnTo>
                <a:lnTo>
                  <a:pt x="644" y="872"/>
                </a:lnTo>
                <a:lnTo>
                  <a:pt x="645" y="871"/>
                </a:lnTo>
                <a:lnTo>
                  <a:pt x="646" y="872"/>
                </a:lnTo>
                <a:lnTo>
                  <a:pt x="647" y="872"/>
                </a:lnTo>
                <a:lnTo>
                  <a:pt x="647" y="871"/>
                </a:lnTo>
                <a:lnTo>
                  <a:pt x="648" y="872"/>
                </a:lnTo>
                <a:lnTo>
                  <a:pt x="648" y="873"/>
                </a:lnTo>
                <a:lnTo>
                  <a:pt x="649" y="872"/>
                </a:lnTo>
                <a:lnTo>
                  <a:pt x="650" y="872"/>
                </a:lnTo>
                <a:lnTo>
                  <a:pt x="651" y="872"/>
                </a:lnTo>
                <a:lnTo>
                  <a:pt x="650" y="873"/>
                </a:lnTo>
                <a:lnTo>
                  <a:pt x="650" y="874"/>
                </a:lnTo>
                <a:lnTo>
                  <a:pt x="652" y="874"/>
                </a:lnTo>
                <a:lnTo>
                  <a:pt x="654" y="873"/>
                </a:lnTo>
                <a:lnTo>
                  <a:pt x="654" y="873"/>
                </a:lnTo>
                <a:lnTo>
                  <a:pt x="655" y="873"/>
                </a:lnTo>
                <a:lnTo>
                  <a:pt x="657" y="872"/>
                </a:lnTo>
                <a:lnTo>
                  <a:pt x="658" y="872"/>
                </a:lnTo>
                <a:lnTo>
                  <a:pt x="660" y="873"/>
                </a:lnTo>
                <a:lnTo>
                  <a:pt x="661" y="873"/>
                </a:lnTo>
                <a:lnTo>
                  <a:pt x="663" y="874"/>
                </a:lnTo>
                <a:lnTo>
                  <a:pt x="664" y="874"/>
                </a:lnTo>
                <a:lnTo>
                  <a:pt x="665" y="874"/>
                </a:lnTo>
                <a:lnTo>
                  <a:pt x="665" y="875"/>
                </a:lnTo>
                <a:lnTo>
                  <a:pt x="665" y="876"/>
                </a:lnTo>
                <a:lnTo>
                  <a:pt x="664" y="877"/>
                </a:lnTo>
                <a:lnTo>
                  <a:pt x="663" y="877"/>
                </a:lnTo>
                <a:lnTo>
                  <a:pt x="663" y="876"/>
                </a:lnTo>
                <a:lnTo>
                  <a:pt x="662" y="876"/>
                </a:lnTo>
                <a:lnTo>
                  <a:pt x="662" y="875"/>
                </a:lnTo>
                <a:lnTo>
                  <a:pt x="660" y="875"/>
                </a:lnTo>
                <a:lnTo>
                  <a:pt x="659" y="875"/>
                </a:lnTo>
                <a:lnTo>
                  <a:pt x="658" y="875"/>
                </a:lnTo>
                <a:lnTo>
                  <a:pt x="657" y="875"/>
                </a:lnTo>
                <a:lnTo>
                  <a:pt x="656" y="875"/>
                </a:lnTo>
                <a:lnTo>
                  <a:pt x="655" y="876"/>
                </a:lnTo>
                <a:lnTo>
                  <a:pt x="654" y="877"/>
                </a:lnTo>
                <a:lnTo>
                  <a:pt x="654" y="877"/>
                </a:lnTo>
                <a:lnTo>
                  <a:pt x="654" y="878"/>
                </a:lnTo>
                <a:lnTo>
                  <a:pt x="653" y="878"/>
                </a:lnTo>
                <a:lnTo>
                  <a:pt x="652" y="878"/>
                </a:lnTo>
                <a:lnTo>
                  <a:pt x="651" y="878"/>
                </a:lnTo>
                <a:lnTo>
                  <a:pt x="650" y="878"/>
                </a:lnTo>
                <a:lnTo>
                  <a:pt x="649" y="878"/>
                </a:lnTo>
                <a:lnTo>
                  <a:pt x="648" y="879"/>
                </a:lnTo>
                <a:lnTo>
                  <a:pt x="653" y="890"/>
                </a:lnTo>
                <a:lnTo>
                  <a:pt x="654" y="893"/>
                </a:lnTo>
                <a:lnTo>
                  <a:pt x="655" y="896"/>
                </a:lnTo>
                <a:lnTo>
                  <a:pt x="658" y="902"/>
                </a:lnTo>
                <a:lnTo>
                  <a:pt x="658" y="925"/>
                </a:lnTo>
                <a:lnTo>
                  <a:pt x="658" y="931"/>
                </a:lnTo>
                <a:lnTo>
                  <a:pt x="658" y="942"/>
                </a:lnTo>
                <a:lnTo>
                  <a:pt x="678" y="942"/>
                </a:lnTo>
                <a:lnTo>
                  <a:pt x="679" y="942"/>
                </a:lnTo>
                <a:lnTo>
                  <a:pt x="679" y="954"/>
                </a:lnTo>
                <a:lnTo>
                  <a:pt x="679" y="971"/>
                </a:lnTo>
                <a:lnTo>
                  <a:pt x="690" y="971"/>
                </a:lnTo>
                <a:lnTo>
                  <a:pt x="699" y="971"/>
                </a:lnTo>
                <a:lnTo>
                  <a:pt x="727" y="972"/>
                </a:lnTo>
                <a:lnTo>
                  <a:pt x="731" y="972"/>
                </a:lnTo>
                <a:lnTo>
                  <a:pt x="740" y="972"/>
                </a:lnTo>
                <a:lnTo>
                  <a:pt x="740" y="975"/>
                </a:lnTo>
                <a:lnTo>
                  <a:pt x="740" y="991"/>
                </a:lnTo>
                <a:lnTo>
                  <a:pt x="740" y="999"/>
                </a:lnTo>
                <a:lnTo>
                  <a:pt x="740" y="1005"/>
                </a:lnTo>
                <a:lnTo>
                  <a:pt x="739" y="1025"/>
                </a:lnTo>
                <a:lnTo>
                  <a:pt x="739" y="1037"/>
                </a:lnTo>
                <a:lnTo>
                  <a:pt x="736" y="1037"/>
                </a:lnTo>
                <a:lnTo>
                  <a:pt x="732" y="1037"/>
                </a:lnTo>
                <a:lnTo>
                  <a:pt x="732" y="1019"/>
                </a:lnTo>
                <a:lnTo>
                  <a:pt x="732" y="1009"/>
                </a:lnTo>
                <a:lnTo>
                  <a:pt x="693" y="1008"/>
                </a:lnTo>
                <a:lnTo>
                  <a:pt x="679" y="1008"/>
                </a:lnTo>
                <a:lnTo>
                  <a:pt x="679" y="1017"/>
                </a:lnTo>
                <a:lnTo>
                  <a:pt x="679" y="1021"/>
                </a:lnTo>
                <a:lnTo>
                  <a:pt x="679" y="1023"/>
                </a:lnTo>
                <a:lnTo>
                  <a:pt x="679" y="1038"/>
                </a:lnTo>
                <a:lnTo>
                  <a:pt x="679" y="1043"/>
                </a:lnTo>
                <a:lnTo>
                  <a:pt x="679" y="1045"/>
                </a:lnTo>
                <a:lnTo>
                  <a:pt x="679" y="1046"/>
                </a:lnTo>
                <a:lnTo>
                  <a:pt x="680" y="1047"/>
                </a:lnTo>
                <a:lnTo>
                  <a:pt x="681" y="1048"/>
                </a:lnTo>
                <a:lnTo>
                  <a:pt x="684" y="1051"/>
                </a:lnTo>
                <a:lnTo>
                  <a:pt x="684" y="1052"/>
                </a:lnTo>
                <a:lnTo>
                  <a:pt x="685" y="1053"/>
                </a:lnTo>
                <a:lnTo>
                  <a:pt x="686" y="1055"/>
                </a:lnTo>
                <a:lnTo>
                  <a:pt x="688" y="1056"/>
                </a:lnTo>
                <a:lnTo>
                  <a:pt x="692" y="1060"/>
                </a:lnTo>
                <a:lnTo>
                  <a:pt x="692" y="1061"/>
                </a:lnTo>
                <a:lnTo>
                  <a:pt x="693" y="1061"/>
                </a:lnTo>
                <a:lnTo>
                  <a:pt x="700" y="1068"/>
                </a:lnTo>
                <a:lnTo>
                  <a:pt x="701" y="1069"/>
                </a:lnTo>
                <a:lnTo>
                  <a:pt x="702" y="1069"/>
                </a:lnTo>
                <a:lnTo>
                  <a:pt x="702" y="1070"/>
                </a:lnTo>
                <a:lnTo>
                  <a:pt x="703" y="1070"/>
                </a:lnTo>
                <a:lnTo>
                  <a:pt x="703" y="1070"/>
                </a:lnTo>
                <a:lnTo>
                  <a:pt x="709" y="1072"/>
                </a:lnTo>
                <a:lnTo>
                  <a:pt x="703" y="1100"/>
                </a:lnTo>
                <a:lnTo>
                  <a:pt x="703" y="1101"/>
                </a:lnTo>
                <a:lnTo>
                  <a:pt x="703" y="1102"/>
                </a:lnTo>
                <a:lnTo>
                  <a:pt x="702" y="1102"/>
                </a:lnTo>
                <a:lnTo>
                  <a:pt x="702" y="1103"/>
                </a:lnTo>
                <a:lnTo>
                  <a:pt x="696" y="1108"/>
                </a:lnTo>
                <a:lnTo>
                  <a:pt x="695" y="1109"/>
                </a:lnTo>
                <a:lnTo>
                  <a:pt x="694" y="1111"/>
                </a:lnTo>
                <a:lnTo>
                  <a:pt x="694" y="1112"/>
                </a:lnTo>
                <a:lnTo>
                  <a:pt x="693" y="1113"/>
                </a:lnTo>
                <a:lnTo>
                  <a:pt x="693" y="1115"/>
                </a:lnTo>
                <a:lnTo>
                  <a:pt x="692" y="1116"/>
                </a:lnTo>
                <a:lnTo>
                  <a:pt x="692" y="1119"/>
                </a:lnTo>
                <a:lnTo>
                  <a:pt x="692" y="1122"/>
                </a:lnTo>
                <a:lnTo>
                  <a:pt x="671" y="1122"/>
                </a:lnTo>
                <a:lnTo>
                  <a:pt x="672" y="1120"/>
                </a:lnTo>
                <a:lnTo>
                  <a:pt x="673" y="1117"/>
                </a:lnTo>
                <a:lnTo>
                  <a:pt x="674" y="1115"/>
                </a:lnTo>
                <a:lnTo>
                  <a:pt x="679" y="1114"/>
                </a:lnTo>
                <a:lnTo>
                  <a:pt x="679" y="1110"/>
                </a:lnTo>
                <a:lnTo>
                  <a:pt x="676" y="1109"/>
                </a:lnTo>
                <a:lnTo>
                  <a:pt x="671" y="1108"/>
                </a:lnTo>
                <a:lnTo>
                  <a:pt x="671" y="1111"/>
                </a:lnTo>
                <a:lnTo>
                  <a:pt x="667" y="1111"/>
                </a:lnTo>
                <a:lnTo>
                  <a:pt x="664" y="1111"/>
                </a:lnTo>
                <a:lnTo>
                  <a:pt x="654" y="1105"/>
                </a:lnTo>
                <a:lnTo>
                  <a:pt x="649" y="1104"/>
                </a:lnTo>
                <a:lnTo>
                  <a:pt x="649" y="1103"/>
                </a:lnTo>
                <a:lnTo>
                  <a:pt x="647" y="1099"/>
                </a:lnTo>
                <a:lnTo>
                  <a:pt x="645" y="1093"/>
                </a:lnTo>
                <a:lnTo>
                  <a:pt x="644" y="1092"/>
                </a:lnTo>
                <a:lnTo>
                  <a:pt x="648" y="1092"/>
                </a:lnTo>
                <a:lnTo>
                  <a:pt x="648" y="1087"/>
                </a:lnTo>
                <a:lnTo>
                  <a:pt x="643" y="1086"/>
                </a:lnTo>
                <a:lnTo>
                  <a:pt x="643" y="1079"/>
                </a:lnTo>
                <a:lnTo>
                  <a:pt x="643" y="1078"/>
                </a:lnTo>
                <a:lnTo>
                  <a:pt x="644" y="1077"/>
                </a:lnTo>
                <a:lnTo>
                  <a:pt x="651" y="1068"/>
                </a:lnTo>
                <a:lnTo>
                  <a:pt x="651" y="1059"/>
                </a:lnTo>
                <a:lnTo>
                  <a:pt x="647" y="1057"/>
                </a:lnTo>
                <a:lnTo>
                  <a:pt x="645" y="1060"/>
                </a:lnTo>
                <a:lnTo>
                  <a:pt x="643" y="1065"/>
                </a:lnTo>
                <a:lnTo>
                  <a:pt x="642" y="1067"/>
                </a:lnTo>
                <a:lnTo>
                  <a:pt x="633" y="1078"/>
                </a:lnTo>
                <a:lnTo>
                  <a:pt x="629" y="1083"/>
                </a:lnTo>
                <a:lnTo>
                  <a:pt x="628" y="1084"/>
                </a:lnTo>
                <a:lnTo>
                  <a:pt x="626" y="1087"/>
                </a:lnTo>
                <a:lnTo>
                  <a:pt x="616" y="1085"/>
                </a:lnTo>
                <a:lnTo>
                  <a:pt x="614" y="1084"/>
                </a:lnTo>
                <a:lnTo>
                  <a:pt x="609" y="1085"/>
                </a:lnTo>
                <a:lnTo>
                  <a:pt x="606" y="1080"/>
                </a:lnTo>
                <a:lnTo>
                  <a:pt x="606" y="1068"/>
                </a:lnTo>
                <a:lnTo>
                  <a:pt x="604" y="1069"/>
                </a:lnTo>
                <a:lnTo>
                  <a:pt x="602" y="1069"/>
                </a:lnTo>
                <a:lnTo>
                  <a:pt x="599" y="1058"/>
                </a:lnTo>
                <a:lnTo>
                  <a:pt x="594" y="1044"/>
                </a:lnTo>
                <a:lnTo>
                  <a:pt x="596" y="1044"/>
                </a:lnTo>
                <a:lnTo>
                  <a:pt x="601" y="1012"/>
                </a:lnTo>
                <a:lnTo>
                  <a:pt x="600" y="1010"/>
                </a:lnTo>
                <a:lnTo>
                  <a:pt x="598" y="1009"/>
                </a:lnTo>
                <a:lnTo>
                  <a:pt x="586" y="994"/>
                </a:lnTo>
                <a:lnTo>
                  <a:pt x="574" y="982"/>
                </a:lnTo>
                <a:lnTo>
                  <a:pt x="573" y="981"/>
                </a:lnTo>
                <a:lnTo>
                  <a:pt x="569" y="988"/>
                </a:lnTo>
                <a:lnTo>
                  <a:pt x="568" y="992"/>
                </a:lnTo>
                <a:lnTo>
                  <a:pt x="566" y="995"/>
                </a:lnTo>
                <a:lnTo>
                  <a:pt x="565" y="997"/>
                </a:lnTo>
                <a:lnTo>
                  <a:pt x="557" y="990"/>
                </a:lnTo>
                <a:lnTo>
                  <a:pt x="549" y="971"/>
                </a:lnTo>
                <a:lnTo>
                  <a:pt x="576" y="971"/>
                </a:lnTo>
                <a:lnTo>
                  <a:pt x="577" y="971"/>
                </a:lnTo>
                <a:lnTo>
                  <a:pt x="575" y="964"/>
                </a:lnTo>
                <a:lnTo>
                  <a:pt x="574" y="958"/>
                </a:lnTo>
                <a:lnTo>
                  <a:pt x="573" y="957"/>
                </a:lnTo>
                <a:lnTo>
                  <a:pt x="572" y="955"/>
                </a:lnTo>
                <a:lnTo>
                  <a:pt x="572" y="954"/>
                </a:lnTo>
                <a:lnTo>
                  <a:pt x="570" y="952"/>
                </a:lnTo>
                <a:lnTo>
                  <a:pt x="568" y="950"/>
                </a:lnTo>
                <a:lnTo>
                  <a:pt x="566" y="947"/>
                </a:lnTo>
                <a:lnTo>
                  <a:pt x="563" y="944"/>
                </a:lnTo>
                <a:lnTo>
                  <a:pt x="562" y="942"/>
                </a:lnTo>
                <a:lnTo>
                  <a:pt x="560" y="941"/>
                </a:lnTo>
                <a:lnTo>
                  <a:pt x="558" y="940"/>
                </a:lnTo>
                <a:lnTo>
                  <a:pt x="557" y="939"/>
                </a:lnTo>
                <a:lnTo>
                  <a:pt x="556" y="938"/>
                </a:lnTo>
                <a:lnTo>
                  <a:pt x="555" y="938"/>
                </a:lnTo>
                <a:lnTo>
                  <a:pt x="553" y="938"/>
                </a:lnTo>
                <a:lnTo>
                  <a:pt x="551" y="938"/>
                </a:lnTo>
                <a:lnTo>
                  <a:pt x="548" y="938"/>
                </a:lnTo>
                <a:lnTo>
                  <a:pt x="542" y="938"/>
                </a:lnTo>
                <a:lnTo>
                  <a:pt x="539" y="938"/>
                </a:lnTo>
                <a:lnTo>
                  <a:pt x="529" y="937"/>
                </a:lnTo>
                <a:lnTo>
                  <a:pt x="527" y="937"/>
                </a:lnTo>
                <a:lnTo>
                  <a:pt x="526" y="937"/>
                </a:lnTo>
                <a:lnTo>
                  <a:pt x="525" y="937"/>
                </a:lnTo>
                <a:lnTo>
                  <a:pt x="521" y="937"/>
                </a:lnTo>
                <a:lnTo>
                  <a:pt x="521" y="938"/>
                </a:lnTo>
                <a:lnTo>
                  <a:pt x="521" y="940"/>
                </a:lnTo>
                <a:lnTo>
                  <a:pt x="519" y="940"/>
                </a:lnTo>
                <a:lnTo>
                  <a:pt x="518" y="940"/>
                </a:lnTo>
                <a:lnTo>
                  <a:pt x="518" y="937"/>
                </a:lnTo>
                <a:lnTo>
                  <a:pt x="493" y="934"/>
                </a:lnTo>
                <a:lnTo>
                  <a:pt x="486" y="933"/>
                </a:lnTo>
                <a:lnTo>
                  <a:pt x="485" y="932"/>
                </a:lnTo>
                <a:lnTo>
                  <a:pt x="485" y="930"/>
                </a:lnTo>
                <a:lnTo>
                  <a:pt x="485" y="918"/>
                </a:lnTo>
                <a:lnTo>
                  <a:pt x="468" y="917"/>
                </a:lnTo>
                <a:lnTo>
                  <a:pt x="451" y="917"/>
                </a:lnTo>
                <a:lnTo>
                  <a:pt x="449" y="916"/>
                </a:lnTo>
                <a:lnTo>
                  <a:pt x="447" y="915"/>
                </a:lnTo>
                <a:lnTo>
                  <a:pt x="447" y="921"/>
                </a:lnTo>
                <a:lnTo>
                  <a:pt x="411" y="921"/>
                </a:lnTo>
                <a:lnTo>
                  <a:pt x="411" y="927"/>
                </a:lnTo>
                <a:lnTo>
                  <a:pt x="407" y="930"/>
                </a:lnTo>
                <a:lnTo>
                  <a:pt x="406" y="930"/>
                </a:lnTo>
                <a:lnTo>
                  <a:pt x="405" y="930"/>
                </a:lnTo>
                <a:lnTo>
                  <a:pt x="404" y="930"/>
                </a:lnTo>
                <a:lnTo>
                  <a:pt x="404" y="931"/>
                </a:lnTo>
                <a:lnTo>
                  <a:pt x="405" y="931"/>
                </a:lnTo>
                <a:lnTo>
                  <a:pt x="406" y="931"/>
                </a:lnTo>
                <a:lnTo>
                  <a:pt x="407" y="930"/>
                </a:lnTo>
                <a:lnTo>
                  <a:pt x="408" y="930"/>
                </a:lnTo>
                <a:lnTo>
                  <a:pt x="411" y="928"/>
                </a:lnTo>
                <a:lnTo>
                  <a:pt x="411" y="929"/>
                </a:lnTo>
                <a:lnTo>
                  <a:pt x="411" y="930"/>
                </a:lnTo>
                <a:lnTo>
                  <a:pt x="411" y="957"/>
                </a:lnTo>
                <a:lnTo>
                  <a:pt x="416" y="957"/>
                </a:lnTo>
                <a:lnTo>
                  <a:pt x="417" y="957"/>
                </a:lnTo>
                <a:lnTo>
                  <a:pt x="418" y="960"/>
                </a:lnTo>
                <a:lnTo>
                  <a:pt x="422" y="968"/>
                </a:lnTo>
                <a:lnTo>
                  <a:pt x="425" y="974"/>
                </a:lnTo>
                <a:lnTo>
                  <a:pt x="431" y="984"/>
                </a:lnTo>
                <a:lnTo>
                  <a:pt x="435" y="993"/>
                </a:lnTo>
                <a:lnTo>
                  <a:pt x="442" y="993"/>
                </a:lnTo>
                <a:lnTo>
                  <a:pt x="446" y="993"/>
                </a:lnTo>
                <a:lnTo>
                  <a:pt x="446" y="995"/>
                </a:lnTo>
                <a:lnTo>
                  <a:pt x="446" y="997"/>
                </a:lnTo>
                <a:lnTo>
                  <a:pt x="446" y="1015"/>
                </a:lnTo>
                <a:lnTo>
                  <a:pt x="445" y="1034"/>
                </a:lnTo>
                <a:lnTo>
                  <a:pt x="445" y="1040"/>
                </a:lnTo>
                <a:lnTo>
                  <a:pt x="445" y="1047"/>
                </a:lnTo>
                <a:lnTo>
                  <a:pt x="419" y="1017"/>
                </a:lnTo>
                <a:lnTo>
                  <a:pt x="417" y="1014"/>
                </a:lnTo>
                <a:lnTo>
                  <a:pt x="404" y="1000"/>
                </a:lnTo>
                <a:lnTo>
                  <a:pt x="403" y="1000"/>
                </a:lnTo>
                <a:lnTo>
                  <a:pt x="403" y="999"/>
                </a:lnTo>
                <a:lnTo>
                  <a:pt x="402" y="999"/>
                </a:lnTo>
                <a:lnTo>
                  <a:pt x="402" y="998"/>
                </a:lnTo>
                <a:lnTo>
                  <a:pt x="369" y="974"/>
                </a:lnTo>
                <a:lnTo>
                  <a:pt x="367" y="972"/>
                </a:lnTo>
                <a:lnTo>
                  <a:pt x="362" y="968"/>
                </a:lnTo>
                <a:lnTo>
                  <a:pt x="356" y="963"/>
                </a:lnTo>
                <a:lnTo>
                  <a:pt x="349" y="958"/>
                </a:lnTo>
                <a:lnTo>
                  <a:pt x="357" y="958"/>
                </a:lnTo>
                <a:lnTo>
                  <a:pt x="360" y="958"/>
                </a:lnTo>
                <a:lnTo>
                  <a:pt x="374" y="958"/>
                </a:lnTo>
                <a:lnTo>
                  <a:pt x="374" y="921"/>
                </a:lnTo>
                <a:lnTo>
                  <a:pt x="375" y="921"/>
                </a:lnTo>
                <a:lnTo>
                  <a:pt x="376" y="922"/>
                </a:lnTo>
                <a:lnTo>
                  <a:pt x="377" y="922"/>
                </a:lnTo>
                <a:lnTo>
                  <a:pt x="380" y="923"/>
                </a:lnTo>
                <a:lnTo>
                  <a:pt x="381" y="923"/>
                </a:lnTo>
                <a:lnTo>
                  <a:pt x="382" y="924"/>
                </a:lnTo>
                <a:lnTo>
                  <a:pt x="383" y="924"/>
                </a:lnTo>
                <a:lnTo>
                  <a:pt x="385" y="924"/>
                </a:lnTo>
                <a:lnTo>
                  <a:pt x="384" y="923"/>
                </a:lnTo>
                <a:lnTo>
                  <a:pt x="383" y="923"/>
                </a:lnTo>
                <a:lnTo>
                  <a:pt x="382" y="923"/>
                </a:lnTo>
                <a:lnTo>
                  <a:pt x="381" y="922"/>
                </a:lnTo>
                <a:lnTo>
                  <a:pt x="380" y="922"/>
                </a:lnTo>
                <a:lnTo>
                  <a:pt x="377" y="921"/>
                </a:lnTo>
                <a:lnTo>
                  <a:pt x="376" y="921"/>
                </a:lnTo>
                <a:lnTo>
                  <a:pt x="375" y="920"/>
                </a:lnTo>
                <a:lnTo>
                  <a:pt x="374" y="920"/>
                </a:lnTo>
                <a:lnTo>
                  <a:pt x="373" y="920"/>
                </a:lnTo>
                <a:lnTo>
                  <a:pt x="372" y="920"/>
                </a:lnTo>
                <a:lnTo>
                  <a:pt x="371" y="956"/>
                </a:lnTo>
                <a:lnTo>
                  <a:pt x="359" y="956"/>
                </a:lnTo>
                <a:lnTo>
                  <a:pt x="357" y="956"/>
                </a:lnTo>
                <a:lnTo>
                  <a:pt x="354" y="956"/>
                </a:lnTo>
                <a:lnTo>
                  <a:pt x="342" y="956"/>
                </a:lnTo>
                <a:lnTo>
                  <a:pt x="338" y="956"/>
                </a:lnTo>
                <a:lnTo>
                  <a:pt x="337" y="956"/>
                </a:lnTo>
                <a:lnTo>
                  <a:pt x="338" y="957"/>
                </a:lnTo>
                <a:lnTo>
                  <a:pt x="345" y="962"/>
                </a:lnTo>
                <a:lnTo>
                  <a:pt x="352" y="967"/>
                </a:lnTo>
                <a:lnTo>
                  <a:pt x="359" y="972"/>
                </a:lnTo>
                <a:lnTo>
                  <a:pt x="363" y="976"/>
                </a:lnTo>
                <a:lnTo>
                  <a:pt x="365" y="978"/>
                </a:lnTo>
                <a:lnTo>
                  <a:pt x="397" y="1003"/>
                </a:lnTo>
                <a:lnTo>
                  <a:pt x="398" y="1003"/>
                </a:lnTo>
                <a:lnTo>
                  <a:pt x="398" y="1004"/>
                </a:lnTo>
                <a:lnTo>
                  <a:pt x="399" y="1004"/>
                </a:lnTo>
                <a:lnTo>
                  <a:pt x="442" y="1052"/>
                </a:lnTo>
                <a:lnTo>
                  <a:pt x="451" y="1060"/>
                </a:lnTo>
                <a:lnTo>
                  <a:pt x="454" y="1064"/>
                </a:lnTo>
                <a:lnTo>
                  <a:pt x="454" y="1065"/>
                </a:lnTo>
                <a:lnTo>
                  <a:pt x="455" y="1065"/>
                </a:lnTo>
                <a:lnTo>
                  <a:pt x="455" y="1066"/>
                </a:lnTo>
                <a:lnTo>
                  <a:pt x="458" y="1068"/>
                </a:lnTo>
                <a:lnTo>
                  <a:pt x="460" y="1071"/>
                </a:lnTo>
                <a:lnTo>
                  <a:pt x="464" y="1071"/>
                </a:lnTo>
                <a:lnTo>
                  <a:pt x="518" y="1130"/>
                </a:lnTo>
                <a:lnTo>
                  <a:pt x="520" y="1133"/>
                </a:lnTo>
                <a:lnTo>
                  <a:pt x="523" y="1134"/>
                </a:lnTo>
                <a:lnTo>
                  <a:pt x="527" y="1136"/>
                </a:lnTo>
                <a:lnTo>
                  <a:pt x="558" y="1151"/>
                </a:lnTo>
                <a:lnTo>
                  <a:pt x="575" y="1158"/>
                </a:lnTo>
                <a:lnTo>
                  <a:pt x="576" y="1158"/>
                </a:lnTo>
                <a:lnTo>
                  <a:pt x="578" y="1159"/>
                </a:lnTo>
                <a:lnTo>
                  <a:pt x="580" y="1159"/>
                </a:lnTo>
                <a:lnTo>
                  <a:pt x="581" y="1159"/>
                </a:lnTo>
                <a:lnTo>
                  <a:pt x="582" y="1160"/>
                </a:lnTo>
                <a:lnTo>
                  <a:pt x="582" y="1160"/>
                </a:lnTo>
                <a:lnTo>
                  <a:pt x="583" y="1160"/>
                </a:lnTo>
                <a:lnTo>
                  <a:pt x="584" y="1160"/>
                </a:lnTo>
                <a:lnTo>
                  <a:pt x="585" y="1159"/>
                </a:lnTo>
                <a:lnTo>
                  <a:pt x="586" y="1159"/>
                </a:lnTo>
                <a:lnTo>
                  <a:pt x="587" y="1159"/>
                </a:lnTo>
                <a:lnTo>
                  <a:pt x="595" y="1157"/>
                </a:lnTo>
                <a:lnTo>
                  <a:pt x="595" y="1160"/>
                </a:lnTo>
                <a:lnTo>
                  <a:pt x="595" y="1166"/>
                </a:lnTo>
                <a:lnTo>
                  <a:pt x="594" y="1166"/>
                </a:lnTo>
                <a:lnTo>
                  <a:pt x="596" y="1173"/>
                </a:lnTo>
                <a:lnTo>
                  <a:pt x="595" y="1174"/>
                </a:lnTo>
                <a:lnTo>
                  <a:pt x="593" y="1175"/>
                </a:lnTo>
                <a:lnTo>
                  <a:pt x="592" y="1175"/>
                </a:lnTo>
                <a:lnTo>
                  <a:pt x="591" y="1176"/>
                </a:lnTo>
                <a:lnTo>
                  <a:pt x="591" y="1176"/>
                </a:lnTo>
                <a:lnTo>
                  <a:pt x="591" y="1178"/>
                </a:lnTo>
                <a:lnTo>
                  <a:pt x="588" y="1178"/>
                </a:lnTo>
                <a:lnTo>
                  <a:pt x="582" y="1176"/>
                </a:lnTo>
                <a:lnTo>
                  <a:pt x="580" y="1181"/>
                </a:lnTo>
                <a:lnTo>
                  <a:pt x="577" y="1180"/>
                </a:lnTo>
                <a:lnTo>
                  <a:pt x="576" y="1180"/>
                </a:lnTo>
                <a:lnTo>
                  <a:pt x="574" y="1180"/>
                </a:lnTo>
                <a:lnTo>
                  <a:pt x="570" y="1177"/>
                </a:lnTo>
                <a:lnTo>
                  <a:pt x="568" y="1176"/>
                </a:lnTo>
                <a:lnTo>
                  <a:pt x="567" y="1175"/>
                </a:lnTo>
                <a:lnTo>
                  <a:pt x="566" y="1175"/>
                </a:lnTo>
                <a:lnTo>
                  <a:pt x="564" y="1174"/>
                </a:lnTo>
                <a:lnTo>
                  <a:pt x="563" y="1173"/>
                </a:lnTo>
                <a:lnTo>
                  <a:pt x="559" y="1173"/>
                </a:lnTo>
                <a:lnTo>
                  <a:pt x="558" y="1173"/>
                </a:lnTo>
                <a:lnTo>
                  <a:pt x="556" y="1172"/>
                </a:lnTo>
                <a:lnTo>
                  <a:pt x="555" y="1172"/>
                </a:lnTo>
                <a:lnTo>
                  <a:pt x="554" y="1172"/>
                </a:lnTo>
                <a:lnTo>
                  <a:pt x="553" y="1171"/>
                </a:lnTo>
                <a:lnTo>
                  <a:pt x="552" y="1171"/>
                </a:lnTo>
                <a:lnTo>
                  <a:pt x="549" y="1173"/>
                </a:lnTo>
                <a:lnTo>
                  <a:pt x="548" y="1174"/>
                </a:lnTo>
                <a:lnTo>
                  <a:pt x="548" y="1176"/>
                </a:lnTo>
                <a:lnTo>
                  <a:pt x="547" y="1180"/>
                </a:lnTo>
                <a:lnTo>
                  <a:pt x="547" y="1183"/>
                </a:lnTo>
                <a:lnTo>
                  <a:pt x="545" y="1183"/>
                </a:lnTo>
                <a:lnTo>
                  <a:pt x="542" y="1184"/>
                </a:lnTo>
                <a:lnTo>
                  <a:pt x="540" y="1180"/>
                </a:lnTo>
                <a:lnTo>
                  <a:pt x="536" y="1182"/>
                </a:lnTo>
                <a:lnTo>
                  <a:pt x="534" y="1181"/>
                </a:lnTo>
                <a:lnTo>
                  <a:pt x="533" y="1181"/>
                </a:lnTo>
                <a:lnTo>
                  <a:pt x="526" y="1176"/>
                </a:lnTo>
                <a:lnTo>
                  <a:pt x="517" y="1175"/>
                </a:lnTo>
                <a:lnTo>
                  <a:pt x="511" y="1181"/>
                </a:lnTo>
                <a:lnTo>
                  <a:pt x="509" y="1181"/>
                </a:lnTo>
                <a:lnTo>
                  <a:pt x="504" y="1181"/>
                </a:lnTo>
                <a:lnTo>
                  <a:pt x="501" y="1180"/>
                </a:lnTo>
                <a:lnTo>
                  <a:pt x="500" y="1180"/>
                </a:lnTo>
                <a:lnTo>
                  <a:pt x="498" y="1179"/>
                </a:lnTo>
                <a:lnTo>
                  <a:pt x="496" y="1179"/>
                </a:lnTo>
                <a:lnTo>
                  <a:pt x="492" y="1179"/>
                </a:lnTo>
                <a:lnTo>
                  <a:pt x="482" y="1182"/>
                </a:lnTo>
                <a:lnTo>
                  <a:pt x="472" y="1182"/>
                </a:lnTo>
                <a:lnTo>
                  <a:pt x="472" y="1180"/>
                </a:lnTo>
                <a:lnTo>
                  <a:pt x="469" y="1180"/>
                </a:lnTo>
                <a:lnTo>
                  <a:pt x="424" y="1180"/>
                </a:lnTo>
                <a:lnTo>
                  <a:pt x="424" y="1181"/>
                </a:lnTo>
                <a:lnTo>
                  <a:pt x="424" y="1192"/>
                </a:lnTo>
                <a:lnTo>
                  <a:pt x="424" y="1207"/>
                </a:lnTo>
                <a:lnTo>
                  <a:pt x="424" y="1236"/>
                </a:lnTo>
                <a:lnTo>
                  <a:pt x="424" y="1249"/>
                </a:lnTo>
                <a:lnTo>
                  <a:pt x="421" y="1249"/>
                </a:lnTo>
                <a:lnTo>
                  <a:pt x="418" y="1249"/>
                </a:lnTo>
                <a:lnTo>
                  <a:pt x="418" y="1286"/>
                </a:lnTo>
                <a:lnTo>
                  <a:pt x="417" y="1324"/>
                </a:lnTo>
                <a:lnTo>
                  <a:pt x="441" y="1324"/>
                </a:lnTo>
                <a:lnTo>
                  <a:pt x="442" y="1325"/>
                </a:lnTo>
                <a:lnTo>
                  <a:pt x="443" y="1327"/>
                </a:lnTo>
                <a:lnTo>
                  <a:pt x="443" y="1330"/>
                </a:lnTo>
                <a:lnTo>
                  <a:pt x="444" y="1333"/>
                </a:lnTo>
                <a:lnTo>
                  <a:pt x="442" y="1335"/>
                </a:lnTo>
                <a:lnTo>
                  <a:pt x="440" y="1338"/>
                </a:lnTo>
                <a:lnTo>
                  <a:pt x="439" y="1339"/>
                </a:lnTo>
                <a:lnTo>
                  <a:pt x="438" y="1341"/>
                </a:lnTo>
                <a:lnTo>
                  <a:pt x="438" y="1344"/>
                </a:lnTo>
                <a:lnTo>
                  <a:pt x="438" y="1347"/>
                </a:lnTo>
                <a:lnTo>
                  <a:pt x="437" y="1349"/>
                </a:lnTo>
                <a:lnTo>
                  <a:pt x="437" y="1350"/>
                </a:lnTo>
                <a:lnTo>
                  <a:pt x="436" y="1351"/>
                </a:lnTo>
                <a:lnTo>
                  <a:pt x="435" y="1354"/>
                </a:lnTo>
                <a:lnTo>
                  <a:pt x="432" y="1356"/>
                </a:lnTo>
                <a:lnTo>
                  <a:pt x="431" y="1357"/>
                </a:lnTo>
                <a:lnTo>
                  <a:pt x="430" y="1358"/>
                </a:lnTo>
                <a:lnTo>
                  <a:pt x="429" y="1359"/>
                </a:lnTo>
                <a:lnTo>
                  <a:pt x="429" y="1360"/>
                </a:lnTo>
                <a:lnTo>
                  <a:pt x="428" y="1360"/>
                </a:lnTo>
                <a:lnTo>
                  <a:pt x="427" y="1361"/>
                </a:lnTo>
                <a:lnTo>
                  <a:pt x="426" y="1361"/>
                </a:lnTo>
                <a:lnTo>
                  <a:pt x="426" y="1362"/>
                </a:lnTo>
                <a:lnTo>
                  <a:pt x="425" y="1363"/>
                </a:lnTo>
                <a:lnTo>
                  <a:pt x="425" y="1366"/>
                </a:lnTo>
                <a:lnTo>
                  <a:pt x="425" y="1371"/>
                </a:lnTo>
                <a:lnTo>
                  <a:pt x="423" y="1371"/>
                </a:lnTo>
                <a:lnTo>
                  <a:pt x="423" y="1372"/>
                </a:lnTo>
                <a:lnTo>
                  <a:pt x="421" y="1373"/>
                </a:lnTo>
                <a:lnTo>
                  <a:pt x="420" y="1373"/>
                </a:lnTo>
                <a:lnTo>
                  <a:pt x="419" y="1376"/>
                </a:lnTo>
                <a:lnTo>
                  <a:pt x="417" y="1377"/>
                </a:lnTo>
                <a:lnTo>
                  <a:pt x="417" y="1381"/>
                </a:lnTo>
                <a:lnTo>
                  <a:pt x="417" y="1385"/>
                </a:lnTo>
                <a:lnTo>
                  <a:pt x="415" y="1388"/>
                </a:lnTo>
                <a:lnTo>
                  <a:pt x="414" y="1390"/>
                </a:lnTo>
                <a:lnTo>
                  <a:pt x="407" y="1391"/>
                </a:lnTo>
                <a:lnTo>
                  <a:pt x="405" y="1391"/>
                </a:lnTo>
                <a:lnTo>
                  <a:pt x="401" y="1390"/>
                </a:lnTo>
                <a:lnTo>
                  <a:pt x="395" y="1391"/>
                </a:lnTo>
                <a:lnTo>
                  <a:pt x="390" y="1393"/>
                </a:lnTo>
                <a:lnTo>
                  <a:pt x="388" y="1396"/>
                </a:lnTo>
                <a:lnTo>
                  <a:pt x="387" y="1396"/>
                </a:lnTo>
                <a:lnTo>
                  <a:pt x="387" y="1397"/>
                </a:lnTo>
                <a:lnTo>
                  <a:pt x="387" y="1399"/>
                </a:lnTo>
                <a:lnTo>
                  <a:pt x="387" y="1402"/>
                </a:lnTo>
                <a:lnTo>
                  <a:pt x="386" y="1403"/>
                </a:lnTo>
                <a:lnTo>
                  <a:pt x="386" y="1404"/>
                </a:lnTo>
                <a:lnTo>
                  <a:pt x="386" y="1405"/>
                </a:lnTo>
                <a:lnTo>
                  <a:pt x="386" y="1406"/>
                </a:lnTo>
                <a:lnTo>
                  <a:pt x="386" y="1408"/>
                </a:lnTo>
                <a:lnTo>
                  <a:pt x="385" y="1409"/>
                </a:lnTo>
                <a:lnTo>
                  <a:pt x="384" y="1409"/>
                </a:lnTo>
                <a:lnTo>
                  <a:pt x="383" y="1409"/>
                </a:lnTo>
                <a:lnTo>
                  <a:pt x="383" y="1410"/>
                </a:lnTo>
                <a:lnTo>
                  <a:pt x="382" y="1410"/>
                </a:lnTo>
                <a:lnTo>
                  <a:pt x="381" y="1411"/>
                </a:lnTo>
                <a:lnTo>
                  <a:pt x="379" y="1411"/>
                </a:lnTo>
                <a:lnTo>
                  <a:pt x="379" y="1420"/>
                </a:lnTo>
                <a:lnTo>
                  <a:pt x="373" y="1420"/>
                </a:lnTo>
                <a:lnTo>
                  <a:pt x="376" y="1425"/>
                </a:lnTo>
                <a:lnTo>
                  <a:pt x="378" y="1428"/>
                </a:lnTo>
                <a:lnTo>
                  <a:pt x="380" y="1431"/>
                </a:lnTo>
                <a:lnTo>
                  <a:pt x="380" y="1436"/>
                </a:lnTo>
                <a:lnTo>
                  <a:pt x="380" y="1440"/>
                </a:lnTo>
                <a:lnTo>
                  <a:pt x="380" y="1444"/>
                </a:lnTo>
                <a:lnTo>
                  <a:pt x="379" y="1444"/>
                </a:lnTo>
                <a:lnTo>
                  <a:pt x="377" y="1441"/>
                </a:lnTo>
                <a:lnTo>
                  <a:pt x="376" y="1441"/>
                </a:lnTo>
                <a:lnTo>
                  <a:pt x="376" y="1440"/>
                </a:lnTo>
                <a:lnTo>
                  <a:pt x="375" y="1440"/>
                </a:lnTo>
                <a:lnTo>
                  <a:pt x="374" y="1439"/>
                </a:lnTo>
                <a:lnTo>
                  <a:pt x="373" y="1439"/>
                </a:lnTo>
                <a:lnTo>
                  <a:pt x="370" y="1438"/>
                </a:lnTo>
                <a:lnTo>
                  <a:pt x="369" y="1438"/>
                </a:lnTo>
                <a:lnTo>
                  <a:pt x="357" y="1434"/>
                </a:lnTo>
                <a:lnTo>
                  <a:pt x="351" y="1432"/>
                </a:lnTo>
                <a:lnTo>
                  <a:pt x="349" y="1432"/>
                </a:lnTo>
                <a:lnTo>
                  <a:pt x="348" y="1432"/>
                </a:lnTo>
                <a:lnTo>
                  <a:pt x="347" y="1431"/>
                </a:lnTo>
                <a:lnTo>
                  <a:pt x="345" y="1431"/>
                </a:lnTo>
                <a:lnTo>
                  <a:pt x="344" y="1431"/>
                </a:lnTo>
                <a:lnTo>
                  <a:pt x="343" y="1431"/>
                </a:lnTo>
                <a:lnTo>
                  <a:pt x="341" y="1431"/>
                </a:lnTo>
                <a:lnTo>
                  <a:pt x="336" y="1430"/>
                </a:lnTo>
                <a:lnTo>
                  <a:pt x="335" y="1429"/>
                </a:lnTo>
                <a:lnTo>
                  <a:pt x="333" y="1429"/>
                </a:lnTo>
                <a:lnTo>
                  <a:pt x="332" y="1429"/>
                </a:lnTo>
                <a:lnTo>
                  <a:pt x="331" y="1429"/>
                </a:lnTo>
                <a:lnTo>
                  <a:pt x="330" y="1428"/>
                </a:lnTo>
                <a:lnTo>
                  <a:pt x="329" y="1428"/>
                </a:lnTo>
                <a:lnTo>
                  <a:pt x="327" y="1427"/>
                </a:lnTo>
                <a:lnTo>
                  <a:pt x="325" y="1426"/>
                </a:lnTo>
                <a:lnTo>
                  <a:pt x="323" y="1425"/>
                </a:lnTo>
                <a:lnTo>
                  <a:pt x="320" y="1423"/>
                </a:lnTo>
                <a:lnTo>
                  <a:pt x="319" y="1423"/>
                </a:lnTo>
                <a:lnTo>
                  <a:pt x="318" y="1422"/>
                </a:lnTo>
                <a:lnTo>
                  <a:pt x="315" y="1421"/>
                </a:lnTo>
                <a:lnTo>
                  <a:pt x="313" y="1420"/>
                </a:lnTo>
                <a:lnTo>
                  <a:pt x="308" y="1419"/>
                </a:lnTo>
                <a:lnTo>
                  <a:pt x="306" y="1419"/>
                </a:lnTo>
                <a:lnTo>
                  <a:pt x="302" y="1417"/>
                </a:lnTo>
                <a:lnTo>
                  <a:pt x="301" y="1416"/>
                </a:lnTo>
                <a:lnTo>
                  <a:pt x="290" y="1411"/>
                </a:lnTo>
                <a:lnTo>
                  <a:pt x="291" y="1490"/>
                </a:lnTo>
                <a:lnTo>
                  <a:pt x="291" y="1492"/>
                </a:lnTo>
                <a:lnTo>
                  <a:pt x="251" y="1491"/>
                </a:lnTo>
                <a:lnTo>
                  <a:pt x="251" y="1494"/>
                </a:lnTo>
                <a:lnTo>
                  <a:pt x="247" y="1494"/>
                </a:lnTo>
                <a:lnTo>
                  <a:pt x="247" y="1500"/>
                </a:lnTo>
                <a:lnTo>
                  <a:pt x="250" y="1500"/>
                </a:lnTo>
                <a:lnTo>
                  <a:pt x="250" y="1540"/>
                </a:lnTo>
                <a:lnTo>
                  <a:pt x="239" y="1540"/>
                </a:lnTo>
                <a:lnTo>
                  <a:pt x="239" y="1541"/>
                </a:lnTo>
                <a:lnTo>
                  <a:pt x="239" y="1541"/>
                </a:lnTo>
                <a:lnTo>
                  <a:pt x="240" y="1542"/>
                </a:lnTo>
                <a:lnTo>
                  <a:pt x="240" y="1543"/>
                </a:lnTo>
                <a:lnTo>
                  <a:pt x="240" y="1544"/>
                </a:lnTo>
                <a:lnTo>
                  <a:pt x="241" y="1549"/>
                </a:lnTo>
                <a:lnTo>
                  <a:pt x="242" y="1557"/>
                </a:lnTo>
                <a:lnTo>
                  <a:pt x="242" y="1558"/>
                </a:lnTo>
                <a:lnTo>
                  <a:pt x="242" y="1559"/>
                </a:lnTo>
                <a:lnTo>
                  <a:pt x="261" y="1559"/>
                </a:lnTo>
                <a:lnTo>
                  <a:pt x="262" y="1559"/>
                </a:lnTo>
                <a:lnTo>
                  <a:pt x="339" y="1560"/>
                </a:lnTo>
                <a:lnTo>
                  <a:pt x="339" y="1577"/>
                </a:lnTo>
                <a:lnTo>
                  <a:pt x="339" y="1585"/>
                </a:lnTo>
                <a:lnTo>
                  <a:pt x="338" y="1598"/>
                </a:lnTo>
                <a:lnTo>
                  <a:pt x="331" y="1598"/>
                </a:lnTo>
                <a:lnTo>
                  <a:pt x="330" y="1628"/>
                </a:lnTo>
                <a:lnTo>
                  <a:pt x="320" y="1649"/>
                </a:lnTo>
                <a:lnTo>
                  <a:pt x="321" y="1660"/>
                </a:lnTo>
                <a:lnTo>
                  <a:pt x="321" y="1662"/>
                </a:lnTo>
                <a:lnTo>
                  <a:pt x="306" y="1661"/>
                </a:lnTo>
                <a:lnTo>
                  <a:pt x="304" y="1661"/>
                </a:lnTo>
                <a:lnTo>
                  <a:pt x="301" y="1661"/>
                </a:lnTo>
                <a:lnTo>
                  <a:pt x="300" y="1661"/>
                </a:lnTo>
                <a:lnTo>
                  <a:pt x="299" y="1661"/>
                </a:lnTo>
                <a:lnTo>
                  <a:pt x="299" y="1648"/>
                </a:lnTo>
                <a:lnTo>
                  <a:pt x="300" y="1635"/>
                </a:lnTo>
                <a:lnTo>
                  <a:pt x="305" y="1635"/>
                </a:lnTo>
                <a:lnTo>
                  <a:pt x="308" y="1635"/>
                </a:lnTo>
                <a:lnTo>
                  <a:pt x="312" y="1625"/>
                </a:lnTo>
                <a:lnTo>
                  <a:pt x="312" y="1624"/>
                </a:lnTo>
                <a:lnTo>
                  <a:pt x="305" y="1620"/>
                </a:lnTo>
                <a:lnTo>
                  <a:pt x="305" y="1619"/>
                </a:lnTo>
                <a:lnTo>
                  <a:pt x="303" y="1618"/>
                </a:lnTo>
                <a:lnTo>
                  <a:pt x="302" y="1618"/>
                </a:lnTo>
                <a:lnTo>
                  <a:pt x="301" y="1618"/>
                </a:lnTo>
                <a:lnTo>
                  <a:pt x="296" y="1620"/>
                </a:lnTo>
                <a:lnTo>
                  <a:pt x="293" y="1619"/>
                </a:lnTo>
                <a:lnTo>
                  <a:pt x="291" y="1613"/>
                </a:lnTo>
                <a:lnTo>
                  <a:pt x="291" y="1612"/>
                </a:lnTo>
                <a:lnTo>
                  <a:pt x="290" y="1611"/>
                </a:lnTo>
                <a:lnTo>
                  <a:pt x="285" y="1608"/>
                </a:lnTo>
                <a:lnTo>
                  <a:pt x="282" y="1606"/>
                </a:lnTo>
                <a:lnTo>
                  <a:pt x="281" y="1605"/>
                </a:lnTo>
                <a:lnTo>
                  <a:pt x="280" y="1604"/>
                </a:lnTo>
                <a:lnTo>
                  <a:pt x="279" y="1602"/>
                </a:lnTo>
                <a:lnTo>
                  <a:pt x="279" y="1601"/>
                </a:lnTo>
                <a:lnTo>
                  <a:pt x="278" y="1600"/>
                </a:lnTo>
                <a:lnTo>
                  <a:pt x="276" y="1597"/>
                </a:lnTo>
                <a:lnTo>
                  <a:pt x="274" y="1594"/>
                </a:lnTo>
                <a:lnTo>
                  <a:pt x="272" y="1588"/>
                </a:lnTo>
                <a:lnTo>
                  <a:pt x="271" y="1584"/>
                </a:lnTo>
                <a:lnTo>
                  <a:pt x="271" y="1582"/>
                </a:lnTo>
                <a:lnTo>
                  <a:pt x="268" y="1580"/>
                </a:lnTo>
                <a:lnTo>
                  <a:pt x="266" y="1579"/>
                </a:lnTo>
                <a:lnTo>
                  <a:pt x="264" y="1578"/>
                </a:lnTo>
                <a:lnTo>
                  <a:pt x="263" y="1574"/>
                </a:lnTo>
                <a:lnTo>
                  <a:pt x="260" y="1570"/>
                </a:lnTo>
                <a:lnTo>
                  <a:pt x="259" y="1570"/>
                </a:lnTo>
                <a:lnTo>
                  <a:pt x="257" y="1570"/>
                </a:lnTo>
                <a:lnTo>
                  <a:pt x="256" y="1570"/>
                </a:lnTo>
                <a:lnTo>
                  <a:pt x="254" y="1571"/>
                </a:lnTo>
                <a:lnTo>
                  <a:pt x="250" y="1573"/>
                </a:lnTo>
                <a:lnTo>
                  <a:pt x="248" y="1576"/>
                </a:lnTo>
                <a:lnTo>
                  <a:pt x="245" y="1577"/>
                </a:lnTo>
                <a:lnTo>
                  <a:pt x="245" y="1579"/>
                </a:lnTo>
                <a:lnTo>
                  <a:pt x="244" y="1579"/>
                </a:lnTo>
                <a:lnTo>
                  <a:pt x="241" y="1579"/>
                </a:lnTo>
                <a:lnTo>
                  <a:pt x="237" y="1579"/>
                </a:lnTo>
                <a:lnTo>
                  <a:pt x="235" y="1596"/>
                </a:lnTo>
                <a:lnTo>
                  <a:pt x="266" y="1597"/>
                </a:lnTo>
                <a:lnTo>
                  <a:pt x="265" y="1631"/>
                </a:lnTo>
                <a:lnTo>
                  <a:pt x="265" y="1639"/>
                </a:lnTo>
                <a:lnTo>
                  <a:pt x="265" y="1660"/>
                </a:lnTo>
                <a:lnTo>
                  <a:pt x="261" y="1660"/>
                </a:lnTo>
                <a:lnTo>
                  <a:pt x="260" y="1660"/>
                </a:lnTo>
                <a:lnTo>
                  <a:pt x="258" y="1660"/>
                </a:lnTo>
                <a:lnTo>
                  <a:pt x="250" y="1660"/>
                </a:lnTo>
                <a:lnTo>
                  <a:pt x="244" y="1660"/>
                </a:lnTo>
                <a:lnTo>
                  <a:pt x="241" y="1660"/>
                </a:lnTo>
                <a:lnTo>
                  <a:pt x="239" y="1660"/>
                </a:lnTo>
                <a:lnTo>
                  <a:pt x="233" y="1660"/>
                </a:lnTo>
                <a:lnTo>
                  <a:pt x="230" y="1660"/>
                </a:lnTo>
                <a:lnTo>
                  <a:pt x="227" y="1660"/>
                </a:lnTo>
                <a:lnTo>
                  <a:pt x="222" y="1660"/>
                </a:lnTo>
                <a:lnTo>
                  <a:pt x="217" y="1660"/>
                </a:lnTo>
                <a:lnTo>
                  <a:pt x="217" y="1659"/>
                </a:lnTo>
                <a:lnTo>
                  <a:pt x="212" y="1659"/>
                </a:lnTo>
                <a:lnTo>
                  <a:pt x="211" y="1659"/>
                </a:lnTo>
                <a:lnTo>
                  <a:pt x="208" y="1659"/>
                </a:lnTo>
                <a:lnTo>
                  <a:pt x="207" y="1659"/>
                </a:lnTo>
                <a:lnTo>
                  <a:pt x="193" y="1658"/>
                </a:lnTo>
                <a:lnTo>
                  <a:pt x="192" y="1658"/>
                </a:lnTo>
                <a:lnTo>
                  <a:pt x="189" y="1658"/>
                </a:lnTo>
                <a:lnTo>
                  <a:pt x="188" y="1658"/>
                </a:lnTo>
                <a:lnTo>
                  <a:pt x="185" y="1657"/>
                </a:lnTo>
                <a:lnTo>
                  <a:pt x="184" y="1657"/>
                </a:lnTo>
                <a:lnTo>
                  <a:pt x="183" y="1656"/>
                </a:lnTo>
                <a:lnTo>
                  <a:pt x="184" y="1656"/>
                </a:lnTo>
                <a:lnTo>
                  <a:pt x="184" y="1655"/>
                </a:lnTo>
                <a:lnTo>
                  <a:pt x="184" y="1654"/>
                </a:lnTo>
                <a:lnTo>
                  <a:pt x="184" y="1653"/>
                </a:lnTo>
                <a:lnTo>
                  <a:pt x="184" y="1652"/>
                </a:lnTo>
                <a:lnTo>
                  <a:pt x="184" y="1651"/>
                </a:lnTo>
                <a:lnTo>
                  <a:pt x="183" y="1651"/>
                </a:lnTo>
                <a:lnTo>
                  <a:pt x="183" y="1650"/>
                </a:lnTo>
                <a:lnTo>
                  <a:pt x="183" y="1649"/>
                </a:lnTo>
                <a:lnTo>
                  <a:pt x="184" y="1649"/>
                </a:lnTo>
                <a:lnTo>
                  <a:pt x="184" y="1648"/>
                </a:lnTo>
                <a:lnTo>
                  <a:pt x="184" y="1647"/>
                </a:lnTo>
                <a:lnTo>
                  <a:pt x="185" y="1647"/>
                </a:lnTo>
                <a:lnTo>
                  <a:pt x="186" y="1647"/>
                </a:lnTo>
                <a:lnTo>
                  <a:pt x="186" y="1646"/>
                </a:lnTo>
                <a:lnTo>
                  <a:pt x="186" y="1645"/>
                </a:lnTo>
                <a:lnTo>
                  <a:pt x="187" y="1645"/>
                </a:lnTo>
                <a:lnTo>
                  <a:pt x="188" y="1644"/>
                </a:lnTo>
                <a:lnTo>
                  <a:pt x="189" y="1644"/>
                </a:lnTo>
                <a:lnTo>
                  <a:pt x="190" y="1645"/>
                </a:lnTo>
                <a:lnTo>
                  <a:pt x="191" y="1645"/>
                </a:lnTo>
                <a:lnTo>
                  <a:pt x="191" y="1644"/>
                </a:lnTo>
                <a:lnTo>
                  <a:pt x="193" y="1644"/>
                </a:lnTo>
                <a:lnTo>
                  <a:pt x="193" y="1644"/>
                </a:lnTo>
                <a:lnTo>
                  <a:pt x="194" y="1644"/>
                </a:lnTo>
                <a:lnTo>
                  <a:pt x="195" y="1644"/>
                </a:lnTo>
                <a:lnTo>
                  <a:pt x="196" y="1644"/>
                </a:lnTo>
                <a:lnTo>
                  <a:pt x="197" y="1644"/>
                </a:lnTo>
                <a:lnTo>
                  <a:pt x="198" y="1644"/>
                </a:lnTo>
                <a:lnTo>
                  <a:pt x="199" y="1643"/>
                </a:lnTo>
                <a:lnTo>
                  <a:pt x="200" y="1643"/>
                </a:lnTo>
                <a:lnTo>
                  <a:pt x="201" y="1643"/>
                </a:lnTo>
                <a:lnTo>
                  <a:pt x="202" y="1643"/>
                </a:lnTo>
                <a:lnTo>
                  <a:pt x="201" y="1641"/>
                </a:lnTo>
                <a:lnTo>
                  <a:pt x="201" y="1639"/>
                </a:lnTo>
                <a:lnTo>
                  <a:pt x="200" y="1639"/>
                </a:lnTo>
                <a:lnTo>
                  <a:pt x="200" y="1639"/>
                </a:lnTo>
                <a:lnTo>
                  <a:pt x="200" y="1638"/>
                </a:lnTo>
                <a:lnTo>
                  <a:pt x="200" y="1637"/>
                </a:lnTo>
                <a:lnTo>
                  <a:pt x="200" y="1636"/>
                </a:lnTo>
                <a:lnTo>
                  <a:pt x="200" y="1635"/>
                </a:lnTo>
                <a:lnTo>
                  <a:pt x="200" y="1634"/>
                </a:lnTo>
                <a:lnTo>
                  <a:pt x="201" y="1634"/>
                </a:lnTo>
                <a:lnTo>
                  <a:pt x="201" y="1633"/>
                </a:lnTo>
                <a:lnTo>
                  <a:pt x="202" y="1632"/>
                </a:lnTo>
                <a:lnTo>
                  <a:pt x="203" y="1632"/>
                </a:lnTo>
                <a:lnTo>
                  <a:pt x="204" y="1632"/>
                </a:lnTo>
                <a:lnTo>
                  <a:pt x="204" y="1631"/>
                </a:lnTo>
                <a:lnTo>
                  <a:pt x="205" y="1631"/>
                </a:lnTo>
                <a:lnTo>
                  <a:pt x="205" y="1625"/>
                </a:lnTo>
                <a:lnTo>
                  <a:pt x="204" y="1626"/>
                </a:lnTo>
                <a:lnTo>
                  <a:pt x="203" y="1623"/>
                </a:lnTo>
                <a:lnTo>
                  <a:pt x="204" y="1623"/>
                </a:lnTo>
                <a:lnTo>
                  <a:pt x="203" y="1620"/>
                </a:lnTo>
                <a:lnTo>
                  <a:pt x="205" y="1620"/>
                </a:lnTo>
                <a:lnTo>
                  <a:pt x="206" y="1619"/>
                </a:lnTo>
                <a:lnTo>
                  <a:pt x="207" y="1615"/>
                </a:lnTo>
                <a:lnTo>
                  <a:pt x="207" y="1614"/>
                </a:lnTo>
                <a:lnTo>
                  <a:pt x="207" y="1611"/>
                </a:lnTo>
                <a:lnTo>
                  <a:pt x="210" y="1608"/>
                </a:lnTo>
                <a:lnTo>
                  <a:pt x="209" y="1608"/>
                </a:lnTo>
                <a:lnTo>
                  <a:pt x="211" y="1606"/>
                </a:lnTo>
                <a:lnTo>
                  <a:pt x="211" y="1604"/>
                </a:lnTo>
                <a:lnTo>
                  <a:pt x="212" y="1602"/>
                </a:lnTo>
                <a:lnTo>
                  <a:pt x="209" y="1601"/>
                </a:lnTo>
                <a:lnTo>
                  <a:pt x="209" y="1600"/>
                </a:lnTo>
                <a:lnTo>
                  <a:pt x="208" y="1600"/>
                </a:lnTo>
                <a:lnTo>
                  <a:pt x="207" y="1598"/>
                </a:lnTo>
                <a:lnTo>
                  <a:pt x="207" y="1597"/>
                </a:lnTo>
                <a:lnTo>
                  <a:pt x="206" y="1597"/>
                </a:lnTo>
                <a:lnTo>
                  <a:pt x="206" y="1595"/>
                </a:lnTo>
                <a:lnTo>
                  <a:pt x="205" y="1594"/>
                </a:lnTo>
                <a:lnTo>
                  <a:pt x="199" y="1596"/>
                </a:lnTo>
                <a:lnTo>
                  <a:pt x="197" y="1598"/>
                </a:lnTo>
                <a:lnTo>
                  <a:pt x="196" y="1598"/>
                </a:lnTo>
                <a:lnTo>
                  <a:pt x="196" y="1599"/>
                </a:lnTo>
                <a:lnTo>
                  <a:pt x="195" y="1599"/>
                </a:lnTo>
                <a:lnTo>
                  <a:pt x="194" y="1599"/>
                </a:lnTo>
                <a:lnTo>
                  <a:pt x="194" y="1601"/>
                </a:lnTo>
                <a:lnTo>
                  <a:pt x="193" y="1601"/>
                </a:lnTo>
                <a:lnTo>
                  <a:pt x="191" y="1600"/>
                </a:lnTo>
                <a:lnTo>
                  <a:pt x="190" y="1600"/>
                </a:lnTo>
                <a:lnTo>
                  <a:pt x="189" y="1603"/>
                </a:lnTo>
                <a:lnTo>
                  <a:pt x="188" y="1603"/>
                </a:lnTo>
                <a:lnTo>
                  <a:pt x="187" y="1603"/>
                </a:lnTo>
                <a:lnTo>
                  <a:pt x="186" y="1603"/>
                </a:lnTo>
                <a:lnTo>
                  <a:pt x="183" y="1604"/>
                </a:lnTo>
                <a:lnTo>
                  <a:pt x="182" y="1604"/>
                </a:lnTo>
                <a:lnTo>
                  <a:pt x="182" y="1605"/>
                </a:lnTo>
                <a:lnTo>
                  <a:pt x="181" y="1605"/>
                </a:lnTo>
                <a:lnTo>
                  <a:pt x="180" y="1604"/>
                </a:lnTo>
                <a:lnTo>
                  <a:pt x="178" y="1600"/>
                </a:lnTo>
                <a:lnTo>
                  <a:pt x="178" y="1599"/>
                </a:lnTo>
                <a:lnTo>
                  <a:pt x="177" y="1598"/>
                </a:lnTo>
                <a:lnTo>
                  <a:pt x="172" y="1588"/>
                </a:lnTo>
                <a:lnTo>
                  <a:pt x="173" y="1588"/>
                </a:lnTo>
                <a:lnTo>
                  <a:pt x="174" y="1588"/>
                </a:lnTo>
                <a:lnTo>
                  <a:pt x="175" y="1588"/>
                </a:lnTo>
                <a:lnTo>
                  <a:pt x="176" y="1590"/>
                </a:lnTo>
                <a:lnTo>
                  <a:pt x="181" y="1590"/>
                </a:lnTo>
                <a:lnTo>
                  <a:pt x="184" y="1590"/>
                </a:lnTo>
                <a:lnTo>
                  <a:pt x="185" y="1591"/>
                </a:lnTo>
                <a:lnTo>
                  <a:pt x="187" y="1592"/>
                </a:lnTo>
                <a:lnTo>
                  <a:pt x="188" y="1593"/>
                </a:lnTo>
                <a:lnTo>
                  <a:pt x="193" y="1595"/>
                </a:lnTo>
                <a:lnTo>
                  <a:pt x="196" y="1593"/>
                </a:lnTo>
                <a:lnTo>
                  <a:pt x="201" y="1591"/>
                </a:lnTo>
                <a:lnTo>
                  <a:pt x="204" y="1591"/>
                </a:lnTo>
                <a:lnTo>
                  <a:pt x="209" y="1590"/>
                </a:lnTo>
                <a:lnTo>
                  <a:pt x="213" y="1590"/>
                </a:lnTo>
                <a:lnTo>
                  <a:pt x="218" y="1591"/>
                </a:lnTo>
                <a:lnTo>
                  <a:pt x="218" y="1579"/>
                </a:lnTo>
                <a:lnTo>
                  <a:pt x="215" y="1580"/>
                </a:lnTo>
                <a:lnTo>
                  <a:pt x="212" y="1580"/>
                </a:lnTo>
                <a:lnTo>
                  <a:pt x="203" y="1580"/>
                </a:lnTo>
                <a:lnTo>
                  <a:pt x="195" y="1580"/>
                </a:lnTo>
                <a:lnTo>
                  <a:pt x="192" y="1581"/>
                </a:lnTo>
                <a:lnTo>
                  <a:pt x="178" y="1581"/>
                </a:lnTo>
                <a:lnTo>
                  <a:pt x="175" y="1581"/>
                </a:lnTo>
                <a:lnTo>
                  <a:pt x="170" y="1581"/>
                </a:lnTo>
                <a:lnTo>
                  <a:pt x="170" y="1580"/>
                </a:lnTo>
                <a:lnTo>
                  <a:pt x="170" y="1579"/>
                </a:lnTo>
                <a:lnTo>
                  <a:pt x="169" y="1578"/>
                </a:lnTo>
                <a:lnTo>
                  <a:pt x="169" y="1552"/>
                </a:lnTo>
                <a:lnTo>
                  <a:pt x="169" y="1548"/>
                </a:lnTo>
                <a:lnTo>
                  <a:pt x="167" y="1548"/>
                </a:lnTo>
                <a:lnTo>
                  <a:pt x="167" y="1549"/>
                </a:lnTo>
                <a:lnTo>
                  <a:pt x="166" y="1549"/>
                </a:lnTo>
                <a:lnTo>
                  <a:pt x="166" y="1548"/>
                </a:lnTo>
                <a:lnTo>
                  <a:pt x="165" y="1548"/>
                </a:lnTo>
                <a:lnTo>
                  <a:pt x="164" y="1548"/>
                </a:lnTo>
                <a:lnTo>
                  <a:pt x="164" y="1549"/>
                </a:lnTo>
                <a:lnTo>
                  <a:pt x="163" y="1549"/>
                </a:lnTo>
                <a:lnTo>
                  <a:pt x="162" y="1549"/>
                </a:lnTo>
                <a:lnTo>
                  <a:pt x="161" y="1549"/>
                </a:lnTo>
                <a:lnTo>
                  <a:pt x="160" y="1548"/>
                </a:lnTo>
                <a:lnTo>
                  <a:pt x="159" y="1548"/>
                </a:lnTo>
                <a:lnTo>
                  <a:pt x="158" y="1548"/>
                </a:lnTo>
                <a:lnTo>
                  <a:pt x="157" y="1548"/>
                </a:lnTo>
                <a:lnTo>
                  <a:pt x="156" y="1548"/>
                </a:lnTo>
                <a:lnTo>
                  <a:pt x="155" y="1548"/>
                </a:lnTo>
                <a:lnTo>
                  <a:pt x="154" y="1548"/>
                </a:lnTo>
                <a:lnTo>
                  <a:pt x="154" y="1547"/>
                </a:lnTo>
                <a:lnTo>
                  <a:pt x="153" y="1547"/>
                </a:lnTo>
                <a:lnTo>
                  <a:pt x="152" y="1547"/>
                </a:lnTo>
                <a:lnTo>
                  <a:pt x="151" y="1547"/>
                </a:lnTo>
                <a:lnTo>
                  <a:pt x="150" y="1547"/>
                </a:lnTo>
                <a:lnTo>
                  <a:pt x="149" y="1547"/>
                </a:lnTo>
                <a:lnTo>
                  <a:pt x="148" y="1546"/>
                </a:lnTo>
                <a:lnTo>
                  <a:pt x="147" y="1546"/>
                </a:lnTo>
                <a:lnTo>
                  <a:pt x="146" y="1546"/>
                </a:lnTo>
                <a:lnTo>
                  <a:pt x="146" y="1545"/>
                </a:lnTo>
                <a:lnTo>
                  <a:pt x="146" y="1545"/>
                </a:lnTo>
                <a:lnTo>
                  <a:pt x="145" y="1545"/>
                </a:lnTo>
                <a:lnTo>
                  <a:pt x="144" y="1545"/>
                </a:lnTo>
                <a:lnTo>
                  <a:pt x="143" y="1545"/>
                </a:lnTo>
                <a:lnTo>
                  <a:pt x="143" y="1544"/>
                </a:lnTo>
                <a:lnTo>
                  <a:pt x="143" y="1543"/>
                </a:lnTo>
                <a:lnTo>
                  <a:pt x="142" y="1543"/>
                </a:lnTo>
                <a:lnTo>
                  <a:pt x="141" y="1543"/>
                </a:lnTo>
                <a:lnTo>
                  <a:pt x="141" y="1544"/>
                </a:lnTo>
                <a:lnTo>
                  <a:pt x="142" y="1544"/>
                </a:lnTo>
                <a:lnTo>
                  <a:pt x="142" y="1545"/>
                </a:lnTo>
                <a:lnTo>
                  <a:pt x="141" y="1545"/>
                </a:lnTo>
                <a:lnTo>
                  <a:pt x="131" y="1545"/>
                </a:lnTo>
                <a:lnTo>
                  <a:pt x="130" y="1545"/>
                </a:lnTo>
                <a:lnTo>
                  <a:pt x="129" y="1545"/>
                </a:lnTo>
                <a:lnTo>
                  <a:pt x="128" y="1544"/>
                </a:lnTo>
                <a:lnTo>
                  <a:pt x="127" y="1544"/>
                </a:lnTo>
                <a:lnTo>
                  <a:pt x="126" y="1544"/>
                </a:lnTo>
                <a:lnTo>
                  <a:pt x="124" y="1543"/>
                </a:lnTo>
                <a:lnTo>
                  <a:pt x="121" y="1542"/>
                </a:lnTo>
                <a:lnTo>
                  <a:pt x="121" y="1551"/>
                </a:lnTo>
                <a:lnTo>
                  <a:pt x="117" y="1551"/>
                </a:lnTo>
                <a:lnTo>
                  <a:pt x="112" y="1551"/>
                </a:lnTo>
                <a:lnTo>
                  <a:pt x="112" y="1546"/>
                </a:lnTo>
                <a:lnTo>
                  <a:pt x="112" y="1545"/>
                </a:lnTo>
                <a:lnTo>
                  <a:pt x="115" y="1545"/>
                </a:lnTo>
                <a:lnTo>
                  <a:pt x="115" y="1543"/>
                </a:lnTo>
                <a:lnTo>
                  <a:pt x="116" y="1542"/>
                </a:lnTo>
                <a:lnTo>
                  <a:pt x="117" y="1542"/>
                </a:lnTo>
                <a:lnTo>
                  <a:pt x="118" y="1542"/>
                </a:lnTo>
                <a:lnTo>
                  <a:pt x="118" y="1541"/>
                </a:lnTo>
                <a:lnTo>
                  <a:pt x="118" y="1525"/>
                </a:lnTo>
                <a:lnTo>
                  <a:pt x="109" y="1525"/>
                </a:lnTo>
                <a:lnTo>
                  <a:pt x="108" y="1524"/>
                </a:lnTo>
                <a:lnTo>
                  <a:pt x="107" y="1524"/>
                </a:lnTo>
                <a:lnTo>
                  <a:pt x="106" y="1524"/>
                </a:lnTo>
                <a:lnTo>
                  <a:pt x="105" y="1524"/>
                </a:lnTo>
                <a:lnTo>
                  <a:pt x="102" y="1521"/>
                </a:lnTo>
                <a:lnTo>
                  <a:pt x="101" y="1521"/>
                </a:lnTo>
                <a:lnTo>
                  <a:pt x="100" y="1522"/>
                </a:lnTo>
                <a:lnTo>
                  <a:pt x="98" y="1522"/>
                </a:lnTo>
                <a:lnTo>
                  <a:pt x="97" y="1523"/>
                </a:lnTo>
                <a:lnTo>
                  <a:pt x="97" y="1522"/>
                </a:lnTo>
                <a:lnTo>
                  <a:pt x="96" y="1521"/>
                </a:lnTo>
                <a:lnTo>
                  <a:pt x="91" y="1519"/>
                </a:lnTo>
                <a:lnTo>
                  <a:pt x="89" y="1519"/>
                </a:lnTo>
                <a:lnTo>
                  <a:pt x="87" y="1519"/>
                </a:lnTo>
                <a:lnTo>
                  <a:pt x="86" y="1518"/>
                </a:lnTo>
                <a:lnTo>
                  <a:pt x="82" y="1516"/>
                </a:lnTo>
                <a:lnTo>
                  <a:pt x="80" y="1514"/>
                </a:lnTo>
                <a:lnTo>
                  <a:pt x="77" y="1514"/>
                </a:lnTo>
                <a:lnTo>
                  <a:pt x="76" y="1513"/>
                </a:lnTo>
                <a:lnTo>
                  <a:pt x="75" y="1510"/>
                </a:lnTo>
                <a:lnTo>
                  <a:pt x="74" y="1510"/>
                </a:lnTo>
                <a:lnTo>
                  <a:pt x="66" y="1512"/>
                </a:lnTo>
                <a:lnTo>
                  <a:pt x="63" y="1511"/>
                </a:lnTo>
                <a:lnTo>
                  <a:pt x="62" y="1507"/>
                </a:lnTo>
                <a:lnTo>
                  <a:pt x="60" y="1505"/>
                </a:lnTo>
                <a:lnTo>
                  <a:pt x="59" y="1503"/>
                </a:lnTo>
                <a:lnTo>
                  <a:pt x="58" y="1503"/>
                </a:lnTo>
                <a:lnTo>
                  <a:pt x="58" y="1520"/>
                </a:lnTo>
                <a:lnTo>
                  <a:pt x="58" y="1527"/>
                </a:lnTo>
                <a:lnTo>
                  <a:pt x="62" y="1525"/>
                </a:lnTo>
                <a:lnTo>
                  <a:pt x="66" y="1525"/>
                </a:lnTo>
                <a:lnTo>
                  <a:pt x="71" y="1524"/>
                </a:lnTo>
                <a:lnTo>
                  <a:pt x="71" y="1545"/>
                </a:lnTo>
                <a:lnTo>
                  <a:pt x="60" y="1545"/>
                </a:lnTo>
                <a:lnTo>
                  <a:pt x="59" y="1545"/>
                </a:lnTo>
                <a:lnTo>
                  <a:pt x="58" y="1545"/>
                </a:lnTo>
                <a:lnTo>
                  <a:pt x="57" y="1545"/>
                </a:lnTo>
                <a:lnTo>
                  <a:pt x="56" y="1544"/>
                </a:lnTo>
                <a:lnTo>
                  <a:pt x="55" y="1544"/>
                </a:lnTo>
                <a:lnTo>
                  <a:pt x="54" y="1543"/>
                </a:lnTo>
                <a:lnTo>
                  <a:pt x="53" y="1543"/>
                </a:lnTo>
                <a:lnTo>
                  <a:pt x="52" y="1543"/>
                </a:lnTo>
                <a:lnTo>
                  <a:pt x="50" y="1543"/>
                </a:lnTo>
                <a:lnTo>
                  <a:pt x="49" y="1543"/>
                </a:lnTo>
                <a:lnTo>
                  <a:pt x="49" y="1542"/>
                </a:lnTo>
                <a:lnTo>
                  <a:pt x="49" y="1542"/>
                </a:lnTo>
                <a:lnTo>
                  <a:pt x="48" y="1543"/>
                </a:lnTo>
                <a:lnTo>
                  <a:pt x="47" y="1543"/>
                </a:lnTo>
                <a:lnTo>
                  <a:pt x="46" y="1543"/>
                </a:lnTo>
                <a:lnTo>
                  <a:pt x="45" y="1543"/>
                </a:lnTo>
                <a:lnTo>
                  <a:pt x="37" y="1546"/>
                </a:lnTo>
                <a:lnTo>
                  <a:pt x="36" y="1546"/>
                </a:lnTo>
                <a:lnTo>
                  <a:pt x="35" y="1546"/>
                </a:lnTo>
                <a:lnTo>
                  <a:pt x="34" y="1546"/>
                </a:lnTo>
                <a:lnTo>
                  <a:pt x="33" y="1546"/>
                </a:lnTo>
                <a:lnTo>
                  <a:pt x="32" y="1546"/>
                </a:lnTo>
                <a:lnTo>
                  <a:pt x="31" y="1546"/>
                </a:lnTo>
                <a:lnTo>
                  <a:pt x="30" y="1545"/>
                </a:lnTo>
                <a:lnTo>
                  <a:pt x="29" y="1545"/>
                </a:lnTo>
                <a:lnTo>
                  <a:pt x="28" y="1545"/>
                </a:lnTo>
                <a:lnTo>
                  <a:pt x="26" y="1544"/>
                </a:lnTo>
                <a:lnTo>
                  <a:pt x="24" y="1543"/>
                </a:lnTo>
                <a:lnTo>
                  <a:pt x="23" y="1543"/>
                </a:lnTo>
                <a:lnTo>
                  <a:pt x="22" y="1543"/>
                </a:lnTo>
                <a:lnTo>
                  <a:pt x="12" y="1543"/>
                </a:lnTo>
                <a:lnTo>
                  <a:pt x="12" y="1544"/>
                </a:lnTo>
                <a:lnTo>
                  <a:pt x="2" y="1543"/>
                </a:lnTo>
                <a:lnTo>
                  <a:pt x="0" y="1543"/>
                </a:lnTo>
                <a:lnTo>
                  <a:pt x="0" y="1574"/>
                </a:lnTo>
                <a:lnTo>
                  <a:pt x="1" y="1574"/>
                </a:lnTo>
                <a:lnTo>
                  <a:pt x="73" y="1573"/>
                </a:lnTo>
                <a:lnTo>
                  <a:pt x="74" y="1573"/>
                </a:lnTo>
                <a:lnTo>
                  <a:pt x="73" y="1573"/>
                </a:lnTo>
                <a:lnTo>
                  <a:pt x="73" y="1574"/>
                </a:lnTo>
                <a:lnTo>
                  <a:pt x="73" y="1576"/>
                </a:lnTo>
                <a:lnTo>
                  <a:pt x="73" y="1577"/>
                </a:lnTo>
                <a:lnTo>
                  <a:pt x="73" y="1578"/>
                </a:lnTo>
                <a:lnTo>
                  <a:pt x="73" y="1579"/>
                </a:lnTo>
                <a:lnTo>
                  <a:pt x="73" y="1580"/>
                </a:lnTo>
                <a:lnTo>
                  <a:pt x="73" y="1581"/>
                </a:lnTo>
                <a:lnTo>
                  <a:pt x="72" y="1582"/>
                </a:lnTo>
                <a:lnTo>
                  <a:pt x="72" y="1583"/>
                </a:lnTo>
                <a:lnTo>
                  <a:pt x="71" y="1584"/>
                </a:lnTo>
                <a:lnTo>
                  <a:pt x="71" y="1585"/>
                </a:lnTo>
                <a:lnTo>
                  <a:pt x="71" y="1586"/>
                </a:lnTo>
                <a:lnTo>
                  <a:pt x="71" y="1588"/>
                </a:lnTo>
                <a:lnTo>
                  <a:pt x="71" y="1589"/>
                </a:lnTo>
                <a:lnTo>
                  <a:pt x="71" y="1590"/>
                </a:lnTo>
                <a:lnTo>
                  <a:pt x="72" y="1590"/>
                </a:lnTo>
                <a:lnTo>
                  <a:pt x="72" y="1591"/>
                </a:lnTo>
                <a:lnTo>
                  <a:pt x="72" y="1591"/>
                </a:lnTo>
                <a:lnTo>
                  <a:pt x="72" y="1592"/>
                </a:lnTo>
                <a:lnTo>
                  <a:pt x="72" y="1593"/>
                </a:lnTo>
                <a:lnTo>
                  <a:pt x="72" y="1594"/>
                </a:lnTo>
                <a:lnTo>
                  <a:pt x="73" y="1595"/>
                </a:lnTo>
                <a:lnTo>
                  <a:pt x="73" y="1596"/>
                </a:lnTo>
                <a:lnTo>
                  <a:pt x="73" y="1597"/>
                </a:lnTo>
                <a:lnTo>
                  <a:pt x="73" y="1598"/>
                </a:lnTo>
                <a:lnTo>
                  <a:pt x="72" y="1601"/>
                </a:lnTo>
                <a:lnTo>
                  <a:pt x="72" y="1607"/>
                </a:lnTo>
                <a:lnTo>
                  <a:pt x="72" y="1608"/>
                </a:lnTo>
                <a:lnTo>
                  <a:pt x="72" y="1609"/>
                </a:lnTo>
                <a:lnTo>
                  <a:pt x="71" y="1610"/>
                </a:lnTo>
                <a:lnTo>
                  <a:pt x="71" y="1611"/>
                </a:lnTo>
                <a:lnTo>
                  <a:pt x="70" y="1613"/>
                </a:lnTo>
                <a:lnTo>
                  <a:pt x="70" y="1614"/>
                </a:lnTo>
                <a:lnTo>
                  <a:pt x="69" y="1615"/>
                </a:lnTo>
                <a:lnTo>
                  <a:pt x="60" y="1624"/>
                </a:lnTo>
                <a:lnTo>
                  <a:pt x="59" y="1625"/>
                </a:lnTo>
                <a:lnTo>
                  <a:pt x="59" y="1626"/>
                </a:lnTo>
                <a:lnTo>
                  <a:pt x="58" y="1627"/>
                </a:lnTo>
                <a:lnTo>
                  <a:pt x="57" y="1630"/>
                </a:lnTo>
                <a:lnTo>
                  <a:pt x="58" y="1630"/>
                </a:lnTo>
                <a:lnTo>
                  <a:pt x="59" y="1627"/>
                </a:lnTo>
                <a:lnTo>
                  <a:pt x="59" y="1626"/>
                </a:lnTo>
                <a:lnTo>
                  <a:pt x="60" y="1626"/>
                </a:lnTo>
                <a:lnTo>
                  <a:pt x="60" y="1625"/>
                </a:lnTo>
                <a:lnTo>
                  <a:pt x="65" y="1620"/>
                </a:lnTo>
                <a:lnTo>
                  <a:pt x="69" y="1615"/>
                </a:lnTo>
                <a:lnTo>
                  <a:pt x="69" y="1615"/>
                </a:lnTo>
                <a:lnTo>
                  <a:pt x="70" y="1615"/>
                </a:lnTo>
                <a:lnTo>
                  <a:pt x="70" y="1614"/>
                </a:lnTo>
                <a:lnTo>
                  <a:pt x="71" y="1613"/>
                </a:lnTo>
                <a:lnTo>
                  <a:pt x="72" y="1611"/>
                </a:lnTo>
                <a:lnTo>
                  <a:pt x="72" y="1610"/>
                </a:lnTo>
                <a:lnTo>
                  <a:pt x="72" y="1609"/>
                </a:lnTo>
                <a:lnTo>
                  <a:pt x="73" y="1608"/>
                </a:lnTo>
                <a:lnTo>
                  <a:pt x="73" y="1602"/>
                </a:lnTo>
                <a:lnTo>
                  <a:pt x="80" y="1602"/>
                </a:lnTo>
                <a:lnTo>
                  <a:pt x="81" y="1600"/>
                </a:lnTo>
                <a:lnTo>
                  <a:pt x="90" y="1600"/>
                </a:lnTo>
                <a:lnTo>
                  <a:pt x="97" y="1602"/>
                </a:lnTo>
                <a:lnTo>
                  <a:pt x="98" y="1600"/>
                </a:lnTo>
                <a:lnTo>
                  <a:pt x="103" y="1599"/>
                </a:lnTo>
                <a:lnTo>
                  <a:pt x="110" y="1605"/>
                </a:lnTo>
                <a:lnTo>
                  <a:pt x="118" y="1606"/>
                </a:lnTo>
                <a:lnTo>
                  <a:pt x="129" y="1606"/>
                </a:lnTo>
                <a:lnTo>
                  <a:pt x="134" y="1600"/>
                </a:lnTo>
                <a:lnTo>
                  <a:pt x="143" y="1598"/>
                </a:lnTo>
                <a:lnTo>
                  <a:pt x="144" y="1598"/>
                </a:lnTo>
                <a:lnTo>
                  <a:pt x="145" y="1603"/>
                </a:lnTo>
                <a:lnTo>
                  <a:pt x="146" y="1603"/>
                </a:lnTo>
                <a:lnTo>
                  <a:pt x="146" y="1603"/>
                </a:lnTo>
                <a:lnTo>
                  <a:pt x="147" y="1603"/>
                </a:lnTo>
                <a:lnTo>
                  <a:pt x="148" y="1603"/>
                </a:lnTo>
                <a:lnTo>
                  <a:pt x="150" y="1603"/>
                </a:lnTo>
                <a:lnTo>
                  <a:pt x="149" y="1607"/>
                </a:lnTo>
                <a:lnTo>
                  <a:pt x="150" y="1610"/>
                </a:lnTo>
                <a:lnTo>
                  <a:pt x="149" y="1610"/>
                </a:lnTo>
                <a:lnTo>
                  <a:pt x="149" y="1611"/>
                </a:lnTo>
                <a:lnTo>
                  <a:pt x="150" y="1611"/>
                </a:lnTo>
                <a:lnTo>
                  <a:pt x="150" y="1612"/>
                </a:lnTo>
                <a:lnTo>
                  <a:pt x="151" y="1613"/>
                </a:lnTo>
                <a:lnTo>
                  <a:pt x="152" y="1613"/>
                </a:lnTo>
                <a:lnTo>
                  <a:pt x="155" y="1616"/>
                </a:lnTo>
                <a:lnTo>
                  <a:pt x="156" y="1615"/>
                </a:lnTo>
                <a:lnTo>
                  <a:pt x="157" y="1615"/>
                </a:lnTo>
                <a:lnTo>
                  <a:pt x="158" y="1615"/>
                </a:lnTo>
                <a:lnTo>
                  <a:pt x="159" y="1614"/>
                </a:lnTo>
                <a:lnTo>
                  <a:pt x="160" y="1614"/>
                </a:lnTo>
                <a:lnTo>
                  <a:pt x="160" y="1613"/>
                </a:lnTo>
                <a:lnTo>
                  <a:pt x="161" y="1613"/>
                </a:lnTo>
                <a:lnTo>
                  <a:pt x="162" y="1613"/>
                </a:lnTo>
                <a:lnTo>
                  <a:pt x="163" y="1612"/>
                </a:lnTo>
                <a:lnTo>
                  <a:pt x="164" y="1612"/>
                </a:lnTo>
                <a:lnTo>
                  <a:pt x="164" y="1610"/>
                </a:lnTo>
                <a:lnTo>
                  <a:pt x="165" y="1610"/>
                </a:lnTo>
                <a:lnTo>
                  <a:pt x="166" y="1609"/>
                </a:lnTo>
                <a:lnTo>
                  <a:pt x="167" y="1609"/>
                </a:lnTo>
                <a:lnTo>
                  <a:pt x="168" y="1609"/>
                </a:lnTo>
                <a:lnTo>
                  <a:pt x="170" y="1610"/>
                </a:lnTo>
                <a:lnTo>
                  <a:pt x="171" y="1610"/>
                </a:lnTo>
                <a:lnTo>
                  <a:pt x="172" y="1610"/>
                </a:lnTo>
                <a:lnTo>
                  <a:pt x="173" y="1610"/>
                </a:lnTo>
                <a:lnTo>
                  <a:pt x="174" y="1611"/>
                </a:lnTo>
                <a:lnTo>
                  <a:pt x="174" y="1612"/>
                </a:lnTo>
                <a:lnTo>
                  <a:pt x="174" y="1613"/>
                </a:lnTo>
                <a:lnTo>
                  <a:pt x="174" y="1614"/>
                </a:lnTo>
                <a:lnTo>
                  <a:pt x="174" y="1615"/>
                </a:lnTo>
                <a:lnTo>
                  <a:pt x="174" y="1615"/>
                </a:lnTo>
                <a:lnTo>
                  <a:pt x="174" y="1616"/>
                </a:lnTo>
                <a:lnTo>
                  <a:pt x="174" y="1617"/>
                </a:lnTo>
                <a:lnTo>
                  <a:pt x="175" y="1618"/>
                </a:lnTo>
                <a:lnTo>
                  <a:pt x="175" y="1619"/>
                </a:lnTo>
                <a:lnTo>
                  <a:pt x="176" y="1620"/>
                </a:lnTo>
                <a:lnTo>
                  <a:pt x="176" y="1621"/>
                </a:lnTo>
                <a:lnTo>
                  <a:pt x="176" y="1622"/>
                </a:lnTo>
                <a:lnTo>
                  <a:pt x="176" y="1623"/>
                </a:lnTo>
                <a:lnTo>
                  <a:pt x="176" y="1625"/>
                </a:lnTo>
                <a:lnTo>
                  <a:pt x="176" y="1626"/>
                </a:lnTo>
                <a:lnTo>
                  <a:pt x="176" y="1627"/>
                </a:lnTo>
                <a:lnTo>
                  <a:pt x="176" y="1628"/>
                </a:lnTo>
                <a:lnTo>
                  <a:pt x="177" y="1629"/>
                </a:lnTo>
                <a:lnTo>
                  <a:pt x="177" y="1630"/>
                </a:lnTo>
                <a:lnTo>
                  <a:pt x="177" y="1631"/>
                </a:lnTo>
                <a:lnTo>
                  <a:pt x="178" y="1632"/>
                </a:lnTo>
                <a:lnTo>
                  <a:pt x="178" y="1633"/>
                </a:lnTo>
                <a:lnTo>
                  <a:pt x="179" y="1634"/>
                </a:lnTo>
                <a:lnTo>
                  <a:pt x="179" y="1635"/>
                </a:lnTo>
                <a:lnTo>
                  <a:pt x="179" y="1636"/>
                </a:lnTo>
                <a:lnTo>
                  <a:pt x="180" y="1637"/>
                </a:lnTo>
                <a:lnTo>
                  <a:pt x="180" y="1638"/>
                </a:lnTo>
                <a:lnTo>
                  <a:pt x="180" y="1639"/>
                </a:lnTo>
                <a:lnTo>
                  <a:pt x="180" y="1639"/>
                </a:lnTo>
                <a:lnTo>
                  <a:pt x="180" y="1640"/>
                </a:lnTo>
                <a:lnTo>
                  <a:pt x="179" y="1640"/>
                </a:lnTo>
                <a:lnTo>
                  <a:pt x="178" y="1640"/>
                </a:lnTo>
                <a:lnTo>
                  <a:pt x="177" y="1640"/>
                </a:lnTo>
                <a:lnTo>
                  <a:pt x="177" y="1642"/>
                </a:lnTo>
                <a:lnTo>
                  <a:pt x="178" y="1642"/>
                </a:lnTo>
                <a:lnTo>
                  <a:pt x="179" y="1643"/>
                </a:lnTo>
                <a:lnTo>
                  <a:pt x="179" y="1644"/>
                </a:lnTo>
                <a:lnTo>
                  <a:pt x="180" y="1644"/>
                </a:lnTo>
                <a:lnTo>
                  <a:pt x="180" y="1645"/>
                </a:lnTo>
                <a:lnTo>
                  <a:pt x="180" y="1646"/>
                </a:lnTo>
                <a:lnTo>
                  <a:pt x="180" y="1647"/>
                </a:lnTo>
                <a:lnTo>
                  <a:pt x="180" y="1648"/>
                </a:lnTo>
                <a:lnTo>
                  <a:pt x="180" y="1649"/>
                </a:lnTo>
                <a:lnTo>
                  <a:pt x="181" y="1650"/>
                </a:lnTo>
                <a:lnTo>
                  <a:pt x="181" y="1651"/>
                </a:lnTo>
                <a:lnTo>
                  <a:pt x="181" y="1652"/>
                </a:lnTo>
                <a:lnTo>
                  <a:pt x="181" y="1653"/>
                </a:lnTo>
                <a:lnTo>
                  <a:pt x="181" y="1654"/>
                </a:lnTo>
                <a:lnTo>
                  <a:pt x="181" y="1655"/>
                </a:lnTo>
                <a:lnTo>
                  <a:pt x="181" y="1656"/>
                </a:lnTo>
                <a:lnTo>
                  <a:pt x="180" y="1658"/>
                </a:lnTo>
                <a:lnTo>
                  <a:pt x="179" y="1658"/>
                </a:lnTo>
                <a:lnTo>
                  <a:pt x="176" y="1659"/>
                </a:lnTo>
                <a:lnTo>
                  <a:pt x="175" y="1659"/>
                </a:lnTo>
                <a:lnTo>
                  <a:pt x="174" y="1659"/>
                </a:lnTo>
                <a:lnTo>
                  <a:pt x="173" y="1659"/>
                </a:lnTo>
                <a:lnTo>
                  <a:pt x="172" y="1659"/>
                </a:lnTo>
                <a:lnTo>
                  <a:pt x="153" y="1660"/>
                </a:lnTo>
                <a:lnTo>
                  <a:pt x="151" y="1659"/>
                </a:lnTo>
                <a:lnTo>
                  <a:pt x="148" y="1659"/>
                </a:lnTo>
                <a:lnTo>
                  <a:pt x="147" y="1660"/>
                </a:lnTo>
                <a:lnTo>
                  <a:pt x="146" y="1660"/>
                </a:lnTo>
                <a:lnTo>
                  <a:pt x="146" y="1660"/>
                </a:lnTo>
                <a:lnTo>
                  <a:pt x="145" y="1660"/>
                </a:lnTo>
                <a:lnTo>
                  <a:pt x="144" y="1660"/>
                </a:lnTo>
                <a:lnTo>
                  <a:pt x="143" y="1659"/>
                </a:lnTo>
                <a:lnTo>
                  <a:pt x="142" y="1659"/>
                </a:lnTo>
                <a:lnTo>
                  <a:pt x="141" y="1659"/>
                </a:lnTo>
                <a:lnTo>
                  <a:pt x="140" y="1659"/>
                </a:lnTo>
                <a:lnTo>
                  <a:pt x="139" y="1658"/>
                </a:lnTo>
                <a:lnTo>
                  <a:pt x="138" y="1658"/>
                </a:lnTo>
                <a:lnTo>
                  <a:pt x="137" y="1658"/>
                </a:lnTo>
                <a:lnTo>
                  <a:pt x="136" y="1657"/>
                </a:lnTo>
                <a:lnTo>
                  <a:pt x="135" y="1673"/>
                </a:lnTo>
                <a:lnTo>
                  <a:pt x="138" y="1676"/>
                </a:lnTo>
                <a:lnTo>
                  <a:pt x="142" y="1679"/>
                </a:lnTo>
                <a:lnTo>
                  <a:pt x="143" y="1679"/>
                </a:lnTo>
                <a:lnTo>
                  <a:pt x="145" y="1681"/>
                </a:lnTo>
                <a:lnTo>
                  <a:pt x="153" y="1691"/>
                </a:lnTo>
                <a:lnTo>
                  <a:pt x="159" y="1687"/>
                </a:lnTo>
                <a:lnTo>
                  <a:pt x="162" y="1687"/>
                </a:lnTo>
                <a:lnTo>
                  <a:pt x="163" y="1687"/>
                </a:lnTo>
                <a:lnTo>
                  <a:pt x="170" y="1684"/>
                </a:lnTo>
                <a:lnTo>
                  <a:pt x="171" y="1685"/>
                </a:lnTo>
                <a:lnTo>
                  <a:pt x="182" y="1686"/>
                </a:lnTo>
                <a:lnTo>
                  <a:pt x="184" y="1686"/>
                </a:lnTo>
                <a:lnTo>
                  <a:pt x="185" y="1687"/>
                </a:lnTo>
                <a:lnTo>
                  <a:pt x="193" y="1686"/>
                </a:lnTo>
                <a:lnTo>
                  <a:pt x="196" y="1683"/>
                </a:lnTo>
                <a:lnTo>
                  <a:pt x="208" y="1690"/>
                </a:lnTo>
                <a:lnTo>
                  <a:pt x="209" y="1690"/>
                </a:lnTo>
                <a:lnTo>
                  <a:pt x="209" y="1689"/>
                </a:lnTo>
                <a:lnTo>
                  <a:pt x="209" y="1688"/>
                </a:lnTo>
                <a:lnTo>
                  <a:pt x="210" y="1688"/>
                </a:lnTo>
                <a:lnTo>
                  <a:pt x="210" y="1688"/>
                </a:lnTo>
                <a:lnTo>
                  <a:pt x="210" y="1687"/>
                </a:lnTo>
                <a:lnTo>
                  <a:pt x="210" y="1686"/>
                </a:lnTo>
                <a:lnTo>
                  <a:pt x="210" y="1685"/>
                </a:lnTo>
                <a:lnTo>
                  <a:pt x="210" y="1684"/>
                </a:lnTo>
                <a:lnTo>
                  <a:pt x="217" y="1684"/>
                </a:lnTo>
                <a:lnTo>
                  <a:pt x="217" y="1666"/>
                </a:lnTo>
                <a:lnTo>
                  <a:pt x="246" y="1666"/>
                </a:lnTo>
                <a:lnTo>
                  <a:pt x="249" y="1666"/>
                </a:lnTo>
                <a:lnTo>
                  <a:pt x="253" y="1666"/>
                </a:lnTo>
                <a:lnTo>
                  <a:pt x="265" y="1666"/>
                </a:lnTo>
                <a:lnTo>
                  <a:pt x="267" y="1666"/>
                </a:lnTo>
                <a:lnTo>
                  <a:pt x="283" y="1666"/>
                </a:lnTo>
                <a:lnTo>
                  <a:pt x="295" y="1667"/>
                </a:lnTo>
                <a:lnTo>
                  <a:pt x="296" y="1667"/>
                </a:lnTo>
                <a:lnTo>
                  <a:pt x="296" y="1671"/>
                </a:lnTo>
                <a:lnTo>
                  <a:pt x="297" y="1671"/>
                </a:lnTo>
                <a:lnTo>
                  <a:pt x="299" y="1671"/>
                </a:lnTo>
                <a:lnTo>
                  <a:pt x="301" y="1671"/>
                </a:lnTo>
                <a:lnTo>
                  <a:pt x="301" y="1675"/>
                </a:lnTo>
                <a:lnTo>
                  <a:pt x="299" y="1675"/>
                </a:lnTo>
                <a:lnTo>
                  <a:pt x="298" y="1687"/>
                </a:lnTo>
                <a:lnTo>
                  <a:pt x="300" y="1687"/>
                </a:lnTo>
                <a:lnTo>
                  <a:pt x="300" y="1696"/>
                </a:lnTo>
                <a:lnTo>
                  <a:pt x="300" y="1707"/>
                </a:lnTo>
                <a:lnTo>
                  <a:pt x="300" y="1713"/>
                </a:lnTo>
                <a:lnTo>
                  <a:pt x="300" y="1745"/>
                </a:lnTo>
                <a:lnTo>
                  <a:pt x="315" y="1745"/>
                </a:lnTo>
                <a:lnTo>
                  <a:pt x="338" y="1745"/>
                </a:lnTo>
                <a:lnTo>
                  <a:pt x="339" y="1745"/>
                </a:lnTo>
                <a:lnTo>
                  <a:pt x="343" y="1745"/>
                </a:lnTo>
                <a:lnTo>
                  <a:pt x="343" y="1729"/>
                </a:lnTo>
                <a:lnTo>
                  <a:pt x="344" y="1729"/>
                </a:lnTo>
                <a:lnTo>
                  <a:pt x="369" y="1730"/>
                </a:lnTo>
                <a:lnTo>
                  <a:pt x="369" y="1729"/>
                </a:lnTo>
                <a:lnTo>
                  <a:pt x="369" y="1712"/>
                </a:lnTo>
                <a:lnTo>
                  <a:pt x="346" y="1711"/>
                </a:lnTo>
                <a:lnTo>
                  <a:pt x="338" y="1711"/>
                </a:lnTo>
                <a:lnTo>
                  <a:pt x="337" y="1711"/>
                </a:lnTo>
                <a:lnTo>
                  <a:pt x="337" y="1667"/>
                </a:lnTo>
                <a:lnTo>
                  <a:pt x="380" y="1666"/>
                </a:lnTo>
                <a:lnTo>
                  <a:pt x="382" y="1668"/>
                </a:lnTo>
                <a:lnTo>
                  <a:pt x="383" y="1669"/>
                </a:lnTo>
                <a:lnTo>
                  <a:pt x="385" y="1671"/>
                </a:lnTo>
                <a:lnTo>
                  <a:pt x="387" y="1673"/>
                </a:lnTo>
                <a:lnTo>
                  <a:pt x="387" y="1674"/>
                </a:lnTo>
                <a:lnTo>
                  <a:pt x="388" y="1674"/>
                </a:lnTo>
                <a:lnTo>
                  <a:pt x="390" y="1673"/>
                </a:lnTo>
                <a:lnTo>
                  <a:pt x="394" y="1672"/>
                </a:lnTo>
                <a:lnTo>
                  <a:pt x="397" y="1672"/>
                </a:lnTo>
                <a:lnTo>
                  <a:pt x="399" y="1674"/>
                </a:lnTo>
                <a:lnTo>
                  <a:pt x="401" y="1674"/>
                </a:lnTo>
                <a:lnTo>
                  <a:pt x="403" y="1676"/>
                </a:lnTo>
                <a:lnTo>
                  <a:pt x="404" y="1676"/>
                </a:lnTo>
                <a:lnTo>
                  <a:pt x="407" y="1679"/>
                </a:lnTo>
                <a:lnTo>
                  <a:pt x="409" y="1680"/>
                </a:lnTo>
                <a:lnTo>
                  <a:pt x="409" y="1682"/>
                </a:lnTo>
                <a:lnTo>
                  <a:pt x="408" y="1684"/>
                </a:lnTo>
                <a:lnTo>
                  <a:pt x="406" y="1685"/>
                </a:lnTo>
                <a:lnTo>
                  <a:pt x="405" y="1687"/>
                </a:lnTo>
                <a:lnTo>
                  <a:pt x="405" y="1688"/>
                </a:lnTo>
                <a:lnTo>
                  <a:pt x="408" y="1690"/>
                </a:lnTo>
                <a:lnTo>
                  <a:pt x="411" y="1691"/>
                </a:lnTo>
                <a:lnTo>
                  <a:pt x="414" y="1691"/>
                </a:lnTo>
                <a:lnTo>
                  <a:pt x="417" y="1690"/>
                </a:lnTo>
                <a:lnTo>
                  <a:pt x="419" y="1690"/>
                </a:lnTo>
                <a:lnTo>
                  <a:pt x="424" y="1691"/>
                </a:lnTo>
                <a:lnTo>
                  <a:pt x="425" y="1691"/>
                </a:lnTo>
                <a:lnTo>
                  <a:pt x="426" y="1693"/>
                </a:lnTo>
                <a:lnTo>
                  <a:pt x="427" y="1695"/>
                </a:lnTo>
                <a:lnTo>
                  <a:pt x="427" y="1697"/>
                </a:lnTo>
                <a:lnTo>
                  <a:pt x="427" y="1698"/>
                </a:lnTo>
                <a:lnTo>
                  <a:pt x="427" y="1699"/>
                </a:lnTo>
                <a:lnTo>
                  <a:pt x="428" y="1699"/>
                </a:lnTo>
                <a:lnTo>
                  <a:pt x="429" y="1698"/>
                </a:lnTo>
                <a:lnTo>
                  <a:pt x="430" y="1698"/>
                </a:lnTo>
                <a:lnTo>
                  <a:pt x="432" y="1698"/>
                </a:lnTo>
                <a:lnTo>
                  <a:pt x="435" y="1700"/>
                </a:lnTo>
                <a:lnTo>
                  <a:pt x="437" y="1702"/>
                </a:lnTo>
                <a:lnTo>
                  <a:pt x="439" y="1700"/>
                </a:lnTo>
                <a:lnTo>
                  <a:pt x="438" y="1703"/>
                </a:lnTo>
                <a:lnTo>
                  <a:pt x="437" y="1704"/>
                </a:lnTo>
                <a:lnTo>
                  <a:pt x="436" y="1705"/>
                </a:lnTo>
                <a:lnTo>
                  <a:pt x="436" y="1706"/>
                </a:lnTo>
                <a:lnTo>
                  <a:pt x="436" y="1707"/>
                </a:lnTo>
                <a:lnTo>
                  <a:pt x="435" y="1708"/>
                </a:lnTo>
                <a:lnTo>
                  <a:pt x="435" y="1709"/>
                </a:lnTo>
                <a:lnTo>
                  <a:pt x="434" y="1710"/>
                </a:lnTo>
                <a:lnTo>
                  <a:pt x="434" y="1711"/>
                </a:lnTo>
                <a:lnTo>
                  <a:pt x="433" y="1712"/>
                </a:lnTo>
                <a:lnTo>
                  <a:pt x="433" y="1713"/>
                </a:lnTo>
                <a:lnTo>
                  <a:pt x="436" y="1713"/>
                </a:lnTo>
                <a:lnTo>
                  <a:pt x="438" y="1713"/>
                </a:lnTo>
                <a:lnTo>
                  <a:pt x="437" y="1714"/>
                </a:lnTo>
                <a:lnTo>
                  <a:pt x="436" y="1714"/>
                </a:lnTo>
                <a:lnTo>
                  <a:pt x="435" y="1715"/>
                </a:lnTo>
                <a:lnTo>
                  <a:pt x="435" y="1716"/>
                </a:lnTo>
                <a:lnTo>
                  <a:pt x="435" y="1728"/>
                </a:lnTo>
                <a:lnTo>
                  <a:pt x="434" y="1734"/>
                </a:lnTo>
                <a:lnTo>
                  <a:pt x="436" y="1739"/>
                </a:lnTo>
                <a:lnTo>
                  <a:pt x="451" y="1739"/>
                </a:lnTo>
                <a:lnTo>
                  <a:pt x="451" y="1758"/>
                </a:lnTo>
                <a:lnTo>
                  <a:pt x="451" y="1759"/>
                </a:lnTo>
                <a:lnTo>
                  <a:pt x="457" y="1757"/>
                </a:lnTo>
                <a:lnTo>
                  <a:pt x="459" y="1757"/>
                </a:lnTo>
                <a:lnTo>
                  <a:pt x="461" y="1757"/>
                </a:lnTo>
                <a:lnTo>
                  <a:pt x="463" y="1756"/>
                </a:lnTo>
                <a:lnTo>
                  <a:pt x="465" y="1756"/>
                </a:lnTo>
                <a:lnTo>
                  <a:pt x="467" y="1754"/>
                </a:lnTo>
                <a:lnTo>
                  <a:pt x="469" y="1754"/>
                </a:lnTo>
                <a:lnTo>
                  <a:pt x="472" y="1754"/>
                </a:lnTo>
                <a:lnTo>
                  <a:pt x="474" y="1753"/>
                </a:lnTo>
                <a:lnTo>
                  <a:pt x="474" y="1752"/>
                </a:lnTo>
                <a:lnTo>
                  <a:pt x="476" y="1752"/>
                </a:lnTo>
                <a:lnTo>
                  <a:pt x="478" y="1752"/>
                </a:lnTo>
                <a:lnTo>
                  <a:pt x="479" y="1752"/>
                </a:lnTo>
                <a:lnTo>
                  <a:pt x="481" y="1751"/>
                </a:lnTo>
                <a:lnTo>
                  <a:pt x="482" y="1751"/>
                </a:lnTo>
                <a:lnTo>
                  <a:pt x="483" y="1751"/>
                </a:lnTo>
                <a:lnTo>
                  <a:pt x="484" y="1751"/>
                </a:lnTo>
                <a:lnTo>
                  <a:pt x="485" y="1750"/>
                </a:lnTo>
                <a:lnTo>
                  <a:pt x="486" y="1750"/>
                </a:lnTo>
                <a:lnTo>
                  <a:pt x="487" y="1750"/>
                </a:lnTo>
                <a:lnTo>
                  <a:pt x="488" y="1750"/>
                </a:lnTo>
                <a:lnTo>
                  <a:pt x="490" y="1749"/>
                </a:lnTo>
                <a:lnTo>
                  <a:pt x="491" y="1749"/>
                </a:lnTo>
                <a:lnTo>
                  <a:pt x="492" y="1749"/>
                </a:lnTo>
                <a:lnTo>
                  <a:pt x="493" y="1749"/>
                </a:lnTo>
                <a:lnTo>
                  <a:pt x="494" y="1749"/>
                </a:lnTo>
                <a:lnTo>
                  <a:pt x="495" y="1749"/>
                </a:lnTo>
                <a:lnTo>
                  <a:pt x="496" y="1749"/>
                </a:lnTo>
                <a:lnTo>
                  <a:pt x="499" y="1750"/>
                </a:lnTo>
                <a:lnTo>
                  <a:pt x="500" y="1750"/>
                </a:lnTo>
                <a:lnTo>
                  <a:pt x="501" y="1750"/>
                </a:lnTo>
                <a:lnTo>
                  <a:pt x="501" y="1751"/>
                </a:lnTo>
                <a:lnTo>
                  <a:pt x="502" y="1751"/>
                </a:lnTo>
                <a:lnTo>
                  <a:pt x="503" y="1751"/>
                </a:lnTo>
                <a:lnTo>
                  <a:pt x="521" y="1751"/>
                </a:lnTo>
                <a:lnTo>
                  <a:pt x="522" y="1751"/>
                </a:lnTo>
                <a:lnTo>
                  <a:pt x="523" y="1751"/>
                </a:lnTo>
                <a:lnTo>
                  <a:pt x="524" y="1751"/>
                </a:lnTo>
                <a:lnTo>
                  <a:pt x="525" y="1751"/>
                </a:lnTo>
                <a:lnTo>
                  <a:pt x="526" y="1751"/>
                </a:lnTo>
                <a:lnTo>
                  <a:pt x="527" y="1751"/>
                </a:lnTo>
                <a:lnTo>
                  <a:pt x="528" y="1752"/>
                </a:lnTo>
                <a:lnTo>
                  <a:pt x="529" y="1752"/>
                </a:lnTo>
                <a:lnTo>
                  <a:pt x="530" y="1752"/>
                </a:lnTo>
                <a:lnTo>
                  <a:pt x="531" y="1752"/>
                </a:lnTo>
                <a:lnTo>
                  <a:pt x="532" y="1753"/>
                </a:lnTo>
                <a:lnTo>
                  <a:pt x="534" y="1754"/>
                </a:lnTo>
                <a:lnTo>
                  <a:pt x="537" y="1756"/>
                </a:lnTo>
                <a:lnTo>
                  <a:pt x="547" y="1785"/>
                </a:lnTo>
                <a:lnTo>
                  <a:pt x="537" y="1785"/>
                </a:lnTo>
                <a:lnTo>
                  <a:pt x="530" y="1785"/>
                </a:lnTo>
                <a:lnTo>
                  <a:pt x="530" y="1807"/>
                </a:lnTo>
                <a:lnTo>
                  <a:pt x="530" y="1816"/>
                </a:lnTo>
                <a:lnTo>
                  <a:pt x="530" y="1824"/>
                </a:lnTo>
                <a:lnTo>
                  <a:pt x="501" y="1824"/>
                </a:lnTo>
                <a:lnTo>
                  <a:pt x="501" y="1855"/>
                </a:lnTo>
                <a:lnTo>
                  <a:pt x="483" y="1855"/>
                </a:lnTo>
                <a:lnTo>
                  <a:pt x="483" y="1869"/>
                </a:lnTo>
                <a:lnTo>
                  <a:pt x="483" y="1881"/>
                </a:lnTo>
                <a:lnTo>
                  <a:pt x="483" y="1886"/>
                </a:lnTo>
                <a:lnTo>
                  <a:pt x="482" y="1886"/>
                </a:lnTo>
                <a:lnTo>
                  <a:pt x="481" y="1886"/>
                </a:lnTo>
                <a:lnTo>
                  <a:pt x="480" y="1886"/>
                </a:lnTo>
                <a:lnTo>
                  <a:pt x="479" y="1886"/>
                </a:lnTo>
                <a:lnTo>
                  <a:pt x="477" y="1886"/>
                </a:lnTo>
                <a:lnTo>
                  <a:pt x="476" y="1886"/>
                </a:lnTo>
                <a:lnTo>
                  <a:pt x="475" y="1886"/>
                </a:lnTo>
                <a:lnTo>
                  <a:pt x="474" y="1886"/>
                </a:lnTo>
                <a:lnTo>
                  <a:pt x="473" y="1886"/>
                </a:lnTo>
                <a:lnTo>
                  <a:pt x="471" y="1886"/>
                </a:lnTo>
                <a:lnTo>
                  <a:pt x="470" y="1886"/>
                </a:lnTo>
                <a:lnTo>
                  <a:pt x="468" y="1885"/>
                </a:lnTo>
                <a:lnTo>
                  <a:pt x="467" y="1885"/>
                </a:lnTo>
                <a:lnTo>
                  <a:pt x="465" y="1885"/>
                </a:lnTo>
                <a:lnTo>
                  <a:pt x="464" y="1885"/>
                </a:lnTo>
                <a:lnTo>
                  <a:pt x="463" y="1885"/>
                </a:lnTo>
                <a:lnTo>
                  <a:pt x="462" y="1884"/>
                </a:lnTo>
                <a:lnTo>
                  <a:pt x="461" y="1884"/>
                </a:lnTo>
                <a:lnTo>
                  <a:pt x="460" y="1884"/>
                </a:lnTo>
                <a:lnTo>
                  <a:pt x="460" y="1884"/>
                </a:lnTo>
                <a:lnTo>
                  <a:pt x="459" y="1884"/>
                </a:lnTo>
                <a:lnTo>
                  <a:pt x="458" y="1884"/>
                </a:lnTo>
                <a:lnTo>
                  <a:pt x="457" y="1884"/>
                </a:lnTo>
                <a:lnTo>
                  <a:pt x="456" y="1883"/>
                </a:lnTo>
                <a:lnTo>
                  <a:pt x="453" y="1883"/>
                </a:lnTo>
                <a:lnTo>
                  <a:pt x="450" y="1883"/>
                </a:lnTo>
                <a:lnTo>
                  <a:pt x="449" y="1883"/>
                </a:lnTo>
                <a:lnTo>
                  <a:pt x="448" y="1883"/>
                </a:lnTo>
                <a:lnTo>
                  <a:pt x="447" y="1883"/>
                </a:lnTo>
                <a:lnTo>
                  <a:pt x="446" y="1883"/>
                </a:lnTo>
                <a:lnTo>
                  <a:pt x="445" y="1883"/>
                </a:lnTo>
                <a:lnTo>
                  <a:pt x="444" y="1883"/>
                </a:lnTo>
                <a:lnTo>
                  <a:pt x="443" y="1882"/>
                </a:lnTo>
                <a:lnTo>
                  <a:pt x="442" y="1882"/>
                </a:lnTo>
                <a:lnTo>
                  <a:pt x="441" y="1882"/>
                </a:lnTo>
                <a:lnTo>
                  <a:pt x="440" y="1882"/>
                </a:lnTo>
                <a:lnTo>
                  <a:pt x="439" y="1882"/>
                </a:lnTo>
                <a:lnTo>
                  <a:pt x="438" y="1882"/>
                </a:lnTo>
                <a:lnTo>
                  <a:pt x="433" y="1881"/>
                </a:lnTo>
                <a:lnTo>
                  <a:pt x="412" y="1877"/>
                </a:lnTo>
                <a:lnTo>
                  <a:pt x="412" y="1893"/>
                </a:lnTo>
                <a:lnTo>
                  <a:pt x="402" y="1892"/>
                </a:lnTo>
                <a:lnTo>
                  <a:pt x="402" y="1901"/>
                </a:lnTo>
                <a:lnTo>
                  <a:pt x="402" y="1905"/>
                </a:lnTo>
                <a:lnTo>
                  <a:pt x="360" y="1905"/>
                </a:lnTo>
                <a:lnTo>
                  <a:pt x="360" y="2001"/>
                </a:lnTo>
                <a:lnTo>
                  <a:pt x="315" y="2001"/>
                </a:lnTo>
                <a:lnTo>
                  <a:pt x="316" y="2059"/>
                </a:lnTo>
                <a:lnTo>
                  <a:pt x="364" y="2059"/>
                </a:lnTo>
                <a:lnTo>
                  <a:pt x="370" y="2054"/>
                </a:lnTo>
                <a:lnTo>
                  <a:pt x="376" y="2061"/>
                </a:lnTo>
                <a:lnTo>
                  <a:pt x="379" y="2064"/>
                </a:lnTo>
                <a:lnTo>
                  <a:pt x="382" y="2067"/>
                </a:lnTo>
                <a:lnTo>
                  <a:pt x="380" y="2068"/>
                </a:lnTo>
                <a:lnTo>
                  <a:pt x="377" y="2071"/>
                </a:lnTo>
                <a:lnTo>
                  <a:pt x="374" y="2074"/>
                </a:lnTo>
                <a:lnTo>
                  <a:pt x="373" y="2074"/>
                </a:lnTo>
                <a:lnTo>
                  <a:pt x="370" y="2077"/>
                </a:lnTo>
                <a:lnTo>
                  <a:pt x="368" y="2079"/>
                </a:lnTo>
                <a:lnTo>
                  <a:pt x="366" y="2081"/>
                </a:lnTo>
                <a:lnTo>
                  <a:pt x="365" y="2083"/>
                </a:lnTo>
                <a:lnTo>
                  <a:pt x="364" y="2084"/>
                </a:lnTo>
                <a:lnTo>
                  <a:pt x="363" y="2085"/>
                </a:lnTo>
                <a:lnTo>
                  <a:pt x="363" y="2088"/>
                </a:lnTo>
                <a:lnTo>
                  <a:pt x="361" y="2092"/>
                </a:lnTo>
                <a:lnTo>
                  <a:pt x="360" y="2095"/>
                </a:lnTo>
                <a:lnTo>
                  <a:pt x="357" y="2101"/>
                </a:lnTo>
                <a:lnTo>
                  <a:pt x="354" y="2105"/>
                </a:lnTo>
                <a:lnTo>
                  <a:pt x="353" y="2108"/>
                </a:lnTo>
                <a:lnTo>
                  <a:pt x="353" y="2109"/>
                </a:lnTo>
                <a:lnTo>
                  <a:pt x="354" y="2109"/>
                </a:lnTo>
                <a:lnTo>
                  <a:pt x="355" y="2109"/>
                </a:lnTo>
                <a:lnTo>
                  <a:pt x="355" y="2110"/>
                </a:lnTo>
                <a:lnTo>
                  <a:pt x="354" y="2110"/>
                </a:lnTo>
                <a:lnTo>
                  <a:pt x="354" y="2111"/>
                </a:lnTo>
                <a:lnTo>
                  <a:pt x="353" y="2111"/>
                </a:lnTo>
                <a:lnTo>
                  <a:pt x="352" y="2111"/>
                </a:lnTo>
                <a:lnTo>
                  <a:pt x="350" y="2115"/>
                </a:lnTo>
                <a:lnTo>
                  <a:pt x="349" y="2117"/>
                </a:lnTo>
                <a:lnTo>
                  <a:pt x="345" y="2124"/>
                </a:lnTo>
                <a:lnTo>
                  <a:pt x="351" y="2124"/>
                </a:lnTo>
                <a:lnTo>
                  <a:pt x="360" y="2124"/>
                </a:lnTo>
                <a:lnTo>
                  <a:pt x="364" y="2124"/>
                </a:lnTo>
                <a:lnTo>
                  <a:pt x="369" y="2124"/>
                </a:lnTo>
                <a:lnTo>
                  <a:pt x="368" y="2113"/>
                </a:lnTo>
                <a:lnTo>
                  <a:pt x="368" y="2109"/>
                </a:lnTo>
                <a:lnTo>
                  <a:pt x="371" y="2109"/>
                </a:lnTo>
                <a:lnTo>
                  <a:pt x="381" y="2109"/>
                </a:lnTo>
                <a:lnTo>
                  <a:pt x="387" y="2109"/>
                </a:lnTo>
                <a:lnTo>
                  <a:pt x="392" y="2109"/>
                </a:lnTo>
                <a:lnTo>
                  <a:pt x="394" y="2109"/>
                </a:lnTo>
                <a:lnTo>
                  <a:pt x="395" y="2054"/>
                </a:lnTo>
                <a:lnTo>
                  <a:pt x="403" y="2048"/>
                </a:lnTo>
                <a:lnTo>
                  <a:pt x="407" y="2045"/>
                </a:lnTo>
                <a:lnTo>
                  <a:pt x="408" y="2045"/>
                </a:lnTo>
                <a:lnTo>
                  <a:pt x="409" y="2044"/>
                </a:lnTo>
                <a:lnTo>
                  <a:pt x="415" y="2038"/>
                </a:lnTo>
                <a:lnTo>
                  <a:pt x="416" y="2037"/>
                </a:lnTo>
                <a:lnTo>
                  <a:pt x="417" y="2036"/>
                </a:lnTo>
                <a:lnTo>
                  <a:pt x="411" y="2036"/>
                </a:lnTo>
                <a:lnTo>
                  <a:pt x="412" y="1905"/>
                </a:lnTo>
                <a:lnTo>
                  <a:pt x="415" y="1905"/>
                </a:lnTo>
                <a:lnTo>
                  <a:pt x="429" y="1906"/>
                </a:lnTo>
                <a:lnTo>
                  <a:pt x="430" y="1905"/>
                </a:lnTo>
                <a:lnTo>
                  <a:pt x="431" y="1904"/>
                </a:lnTo>
                <a:lnTo>
                  <a:pt x="436" y="1900"/>
                </a:lnTo>
                <a:lnTo>
                  <a:pt x="439" y="1898"/>
                </a:lnTo>
                <a:lnTo>
                  <a:pt x="438" y="1897"/>
                </a:lnTo>
                <a:lnTo>
                  <a:pt x="437" y="1896"/>
                </a:lnTo>
                <a:lnTo>
                  <a:pt x="436" y="1894"/>
                </a:lnTo>
                <a:lnTo>
                  <a:pt x="436" y="1892"/>
                </a:lnTo>
                <a:lnTo>
                  <a:pt x="436" y="1891"/>
                </a:lnTo>
                <a:lnTo>
                  <a:pt x="435" y="1888"/>
                </a:lnTo>
                <a:lnTo>
                  <a:pt x="434" y="1887"/>
                </a:lnTo>
                <a:lnTo>
                  <a:pt x="434" y="1885"/>
                </a:lnTo>
                <a:lnTo>
                  <a:pt x="436" y="1885"/>
                </a:lnTo>
                <a:lnTo>
                  <a:pt x="437" y="1887"/>
                </a:lnTo>
                <a:lnTo>
                  <a:pt x="437" y="1888"/>
                </a:lnTo>
                <a:lnTo>
                  <a:pt x="438" y="1888"/>
                </a:lnTo>
                <a:lnTo>
                  <a:pt x="440" y="1892"/>
                </a:lnTo>
                <a:lnTo>
                  <a:pt x="445" y="1896"/>
                </a:lnTo>
                <a:lnTo>
                  <a:pt x="446" y="1897"/>
                </a:lnTo>
                <a:lnTo>
                  <a:pt x="449" y="1897"/>
                </a:lnTo>
                <a:lnTo>
                  <a:pt x="452" y="1894"/>
                </a:lnTo>
                <a:lnTo>
                  <a:pt x="453" y="1893"/>
                </a:lnTo>
                <a:lnTo>
                  <a:pt x="454" y="1892"/>
                </a:lnTo>
                <a:lnTo>
                  <a:pt x="456" y="1890"/>
                </a:lnTo>
                <a:lnTo>
                  <a:pt x="457" y="1889"/>
                </a:lnTo>
                <a:lnTo>
                  <a:pt x="458" y="1889"/>
                </a:lnTo>
                <a:lnTo>
                  <a:pt x="459" y="1889"/>
                </a:lnTo>
                <a:lnTo>
                  <a:pt x="460" y="1889"/>
                </a:lnTo>
                <a:lnTo>
                  <a:pt x="462" y="1892"/>
                </a:lnTo>
                <a:lnTo>
                  <a:pt x="463" y="1893"/>
                </a:lnTo>
                <a:lnTo>
                  <a:pt x="464" y="1894"/>
                </a:lnTo>
                <a:lnTo>
                  <a:pt x="464" y="1895"/>
                </a:lnTo>
                <a:lnTo>
                  <a:pt x="463" y="1896"/>
                </a:lnTo>
                <a:lnTo>
                  <a:pt x="463" y="1899"/>
                </a:lnTo>
                <a:lnTo>
                  <a:pt x="464" y="1900"/>
                </a:lnTo>
                <a:lnTo>
                  <a:pt x="464" y="1901"/>
                </a:lnTo>
                <a:lnTo>
                  <a:pt x="466" y="1902"/>
                </a:lnTo>
                <a:lnTo>
                  <a:pt x="468" y="1902"/>
                </a:lnTo>
                <a:lnTo>
                  <a:pt x="469" y="1902"/>
                </a:lnTo>
                <a:lnTo>
                  <a:pt x="473" y="1901"/>
                </a:lnTo>
                <a:lnTo>
                  <a:pt x="476" y="1901"/>
                </a:lnTo>
                <a:lnTo>
                  <a:pt x="482" y="1898"/>
                </a:lnTo>
                <a:lnTo>
                  <a:pt x="484" y="1901"/>
                </a:lnTo>
                <a:lnTo>
                  <a:pt x="487" y="1904"/>
                </a:lnTo>
                <a:lnTo>
                  <a:pt x="490" y="1904"/>
                </a:lnTo>
                <a:lnTo>
                  <a:pt x="493" y="1902"/>
                </a:lnTo>
                <a:lnTo>
                  <a:pt x="494" y="1902"/>
                </a:lnTo>
                <a:lnTo>
                  <a:pt x="496" y="1901"/>
                </a:lnTo>
                <a:lnTo>
                  <a:pt x="500" y="1898"/>
                </a:lnTo>
                <a:lnTo>
                  <a:pt x="501" y="1898"/>
                </a:lnTo>
                <a:lnTo>
                  <a:pt x="508" y="1899"/>
                </a:lnTo>
                <a:lnTo>
                  <a:pt x="509" y="1898"/>
                </a:lnTo>
                <a:lnTo>
                  <a:pt x="511" y="1895"/>
                </a:lnTo>
                <a:lnTo>
                  <a:pt x="513" y="1894"/>
                </a:lnTo>
                <a:lnTo>
                  <a:pt x="514" y="1891"/>
                </a:lnTo>
                <a:lnTo>
                  <a:pt x="518" y="1888"/>
                </a:lnTo>
                <a:lnTo>
                  <a:pt x="520" y="1888"/>
                </a:lnTo>
                <a:lnTo>
                  <a:pt x="522" y="1885"/>
                </a:lnTo>
                <a:lnTo>
                  <a:pt x="524" y="1883"/>
                </a:lnTo>
                <a:lnTo>
                  <a:pt x="525" y="1881"/>
                </a:lnTo>
                <a:lnTo>
                  <a:pt x="525" y="1880"/>
                </a:lnTo>
                <a:lnTo>
                  <a:pt x="525" y="1876"/>
                </a:lnTo>
                <a:lnTo>
                  <a:pt x="524" y="1876"/>
                </a:lnTo>
                <a:lnTo>
                  <a:pt x="521" y="1877"/>
                </a:lnTo>
                <a:lnTo>
                  <a:pt x="520" y="1878"/>
                </a:lnTo>
                <a:lnTo>
                  <a:pt x="518" y="1879"/>
                </a:lnTo>
                <a:lnTo>
                  <a:pt x="515" y="1880"/>
                </a:lnTo>
                <a:lnTo>
                  <a:pt x="512" y="1882"/>
                </a:lnTo>
                <a:lnTo>
                  <a:pt x="511" y="1882"/>
                </a:lnTo>
                <a:lnTo>
                  <a:pt x="510" y="1882"/>
                </a:lnTo>
                <a:lnTo>
                  <a:pt x="509" y="1883"/>
                </a:lnTo>
                <a:lnTo>
                  <a:pt x="508" y="1883"/>
                </a:lnTo>
                <a:lnTo>
                  <a:pt x="507" y="1883"/>
                </a:lnTo>
                <a:lnTo>
                  <a:pt x="506" y="1883"/>
                </a:lnTo>
                <a:lnTo>
                  <a:pt x="504" y="1883"/>
                </a:lnTo>
                <a:lnTo>
                  <a:pt x="503" y="1884"/>
                </a:lnTo>
                <a:lnTo>
                  <a:pt x="501" y="1884"/>
                </a:lnTo>
                <a:lnTo>
                  <a:pt x="500" y="1885"/>
                </a:lnTo>
                <a:lnTo>
                  <a:pt x="499" y="1885"/>
                </a:lnTo>
                <a:lnTo>
                  <a:pt x="497" y="1885"/>
                </a:lnTo>
                <a:lnTo>
                  <a:pt x="496" y="1885"/>
                </a:lnTo>
                <a:lnTo>
                  <a:pt x="494" y="1886"/>
                </a:lnTo>
                <a:lnTo>
                  <a:pt x="493" y="1886"/>
                </a:lnTo>
                <a:lnTo>
                  <a:pt x="492" y="1886"/>
                </a:lnTo>
                <a:lnTo>
                  <a:pt x="491" y="1886"/>
                </a:lnTo>
                <a:lnTo>
                  <a:pt x="490" y="1886"/>
                </a:lnTo>
                <a:lnTo>
                  <a:pt x="488" y="1886"/>
                </a:lnTo>
                <a:lnTo>
                  <a:pt x="487" y="1886"/>
                </a:lnTo>
                <a:lnTo>
                  <a:pt x="486" y="1886"/>
                </a:lnTo>
                <a:lnTo>
                  <a:pt x="485" y="1886"/>
                </a:lnTo>
                <a:lnTo>
                  <a:pt x="485" y="1858"/>
                </a:lnTo>
                <a:lnTo>
                  <a:pt x="492" y="1858"/>
                </a:lnTo>
                <a:lnTo>
                  <a:pt x="504" y="1858"/>
                </a:lnTo>
                <a:lnTo>
                  <a:pt x="504" y="1851"/>
                </a:lnTo>
                <a:lnTo>
                  <a:pt x="504" y="1827"/>
                </a:lnTo>
                <a:lnTo>
                  <a:pt x="515" y="1827"/>
                </a:lnTo>
                <a:lnTo>
                  <a:pt x="525" y="1827"/>
                </a:lnTo>
                <a:lnTo>
                  <a:pt x="533" y="1827"/>
                </a:lnTo>
                <a:lnTo>
                  <a:pt x="533" y="1817"/>
                </a:lnTo>
                <a:lnTo>
                  <a:pt x="533" y="1807"/>
                </a:lnTo>
                <a:lnTo>
                  <a:pt x="533" y="1788"/>
                </a:lnTo>
                <a:lnTo>
                  <a:pt x="543" y="1788"/>
                </a:lnTo>
                <a:lnTo>
                  <a:pt x="548" y="1788"/>
                </a:lnTo>
                <a:lnTo>
                  <a:pt x="550" y="1793"/>
                </a:lnTo>
                <a:lnTo>
                  <a:pt x="556" y="1808"/>
                </a:lnTo>
                <a:lnTo>
                  <a:pt x="557" y="1811"/>
                </a:lnTo>
                <a:lnTo>
                  <a:pt x="558" y="1816"/>
                </a:lnTo>
                <a:lnTo>
                  <a:pt x="560" y="1821"/>
                </a:lnTo>
                <a:lnTo>
                  <a:pt x="563" y="1825"/>
                </a:lnTo>
                <a:lnTo>
                  <a:pt x="564" y="1827"/>
                </a:lnTo>
                <a:lnTo>
                  <a:pt x="565" y="1830"/>
                </a:lnTo>
                <a:lnTo>
                  <a:pt x="566" y="1831"/>
                </a:lnTo>
                <a:lnTo>
                  <a:pt x="568" y="1833"/>
                </a:lnTo>
                <a:lnTo>
                  <a:pt x="571" y="1836"/>
                </a:lnTo>
                <a:lnTo>
                  <a:pt x="573" y="1838"/>
                </a:lnTo>
                <a:lnTo>
                  <a:pt x="575" y="1840"/>
                </a:lnTo>
                <a:lnTo>
                  <a:pt x="576" y="1841"/>
                </a:lnTo>
                <a:lnTo>
                  <a:pt x="577" y="1842"/>
                </a:lnTo>
                <a:lnTo>
                  <a:pt x="580" y="1841"/>
                </a:lnTo>
                <a:lnTo>
                  <a:pt x="586" y="1837"/>
                </a:lnTo>
                <a:lnTo>
                  <a:pt x="587" y="1836"/>
                </a:lnTo>
                <a:lnTo>
                  <a:pt x="584" y="1834"/>
                </a:lnTo>
                <a:lnTo>
                  <a:pt x="581" y="1831"/>
                </a:lnTo>
                <a:lnTo>
                  <a:pt x="580" y="1830"/>
                </a:lnTo>
                <a:lnTo>
                  <a:pt x="578" y="1829"/>
                </a:lnTo>
                <a:lnTo>
                  <a:pt x="577" y="1827"/>
                </a:lnTo>
                <a:lnTo>
                  <a:pt x="576" y="1826"/>
                </a:lnTo>
                <a:lnTo>
                  <a:pt x="575" y="1825"/>
                </a:lnTo>
                <a:lnTo>
                  <a:pt x="575" y="1824"/>
                </a:lnTo>
                <a:lnTo>
                  <a:pt x="574" y="1819"/>
                </a:lnTo>
                <a:lnTo>
                  <a:pt x="573" y="1817"/>
                </a:lnTo>
                <a:lnTo>
                  <a:pt x="571" y="1809"/>
                </a:lnTo>
                <a:lnTo>
                  <a:pt x="570" y="1805"/>
                </a:lnTo>
                <a:lnTo>
                  <a:pt x="568" y="1801"/>
                </a:lnTo>
                <a:lnTo>
                  <a:pt x="564" y="1790"/>
                </a:lnTo>
                <a:lnTo>
                  <a:pt x="563" y="1788"/>
                </a:lnTo>
                <a:lnTo>
                  <a:pt x="563" y="1787"/>
                </a:lnTo>
                <a:lnTo>
                  <a:pt x="560" y="1781"/>
                </a:lnTo>
                <a:lnTo>
                  <a:pt x="559" y="1779"/>
                </a:lnTo>
                <a:lnTo>
                  <a:pt x="558" y="1777"/>
                </a:lnTo>
                <a:lnTo>
                  <a:pt x="557" y="1775"/>
                </a:lnTo>
                <a:lnTo>
                  <a:pt x="557" y="1773"/>
                </a:lnTo>
                <a:lnTo>
                  <a:pt x="554" y="1770"/>
                </a:lnTo>
                <a:lnTo>
                  <a:pt x="553" y="1767"/>
                </a:lnTo>
                <a:lnTo>
                  <a:pt x="552" y="1766"/>
                </a:lnTo>
                <a:lnTo>
                  <a:pt x="550" y="1763"/>
                </a:lnTo>
                <a:lnTo>
                  <a:pt x="550" y="1762"/>
                </a:lnTo>
                <a:lnTo>
                  <a:pt x="549" y="1761"/>
                </a:lnTo>
                <a:lnTo>
                  <a:pt x="546" y="1754"/>
                </a:lnTo>
                <a:lnTo>
                  <a:pt x="546" y="1753"/>
                </a:lnTo>
                <a:lnTo>
                  <a:pt x="545" y="1748"/>
                </a:lnTo>
                <a:lnTo>
                  <a:pt x="544" y="1746"/>
                </a:lnTo>
                <a:lnTo>
                  <a:pt x="542" y="1742"/>
                </a:lnTo>
                <a:lnTo>
                  <a:pt x="541" y="1740"/>
                </a:lnTo>
                <a:lnTo>
                  <a:pt x="540" y="1739"/>
                </a:lnTo>
                <a:lnTo>
                  <a:pt x="537" y="1734"/>
                </a:lnTo>
                <a:lnTo>
                  <a:pt x="537" y="1733"/>
                </a:lnTo>
                <a:lnTo>
                  <a:pt x="535" y="1728"/>
                </a:lnTo>
                <a:lnTo>
                  <a:pt x="534" y="1727"/>
                </a:lnTo>
                <a:lnTo>
                  <a:pt x="533" y="1724"/>
                </a:lnTo>
                <a:lnTo>
                  <a:pt x="533" y="1721"/>
                </a:lnTo>
                <a:lnTo>
                  <a:pt x="531" y="1716"/>
                </a:lnTo>
                <a:lnTo>
                  <a:pt x="529" y="1712"/>
                </a:lnTo>
                <a:lnTo>
                  <a:pt x="528" y="1709"/>
                </a:lnTo>
                <a:lnTo>
                  <a:pt x="527" y="1707"/>
                </a:lnTo>
                <a:lnTo>
                  <a:pt x="527" y="1705"/>
                </a:lnTo>
                <a:lnTo>
                  <a:pt x="526" y="1704"/>
                </a:lnTo>
                <a:lnTo>
                  <a:pt x="526" y="1703"/>
                </a:lnTo>
                <a:lnTo>
                  <a:pt x="525" y="1702"/>
                </a:lnTo>
                <a:lnTo>
                  <a:pt x="525" y="1700"/>
                </a:lnTo>
                <a:lnTo>
                  <a:pt x="524" y="1698"/>
                </a:lnTo>
                <a:lnTo>
                  <a:pt x="524" y="1697"/>
                </a:lnTo>
                <a:lnTo>
                  <a:pt x="523" y="1695"/>
                </a:lnTo>
                <a:lnTo>
                  <a:pt x="523" y="1694"/>
                </a:lnTo>
                <a:lnTo>
                  <a:pt x="522" y="1693"/>
                </a:lnTo>
                <a:lnTo>
                  <a:pt x="521" y="1690"/>
                </a:lnTo>
                <a:lnTo>
                  <a:pt x="521" y="1688"/>
                </a:lnTo>
                <a:lnTo>
                  <a:pt x="521" y="1688"/>
                </a:lnTo>
                <a:lnTo>
                  <a:pt x="520" y="1686"/>
                </a:lnTo>
                <a:lnTo>
                  <a:pt x="520" y="1685"/>
                </a:lnTo>
                <a:lnTo>
                  <a:pt x="520" y="1683"/>
                </a:lnTo>
                <a:lnTo>
                  <a:pt x="520" y="1681"/>
                </a:lnTo>
                <a:lnTo>
                  <a:pt x="519" y="1679"/>
                </a:lnTo>
                <a:lnTo>
                  <a:pt x="519" y="1677"/>
                </a:lnTo>
                <a:lnTo>
                  <a:pt x="533" y="1677"/>
                </a:lnTo>
                <a:lnTo>
                  <a:pt x="539" y="1677"/>
                </a:lnTo>
                <a:lnTo>
                  <a:pt x="540" y="1677"/>
                </a:lnTo>
                <a:lnTo>
                  <a:pt x="547" y="1677"/>
                </a:lnTo>
                <a:lnTo>
                  <a:pt x="548" y="1677"/>
                </a:lnTo>
                <a:lnTo>
                  <a:pt x="550" y="1679"/>
                </a:lnTo>
                <a:lnTo>
                  <a:pt x="551" y="1679"/>
                </a:lnTo>
                <a:lnTo>
                  <a:pt x="552" y="1679"/>
                </a:lnTo>
                <a:lnTo>
                  <a:pt x="554" y="1679"/>
                </a:lnTo>
                <a:lnTo>
                  <a:pt x="555" y="1679"/>
                </a:lnTo>
                <a:lnTo>
                  <a:pt x="556" y="1680"/>
                </a:lnTo>
                <a:lnTo>
                  <a:pt x="557" y="1680"/>
                </a:lnTo>
                <a:lnTo>
                  <a:pt x="558" y="1681"/>
                </a:lnTo>
                <a:lnTo>
                  <a:pt x="560" y="1682"/>
                </a:lnTo>
                <a:lnTo>
                  <a:pt x="561" y="1682"/>
                </a:lnTo>
                <a:lnTo>
                  <a:pt x="564" y="1684"/>
                </a:lnTo>
                <a:lnTo>
                  <a:pt x="566" y="1684"/>
                </a:lnTo>
                <a:lnTo>
                  <a:pt x="571" y="1686"/>
                </a:lnTo>
                <a:lnTo>
                  <a:pt x="572" y="1687"/>
                </a:lnTo>
                <a:lnTo>
                  <a:pt x="574" y="1687"/>
                </a:lnTo>
                <a:lnTo>
                  <a:pt x="577" y="1687"/>
                </a:lnTo>
                <a:lnTo>
                  <a:pt x="605" y="1687"/>
                </a:lnTo>
                <a:lnTo>
                  <a:pt x="606" y="1687"/>
                </a:lnTo>
                <a:lnTo>
                  <a:pt x="607" y="1687"/>
                </a:lnTo>
                <a:lnTo>
                  <a:pt x="607" y="1683"/>
                </a:lnTo>
                <a:lnTo>
                  <a:pt x="607" y="1654"/>
                </a:lnTo>
                <a:lnTo>
                  <a:pt x="607" y="1649"/>
                </a:lnTo>
                <a:lnTo>
                  <a:pt x="609" y="1649"/>
                </a:lnTo>
                <a:lnTo>
                  <a:pt x="610" y="1650"/>
                </a:lnTo>
                <a:lnTo>
                  <a:pt x="616" y="1650"/>
                </a:lnTo>
                <a:lnTo>
                  <a:pt x="619" y="1651"/>
                </a:lnTo>
                <a:lnTo>
                  <a:pt x="620" y="1651"/>
                </a:lnTo>
                <a:lnTo>
                  <a:pt x="625" y="1652"/>
                </a:lnTo>
                <a:lnTo>
                  <a:pt x="627" y="1652"/>
                </a:lnTo>
                <a:lnTo>
                  <a:pt x="628" y="1652"/>
                </a:lnTo>
                <a:lnTo>
                  <a:pt x="631" y="1653"/>
                </a:lnTo>
                <a:lnTo>
                  <a:pt x="632" y="1653"/>
                </a:lnTo>
                <a:lnTo>
                  <a:pt x="635" y="1653"/>
                </a:lnTo>
                <a:lnTo>
                  <a:pt x="636" y="1653"/>
                </a:lnTo>
                <a:lnTo>
                  <a:pt x="636" y="1654"/>
                </a:lnTo>
                <a:lnTo>
                  <a:pt x="636" y="1655"/>
                </a:lnTo>
                <a:lnTo>
                  <a:pt x="635" y="1656"/>
                </a:lnTo>
                <a:lnTo>
                  <a:pt x="635" y="1657"/>
                </a:lnTo>
                <a:lnTo>
                  <a:pt x="635" y="1658"/>
                </a:lnTo>
                <a:lnTo>
                  <a:pt x="635" y="1659"/>
                </a:lnTo>
                <a:lnTo>
                  <a:pt x="634" y="1660"/>
                </a:lnTo>
                <a:lnTo>
                  <a:pt x="634" y="1661"/>
                </a:lnTo>
                <a:lnTo>
                  <a:pt x="633" y="1663"/>
                </a:lnTo>
                <a:lnTo>
                  <a:pt x="632" y="1667"/>
                </a:lnTo>
                <a:lnTo>
                  <a:pt x="632" y="1668"/>
                </a:lnTo>
                <a:lnTo>
                  <a:pt x="632" y="1670"/>
                </a:lnTo>
                <a:lnTo>
                  <a:pt x="631" y="1670"/>
                </a:lnTo>
                <a:lnTo>
                  <a:pt x="631" y="1672"/>
                </a:lnTo>
                <a:lnTo>
                  <a:pt x="630" y="1675"/>
                </a:lnTo>
                <a:lnTo>
                  <a:pt x="630" y="1678"/>
                </a:lnTo>
                <a:lnTo>
                  <a:pt x="630" y="1680"/>
                </a:lnTo>
                <a:lnTo>
                  <a:pt x="629" y="1680"/>
                </a:lnTo>
                <a:lnTo>
                  <a:pt x="629" y="1681"/>
                </a:lnTo>
                <a:lnTo>
                  <a:pt x="629" y="1682"/>
                </a:lnTo>
                <a:lnTo>
                  <a:pt x="629" y="1683"/>
                </a:lnTo>
                <a:lnTo>
                  <a:pt x="629" y="1684"/>
                </a:lnTo>
                <a:lnTo>
                  <a:pt x="629" y="1685"/>
                </a:lnTo>
                <a:lnTo>
                  <a:pt x="629" y="1687"/>
                </a:lnTo>
                <a:lnTo>
                  <a:pt x="629" y="1688"/>
                </a:lnTo>
                <a:lnTo>
                  <a:pt x="633" y="1688"/>
                </a:lnTo>
                <a:lnTo>
                  <a:pt x="636" y="1688"/>
                </a:lnTo>
                <a:lnTo>
                  <a:pt x="639" y="1688"/>
                </a:lnTo>
                <a:lnTo>
                  <a:pt x="643" y="1688"/>
                </a:lnTo>
                <a:lnTo>
                  <a:pt x="648" y="1688"/>
                </a:lnTo>
                <a:lnTo>
                  <a:pt x="648" y="1688"/>
                </a:lnTo>
                <a:lnTo>
                  <a:pt x="646" y="1693"/>
                </a:lnTo>
                <a:lnTo>
                  <a:pt x="641" y="1693"/>
                </a:lnTo>
                <a:lnTo>
                  <a:pt x="635" y="1693"/>
                </a:lnTo>
                <a:lnTo>
                  <a:pt x="630" y="1693"/>
                </a:lnTo>
                <a:lnTo>
                  <a:pt x="630" y="1696"/>
                </a:lnTo>
                <a:lnTo>
                  <a:pt x="630" y="1698"/>
                </a:lnTo>
                <a:lnTo>
                  <a:pt x="630" y="1699"/>
                </a:lnTo>
                <a:lnTo>
                  <a:pt x="629" y="1699"/>
                </a:lnTo>
                <a:lnTo>
                  <a:pt x="629" y="1701"/>
                </a:lnTo>
                <a:lnTo>
                  <a:pt x="629" y="1732"/>
                </a:lnTo>
                <a:lnTo>
                  <a:pt x="629" y="1736"/>
                </a:lnTo>
                <a:lnTo>
                  <a:pt x="629" y="1738"/>
                </a:lnTo>
                <a:lnTo>
                  <a:pt x="632" y="1738"/>
                </a:lnTo>
                <a:lnTo>
                  <a:pt x="634" y="1738"/>
                </a:lnTo>
                <a:lnTo>
                  <a:pt x="635" y="1738"/>
                </a:lnTo>
                <a:lnTo>
                  <a:pt x="640" y="1741"/>
                </a:lnTo>
                <a:lnTo>
                  <a:pt x="635" y="1752"/>
                </a:lnTo>
                <a:lnTo>
                  <a:pt x="634" y="1754"/>
                </a:lnTo>
                <a:lnTo>
                  <a:pt x="629" y="1768"/>
                </a:lnTo>
                <a:lnTo>
                  <a:pt x="630" y="1768"/>
                </a:lnTo>
                <a:lnTo>
                  <a:pt x="630" y="1769"/>
                </a:lnTo>
                <a:lnTo>
                  <a:pt x="629" y="1771"/>
                </a:lnTo>
                <a:lnTo>
                  <a:pt x="628" y="1774"/>
                </a:lnTo>
                <a:lnTo>
                  <a:pt x="627" y="1775"/>
                </a:lnTo>
                <a:lnTo>
                  <a:pt x="625" y="1779"/>
                </a:lnTo>
                <a:lnTo>
                  <a:pt x="624" y="1784"/>
                </a:lnTo>
                <a:lnTo>
                  <a:pt x="617" y="1798"/>
                </a:lnTo>
                <a:lnTo>
                  <a:pt x="611" y="1811"/>
                </a:lnTo>
                <a:lnTo>
                  <a:pt x="609" y="1815"/>
                </a:lnTo>
                <a:lnTo>
                  <a:pt x="607" y="1823"/>
                </a:lnTo>
                <a:lnTo>
                  <a:pt x="611" y="1821"/>
                </a:lnTo>
                <a:lnTo>
                  <a:pt x="611" y="1833"/>
                </a:lnTo>
                <a:lnTo>
                  <a:pt x="613" y="1833"/>
                </a:lnTo>
                <a:lnTo>
                  <a:pt x="619" y="1830"/>
                </a:lnTo>
                <a:lnTo>
                  <a:pt x="619" y="1829"/>
                </a:lnTo>
                <a:lnTo>
                  <a:pt x="622" y="1829"/>
                </a:lnTo>
                <a:lnTo>
                  <a:pt x="623" y="1828"/>
                </a:lnTo>
                <a:lnTo>
                  <a:pt x="624" y="1827"/>
                </a:lnTo>
                <a:lnTo>
                  <a:pt x="625" y="1827"/>
                </a:lnTo>
                <a:lnTo>
                  <a:pt x="626" y="1826"/>
                </a:lnTo>
                <a:lnTo>
                  <a:pt x="627" y="1826"/>
                </a:lnTo>
                <a:lnTo>
                  <a:pt x="627" y="1825"/>
                </a:lnTo>
                <a:lnTo>
                  <a:pt x="630" y="1822"/>
                </a:lnTo>
                <a:lnTo>
                  <a:pt x="632" y="1820"/>
                </a:lnTo>
                <a:lnTo>
                  <a:pt x="634" y="1819"/>
                </a:lnTo>
                <a:lnTo>
                  <a:pt x="636" y="1815"/>
                </a:lnTo>
                <a:lnTo>
                  <a:pt x="644" y="1804"/>
                </a:lnTo>
                <a:lnTo>
                  <a:pt x="645" y="1803"/>
                </a:lnTo>
                <a:lnTo>
                  <a:pt x="645" y="1802"/>
                </a:lnTo>
                <a:lnTo>
                  <a:pt x="646" y="1802"/>
                </a:lnTo>
                <a:lnTo>
                  <a:pt x="649" y="1797"/>
                </a:lnTo>
                <a:lnTo>
                  <a:pt x="649" y="1796"/>
                </a:lnTo>
                <a:lnTo>
                  <a:pt x="650" y="1796"/>
                </a:lnTo>
                <a:lnTo>
                  <a:pt x="650" y="1795"/>
                </a:lnTo>
                <a:lnTo>
                  <a:pt x="650" y="1794"/>
                </a:lnTo>
                <a:lnTo>
                  <a:pt x="651" y="1793"/>
                </a:lnTo>
                <a:lnTo>
                  <a:pt x="652" y="1791"/>
                </a:lnTo>
                <a:lnTo>
                  <a:pt x="653" y="1789"/>
                </a:lnTo>
                <a:lnTo>
                  <a:pt x="654" y="1789"/>
                </a:lnTo>
                <a:lnTo>
                  <a:pt x="656" y="1787"/>
                </a:lnTo>
                <a:lnTo>
                  <a:pt x="659" y="1786"/>
                </a:lnTo>
                <a:lnTo>
                  <a:pt x="660" y="1785"/>
                </a:lnTo>
                <a:lnTo>
                  <a:pt x="665" y="1783"/>
                </a:lnTo>
                <a:lnTo>
                  <a:pt x="670" y="1780"/>
                </a:lnTo>
                <a:lnTo>
                  <a:pt x="672" y="1779"/>
                </a:lnTo>
                <a:lnTo>
                  <a:pt x="676" y="1776"/>
                </a:lnTo>
                <a:lnTo>
                  <a:pt x="679" y="1773"/>
                </a:lnTo>
                <a:lnTo>
                  <a:pt x="680" y="1772"/>
                </a:lnTo>
                <a:lnTo>
                  <a:pt x="681" y="1772"/>
                </a:lnTo>
                <a:lnTo>
                  <a:pt x="682" y="1772"/>
                </a:lnTo>
                <a:lnTo>
                  <a:pt x="683" y="1772"/>
                </a:lnTo>
                <a:lnTo>
                  <a:pt x="684" y="1771"/>
                </a:lnTo>
                <a:lnTo>
                  <a:pt x="685" y="1771"/>
                </a:lnTo>
                <a:lnTo>
                  <a:pt x="689" y="1772"/>
                </a:lnTo>
                <a:lnTo>
                  <a:pt x="694" y="1772"/>
                </a:lnTo>
                <a:lnTo>
                  <a:pt x="695" y="1772"/>
                </a:lnTo>
                <a:lnTo>
                  <a:pt x="699" y="1772"/>
                </a:lnTo>
                <a:lnTo>
                  <a:pt x="700" y="1772"/>
                </a:lnTo>
                <a:lnTo>
                  <a:pt x="700" y="1773"/>
                </a:lnTo>
                <a:lnTo>
                  <a:pt x="700" y="1776"/>
                </a:lnTo>
                <a:lnTo>
                  <a:pt x="700" y="1777"/>
                </a:lnTo>
                <a:lnTo>
                  <a:pt x="700" y="1779"/>
                </a:lnTo>
                <a:lnTo>
                  <a:pt x="700" y="1785"/>
                </a:lnTo>
                <a:lnTo>
                  <a:pt x="700" y="1789"/>
                </a:lnTo>
                <a:lnTo>
                  <a:pt x="700" y="1804"/>
                </a:lnTo>
                <a:lnTo>
                  <a:pt x="700" y="1809"/>
                </a:lnTo>
                <a:lnTo>
                  <a:pt x="701" y="1809"/>
                </a:lnTo>
                <a:lnTo>
                  <a:pt x="703" y="1809"/>
                </a:lnTo>
                <a:lnTo>
                  <a:pt x="703" y="1811"/>
                </a:lnTo>
                <a:lnTo>
                  <a:pt x="702" y="1811"/>
                </a:lnTo>
                <a:lnTo>
                  <a:pt x="702" y="1812"/>
                </a:lnTo>
                <a:lnTo>
                  <a:pt x="702" y="1813"/>
                </a:lnTo>
                <a:lnTo>
                  <a:pt x="702" y="1814"/>
                </a:lnTo>
                <a:lnTo>
                  <a:pt x="700" y="1816"/>
                </a:lnTo>
                <a:lnTo>
                  <a:pt x="701" y="1818"/>
                </a:lnTo>
                <a:lnTo>
                  <a:pt x="702" y="1819"/>
                </a:lnTo>
                <a:lnTo>
                  <a:pt x="703" y="1821"/>
                </a:lnTo>
                <a:lnTo>
                  <a:pt x="703" y="1822"/>
                </a:lnTo>
                <a:lnTo>
                  <a:pt x="703" y="1823"/>
                </a:lnTo>
                <a:lnTo>
                  <a:pt x="703" y="1824"/>
                </a:lnTo>
                <a:lnTo>
                  <a:pt x="703" y="1825"/>
                </a:lnTo>
                <a:lnTo>
                  <a:pt x="703" y="1825"/>
                </a:lnTo>
                <a:lnTo>
                  <a:pt x="703" y="1828"/>
                </a:lnTo>
                <a:lnTo>
                  <a:pt x="703" y="1829"/>
                </a:lnTo>
                <a:lnTo>
                  <a:pt x="703" y="1831"/>
                </a:lnTo>
                <a:lnTo>
                  <a:pt x="703" y="1831"/>
                </a:lnTo>
                <a:lnTo>
                  <a:pt x="703" y="1833"/>
                </a:lnTo>
                <a:lnTo>
                  <a:pt x="704" y="1840"/>
                </a:lnTo>
                <a:lnTo>
                  <a:pt x="705" y="1843"/>
                </a:lnTo>
                <a:lnTo>
                  <a:pt x="705" y="1848"/>
                </a:lnTo>
                <a:lnTo>
                  <a:pt x="712" y="1848"/>
                </a:lnTo>
                <a:lnTo>
                  <a:pt x="729" y="1848"/>
                </a:lnTo>
                <a:lnTo>
                  <a:pt x="739" y="1848"/>
                </a:lnTo>
                <a:lnTo>
                  <a:pt x="739" y="1847"/>
                </a:lnTo>
                <a:lnTo>
                  <a:pt x="740" y="1846"/>
                </a:lnTo>
                <a:lnTo>
                  <a:pt x="740" y="1844"/>
                </a:lnTo>
                <a:lnTo>
                  <a:pt x="739" y="1842"/>
                </a:lnTo>
                <a:lnTo>
                  <a:pt x="736" y="1836"/>
                </a:lnTo>
                <a:lnTo>
                  <a:pt x="733" y="1833"/>
                </a:lnTo>
                <a:lnTo>
                  <a:pt x="733" y="1832"/>
                </a:lnTo>
                <a:lnTo>
                  <a:pt x="734" y="1830"/>
                </a:lnTo>
                <a:lnTo>
                  <a:pt x="734" y="1828"/>
                </a:lnTo>
                <a:lnTo>
                  <a:pt x="733" y="1825"/>
                </a:lnTo>
                <a:lnTo>
                  <a:pt x="733" y="1823"/>
                </a:lnTo>
                <a:lnTo>
                  <a:pt x="732" y="1822"/>
                </a:lnTo>
                <a:lnTo>
                  <a:pt x="731" y="1822"/>
                </a:lnTo>
                <a:lnTo>
                  <a:pt x="730" y="1816"/>
                </a:lnTo>
                <a:lnTo>
                  <a:pt x="730" y="1811"/>
                </a:lnTo>
                <a:lnTo>
                  <a:pt x="730" y="1807"/>
                </a:lnTo>
                <a:lnTo>
                  <a:pt x="729" y="1806"/>
                </a:lnTo>
                <a:lnTo>
                  <a:pt x="728" y="1804"/>
                </a:lnTo>
                <a:lnTo>
                  <a:pt x="727" y="1804"/>
                </a:lnTo>
                <a:lnTo>
                  <a:pt x="726" y="1802"/>
                </a:lnTo>
                <a:lnTo>
                  <a:pt x="726" y="1801"/>
                </a:lnTo>
                <a:lnTo>
                  <a:pt x="726" y="1800"/>
                </a:lnTo>
                <a:lnTo>
                  <a:pt x="726" y="1799"/>
                </a:lnTo>
                <a:lnTo>
                  <a:pt x="727" y="1798"/>
                </a:lnTo>
                <a:lnTo>
                  <a:pt x="727" y="1797"/>
                </a:lnTo>
                <a:lnTo>
                  <a:pt x="729" y="1796"/>
                </a:lnTo>
                <a:lnTo>
                  <a:pt x="730" y="1796"/>
                </a:lnTo>
                <a:lnTo>
                  <a:pt x="730" y="1795"/>
                </a:lnTo>
                <a:lnTo>
                  <a:pt x="730" y="1794"/>
                </a:lnTo>
                <a:lnTo>
                  <a:pt x="731" y="1794"/>
                </a:lnTo>
                <a:lnTo>
                  <a:pt x="731" y="1793"/>
                </a:lnTo>
                <a:lnTo>
                  <a:pt x="731" y="1792"/>
                </a:lnTo>
                <a:lnTo>
                  <a:pt x="731" y="1791"/>
                </a:lnTo>
                <a:lnTo>
                  <a:pt x="731" y="1790"/>
                </a:lnTo>
                <a:lnTo>
                  <a:pt x="732" y="1790"/>
                </a:lnTo>
                <a:lnTo>
                  <a:pt x="733" y="1790"/>
                </a:lnTo>
                <a:lnTo>
                  <a:pt x="733" y="1789"/>
                </a:lnTo>
                <a:lnTo>
                  <a:pt x="734" y="1789"/>
                </a:lnTo>
                <a:lnTo>
                  <a:pt x="734" y="1788"/>
                </a:lnTo>
                <a:lnTo>
                  <a:pt x="735" y="1788"/>
                </a:lnTo>
                <a:lnTo>
                  <a:pt x="736" y="1788"/>
                </a:lnTo>
                <a:lnTo>
                  <a:pt x="737" y="1788"/>
                </a:lnTo>
                <a:lnTo>
                  <a:pt x="738" y="1788"/>
                </a:lnTo>
                <a:lnTo>
                  <a:pt x="738" y="1789"/>
                </a:lnTo>
                <a:lnTo>
                  <a:pt x="739" y="1789"/>
                </a:lnTo>
                <a:lnTo>
                  <a:pt x="740" y="1789"/>
                </a:lnTo>
                <a:lnTo>
                  <a:pt x="741" y="1789"/>
                </a:lnTo>
                <a:lnTo>
                  <a:pt x="743" y="1789"/>
                </a:lnTo>
                <a:lnTo>
                  <a:pt x="744" y="1789"/>
                </a:lnTo>
                <a:lnTo>
                  <a:pt x="745" y="1788"/>
                </a:lnTo>
                <a:lnTo>
                  <a:pt x="746" y="1788"/>
                </a:lnTo>
                <a:lnTo>
                  <a:pt x="747" y="1787"/>
                </a:lnTo>
                <a:lnTo>
                  <a:pt x="748" y="1787"/>
                </a:lnTo>
                <a:lnTo>
                  <a:pt x="749" y="1787"/>
                </a:lnTo>
                <a:lnTo>
                  <a:pt x="750" y="1787"/>
                </a:lnTo>
                <a:lnTo>
                  <a:pt x="750" y="1787"/>
                </a:lnTo>
                <a:lnTo>
                  <a:pt x="751" y="1786"/>
                </a:lnTo>
                <a:lnTo>
                  <a:pt x="754" y="1785"/>
                </a:lnTo>
                <a:lnTo>
                  <a:pt x="756" y="1786"/>
                </a:lnTo>
                <a:lnTo>
                  <a:pt x="757" y="1786"/>
                </a:lnTo>
                <a:lnTo>
                  <a:pt x="761" y="1787"/>
                </a:lnTo>
                <a:lnTo>
                  <a:pt x="762" y="1787"/>
                </a:lnTo>
                <a:lnTo>
                  <a:pt x="766" y="1788"/>
                </a:lnTo>
                <a:lnTo>
                  <a:pt x="771" y="1787"/>
                </a:lnTo>
                <a:lnTo>
                  <a:pt x="775" y="1787"/>
                </a:lnTo>
                <a:lnTo>
                  <a:pt x="778" y="1788"/>
                </a:lnTo>
                <a:lnTo>
                  <a:pt x="781" y="1788"/>
                </a:lnTo>
                <a:lnTo>
                  <a:pt x="782" y="1787"/>
                </a:lnTo>
                <a:lnTo>
                  <a:pt x="783" y="1787"/>
                </a:lnTo>
                <a:lnTo>
                  <a:pt x="784" y="1787"/>
                </a:lnTo>
                <a:lnTo>
                  <a:pt x="788" y="1788"/>
                </a:lnTo>
                <a:lnTo>
                  <a:pt x="790" y="1788"/>
                </a:lnTo>
                <a:lnTo>
                  <a:pt x="792" y="1789"/>
                </a:lnTo>
                <a:lnTo>
                  <a:pt x="794" y="1789"/>
                </a:lnTo>
                <a:lnTo>
                  <a:pt x="794" y="1790"/>
                </a:lnTo>
                <a:lnTo>
                  <a:pt x="794" y="1791"/>
                </a:lnTo>
                <a:lnTo>
                  <a:pt x="793" y="1792"/>
                </a:lnTo>
                <a:lnTo>
                  <a:pt x="792" y="1794"/>
                </a:lnTo>
                <a:lnTo>
                  <a:pt x="791" y="1795"/>
                </a:lnTo>
                <a:lnTo>
                  <a:pt x="791" y="1796"/>
                </a:lnTo>
                <a:lnTo>
                  <a:pt x="791" y="1797"/>
                </a:lnTo>
                <a:lnTo>
                  <a:pt x="792" y="1798"/>
                </a:lnTo>
                <a:lnTo>
                  <a:pt x="793" y="1798"/>
                </a:lnTo>
                <a:lnTo>
                  <a:pt x="794" y="1798"/>
                </a:lnTo>
                <a:lnTo>
                  <a:pt x="795" y="1798"/>
                </a:lnTo>
                <a:lnTo>
                  <a:pt x="796" y="1797"/>
                </a:lnTo>
                <a:lnTo>
                  <a:pt x="797" y="1797"/>
                </a:lnTo>
                <a:lnTo>
                  <a:pt x="798" y="1797"/>
                </a:lnTo>
                <a:lnTo>
                  <a:pt x="799" y="1797"/>
                </a:lnTo>
                <a:lnTo>
                  <a:pt x="799" y="1796"/>
                </a:lnTo>
                <a:lnTo>
                  <a:pt x="800" y="1796"/>
                </a:lnTo>
                <a:lnTo>
                  <a:pt x="801" y="1796"/>
                </a:lnTo>
                <a:lnTo>
                  <a:pt x="801" y="1811"/>
                </a:lnTo>
                <a:lnTo>
                  <a:pt x="801" y="1813"/>
                </a:lnTo>
                <a:lnTo>
                  <a:pt x="801" y="1818"/>
                </a:lnTo>
                <a:lnTo>
                  <a:pt x="801" y="1819"/>
                </a:lnTo>
                <a:lnTo>
                  <a:pt x="801" y="1820"/>
                </a:lnTo>
                <a:lnTo>
                  <a:pt x="801" y="1821"/>
                </a:lnTo>
                <a:lnTo>
                  <a:pt x="800" y="1821"/>
                </a:lnTo>
                <a:lnTo>
                  <a:pt x="800" y="1822"/>
                </a:lnTo>
                <a:lnTo>
                  <a:pt x="799" y="1823"/>
                </a:lnTo>
                <a:lnTo>
                  <a:pt x="798" y="1825"/>
                </a:lnTo>
                <a:lnTo>
                  <a:pt x="789" y="1825"/>
                </a:lnTo>
                <a:lnTo>
                  <a:pt x="789" y="1826"/>
                </a:lnTo>
                <a:lnTo>
                  <a:pt x="789" y="1830"/>
                </a:lnTo>
                <a:lnTo>
                  <a:pt x="789" y="1847"/>
                </a:lnTo>
                <a:lnTo>
                  <a:pt x="788" y="1847"/>
                </a:lnTo>
                <a:lnTo>
                  <a:pt x="786" y="1847"/>
                </a:lnTo>
                <a:lnTo>
                  <a:pt x="759" y="1847"/>
                </a:lnTo>
                <a:lnTo>
                  <a:pt x="757" y="1847"/>
                </a:lnTo>
                <a:lnTo>
                  <a:pt x="753" y="1847"/>
                </a:lnTo>
                <a:lnTo>
                  <a:pt x="753" y="1849"/>
                </a:lnTo>
                <a:lnTo>
                  <a:pt x="748" y="1849"/>
                </a:lnTo>
                <a:lnTo>
                  <a:pt x="748" y="1851"/>
                </a:lnTo>
                <a:lnTo>
                  <a:pt x="748" y="1856"/>
                </a:lnTo>
                <a:lnTo>
                  <a:pt x="746" y="1856"/>
                </a:lnTo>
                <a:lnTo>
                  <a:pt x="746" y="1858"/>
                </a:lnTo>
                <a:lnTo>
                  <a:pt x="746" y="1859"/>
                </a:lnTo>
                <a:lnTo>
                  <a:pt x="745" y="1860"/>
                </a:lnTo>
                <a:lnTo>
                  <a:pt x="743" y="1860"/>
                </a:lnTo>
                <a:lnTo>
                  <a:pt x="737" y="1859"/>
                </a:lnTo>
                <a:lnTo>
                  <a:pt x="732" y="1859"/>
                </a:lnTo>
                <a:lnTo>
                  <a:pt x="731" y="1859"/>
                </a:lnTo>
                <a:lnTo>
                  <a:pt x="728" y="1861"/>
                </a:lnTo>
                <a:lnTo>
                  <a:pt x="726" y="1864"/>
                </a:lnTo>
                <a:lnTo>
                  <a:pt x="726" y="1865"/>
                </a:lnTo>
                <a:lnTo>
                  <a:pt x="726" y="1866"/>
                </a:lnTo>
                <a:lnTo>
                  <a:pt x="725" y="1869"/>
                </a:lnTo>
                <a:lnTo>
                  <a:pt x="724" y="1873"/>
                </a:lnTo>
                <a:lnTo>
                  <a:pt x="723" y="1874"/>
                </a:lnTo>
                <a:lnTo>
                  <a:pt x="723" y="1875"/>
                </a:lnTo>
                <a:lnTo>
                  <a:pt x="722" y="1877"/>
                </a:lnTo>
                <a:lnTo>
                  <a:pt x="721" y="1878"/>
                </a:lnTo>
                <a:lnTo>
                  <a:pt x="720" y="1879"/>
                </a:lnTo>
                <a:lnTo>
                  <a:pt x="719" y="1880"/>
                </a:lnTo>
                <a:lnTo>
                  <a:pt x="718" y="1880"/>
                </a:lnTo>
                <a:lnTo>
                  <a:pt x="717" y="1881"/>
                </a:lnTo>
                <a:lnTo>
                  <a:pt x="715" y="1881"/>
                </a:lnTo>
                <a:lnTo>
                  <a:pt x="714" y="1882"/>
                </a:lnTo>
                <a:lnTo>
                  <a:pt x="713" y="1882"/>
                </a:lnTo>
                <a:lnTo>
                  <a:pt x="712" y="1883"/>
                </a:lnTo>
                <a:lnTo>
                  <a:pt x="711" y="1884"/>
                </a:lnTo>
                <a:lnTo>
                  <a:pt x="711" y="1885"/>
                </a:lnTo>
                <a:lnTo>
                  <a:pt x="710" y="1887"/>
                </a:lnTo>
                <a:lnTo>
                  <a:pt x="710" y="1888"/>
                </a:lnTo>
                <a:lnTo>
                  <a:pt x="710" y="1889"/>
                </a:lnTo>
                <a:lnTo>
                  <a:pt x="709" y="1891"/>
                </a:lnTo>
                <a:lnTo>
                  <a:pt x="708" y="1893"/>
                </a:lnTo>
                <a:lnTo>
                  <a:pt x="707" y="1894"/>
                </a:lnTo>
                <a:lnTo>
                  <a:pt x="706" y="1895"/>
                </a:lnTo>
                <a:lnTo>
                  <a:pt x="706" y="1896"/>
                </a:lnTo>
                <a:lnTo>
                  <a:pt x="706" y="1898"/>
                </a:lnTo>
                <a:lnTo>
                  <a:pt x="706" y="1901"/>
                </a:lnTo>
                <a:lnTo>
                  <a:pt x="706" y="1902"/>
                </a:lnTo>
                <a:lnTo>
                  <a:pt x="706" y="1904"/>
                </a:lnTo>
                <a:lnTo>
                  <a:pt x="706" y="1905"/>
                </a:lnTo>
                <a:lnTo>
                  <a:pt x="705" y="1907"/>
                </a:lnTo>
                <a:lnTo>
                  <a:pt x="705" y="1907"/>
                </a:lnTo>
                <a:lnTo>
                  <a:pt x="705" y="1908"/>
                </a:lnTo>
                <a:lnTo>
                  <a:pt x="704" y="1910"/>
                </a:lnTo>
                <a:lnTo>
                  <a:pt x="703" y="1912"/>
                </a:lnTo>
                <a:lnTo>
                  <a:pt x="703" y="1913"/>
                </a:lnTo>
                <a:lnTo>
                  <a:pt x="703" y="1913"/>
                </a:lnTo>
                <a:lnTo>
                  <a:pt x="702" y="1915"/>
                </a:lnTo>
                <a:lnTo>
                  <a:pt x="701" y="1915"/>
                </a:lnTo>
                <a:lnTo>
                  <a:pt x="697" y="1917"/>
                </a:lnTo>
                <a:lnTo>
                  <a:pt x="694" y="1920"/>
                </a:lnTo>
                <a:lnTo>
                  <a:pt x="693" y="1921"/>
                </a:lnTo>
                <a:lnTo>
                  <a:pt x="694" y="1921"/>
                </a:lnTo>
                <a:lnTo>
                  <a:pt x="694" y="1923"/>
                </a:lnTo>
                <a:lnTo>
                  <a:pt x="695" y="1923"/>
                </a:lnTo>
                <a:lnTo>
                  <a:pt x="695" y="1925"/>
                </a:lnTo>
                <a:lnTo>
                  <a:pt x="697" y="1927"/>
                </a:lnTo>
                <a:lnTo>
                  <a:pt x="694" y="1934"/>
                </a:lnTo>
                <a:lnTo>
                  <a:pt x="689" y="1933"/>
                </a:lnTo>
                <a:lnTo>
                  <a:pt x="683" y="1937"/>
                </a:lnTo>
                <a:lnTo>
                  <a:pt x="682" y="1937"/>
                </a:lnTo>
                <a:lnTo>
                  <a:pt x="681" y="1938"/>
                </a:lnTo>
                <a:lnTo>
                  <a:pt x="680" y="1938"/>
                </a:lnTo>
                <a:lnTo>
                  <a:pt x="679" y="1939"/>
                </a:lnTo>
                <a:lnTo>
                  <a:pt x="679" y="1939"/>
                </a:lnTo>
                <a:lnTo>
                  <a:pt x="678" y="1940"/>
                </a:lnTo>
                <a:lnTo>
                  <a:pt x="677" y="1941"/>
                </a:lnTo>
                <a:lnTo>
                  <a:pt x="676" y="1941"/>
                </a:lnTo>
                <a:lnTo>
                  <a:pt x="675" y="1942"/>
                </a:lnTo>
                <a:lnTo>
                  <a:pt x="674" y="1942"/>
                </a:lnTo>
                <a:lnTo>
                  <a:pt x="674" y="1943"/>
                </a:lnTo>
                <a:lnTo>
                  <a:pt x="673" y="1943"/>
                </a:lnTo>
                <a:lnTo>
                  <a:pt x="673" y="1944"/>
                </a:lnTo>
                <a:lnTo>
                  <a:pt x="672" y="1944"/>
                </a:lnTo>
                <a:lnTo>
                  <a:pt x="672" y="1945"/>
                </a:lnTo>
                <a:lnTo>
                  <a:pt x="671" y="1946"/>
                </a:lnTo>
                <a:lnTo>
                  <a:pt x="671" y="1947"/>
                </a:lnTo>
                <a:lnTo>
                  <a:pt x="671" y="1948"/>
                </a:lnTo>
                <a:lnTo>
                  <a:pt x="670" y="1949"/>
                </a:lnTo>
                <a:lnTo>
                  <a:pt x="670" y="1950"/>
                </a:lnTo>
                <a:lnTo>
                  <a:pt x="670" y="1951"/>
                </a:lnTo>
                <a:lnTo>
                  <a:pt x="670" y="1952"/>
                </a:lnTo>
                <a:lnTo>
                  <a:pt x="670" y="1953"/>
                </a:lnTo>
                <a:lnTo>
                  <a:pt x="670" y="1955"/>
                </a:lnTo>
                <a:lnTo>
                  <a:pt x="669" y="1955"/>
                </a:lnTo>
                <a:lnTo>
                  <a:pt x="665" y="1955"/>
                </a:lnTo>
                <a:lnTo>
                  <a:pt x="664" y="1955"/>
                </a:lnTo>
                <a:lnTo>
                  <a:pt x="664" y="1954"/>
                </a:lnTo>
                <a:lnTo>
                  <a:pt x="664" y="1953"/>
                </a:lnTo>
                <a:lnTo>
                  <a:pt x="664" y="1952"/>
                </a:lnTo>
                <a:lnTo>
                  <a:pt x="664" y="1951"/>
                </a:lnTo>
                <a:lnTo>
                  <a:pt x="663" y="1951"/>
                </a:lnTo>
                <a:lnTo>
                  <a:pt x="663" y="1950"/>
                </a:lnTo>
                <a:lnTo>
                  <a:pt x="662" y="1950"/>
                </a:lnTo>
                <a:lnTo>
                  <a:pt x="662" y="1949"/>
                </a:lnTo>
                <a:lnTo>
                  <a:pt x="661" y="1949"/>
                </a:lnTo>
                <a:lnTo>
                  <a:pt x="659" y="1948"/>
                </a:lnTo>
                <a:lnTo>
                  <a:pt x="659" y="1944"/>
                </a:lnTo>
                <a:lnTo>
                  <a:pt x="650" y="1944"/>
                </a:lnTo>
                <a:lnTo>
                  <a:pt x="642" y="1945"/>
                </a:lnTo>
                <a:lnTo>
                  <a:pt x="622" y="1948"/>
                </a:lnTo>
                <a:lnTo>
                  <a:pt x="621" y="1948"/>
                </a:lnTo>
                <a:lnTo>
                  <a:pt x="621" y="1949"/>
                </a:lnTo>
                <a:lnTo>
                  <a:pt x="620" y="1949"/>
                </a:lnTo>
                <a:lnTo>
                  <a:pt x="620" y="1950"/>
                </a:lnTo>
                <a:lnTo>
                  <a:pt x="619" y="1950"/>
                </a:lnTo>
                <a:lnTo>
                  <a:pt x="619" y="1951"/>
                </a:lnTo>
                <a:lnTo>
                  <a:pt x="618" y="1951"/>
                </a:lnTo>
                <a:lnTo>
                  <a:pt x="617" y="1951"/>
                </a:lnTo>
                <a:lnTo>
                  <a:pt x="617" y="1952"/>
                </a:lnTo>
                <a:lnTo>
                  <a:pt x="616" y="1952"/>
                </a:lnTo>
                <a:lnTo>
                  <a:pt x="586" y="1959"/>
                </a:lnTo>
                <a:lnTo>
                  <a:pt x="584" y="1960"/>
                </a:lnTo>
                <a:lnTo>
                  <a:pt x="583" y="1961"/>
                </a:lnTo>
                <a:lnTo>
                  <a:pt x="584" y="1962"/>
                </a:lnTo>
                <a:lnTo>
                  <a:pt x="584" y="1963"/>
                </a:lnTo>
                <a:lnTo>
                  <a:pt x="583" y="1963"/>
                </a:lnTo>
                <a:lnTo>
                  <a:pt x="582" y="1962"/>
                </a:lnTo>
                <a:lnTo>
                  <a:pt x="582" y="1961"/>
                </a:lnTo>
                <a:lnTo>
                  <a:pt x="581" y="1960"/>
                </a:lnTo>
                <a:lnTo>
                  <a:pt x="580" y="1959"/>
                </a:lnTo>
                <a:lnTo>
                  <a:pt x="577" y="1959"/>
                </a:lnTo>
                <a:lnTo>
                  <a:pt x="565" y="1956"/>
                </a:lnTo>
                <a:lnTo>
                  <a:pt x="564" y="1956"/>
                </a:lnTo>
                <a:lnTo>
                  <a:pt x="557" y="1955"/>
                </a:lnTo>
                <a:lnTo>
                  <a:pt x="554" y="1958"/>
                </a:lnTo>
                <a:lnTo>
                  <a:pt x="562" y="1967"/>
                </a:lnTo>
                <a:lnTo>
                  <a:pt x="563" y="1968"/>
                </a:lnTo>
                <a:lnTo>
                  <a:pt x="564" y="1969"/>
                </a:lnTo>
                <a:lnTo>
                  <a:pt x="564" y="1970"/>
                </a:lnTo>
                <a:lnTo>
                  <a:pt x="568" y="1980"/>
                </a:lnTo>
                <a:lnTo>
                  <a:pt x="568" y="1981"/>
                </a:lnTo>
                <a:lnTo>
                  <a:pt x="569" y="1982"/>
                </a:lnTo>
                <a:lnTo>
                  <a:pt x="569" y="1983"/>
                </a:lnTo>
                <a:lnTo>
                  <a:pt x="570" y="1984"/>
                </a:lnTo>
                <a:lnTo>
                  <a:pt x="571" y="1985"/>
                </a:lnTo>
                <a:lnTo>
                  <a:pt x="571" y="1986"/>
                </a:lnTo>
                <a:lnTo>
                  <a:pt x="572" y="1986"/>
                </a:lnTo>
                <a:lnTo>
                  <a:pt x="572" y="1987"/>
                </a:lnTo>
                <a:lnTo>
                  <a:pt x="573" y="1988"/>
                </a:lnTo>
                <a:lnTo>
                  <a:pt x="574" y="1989"/>
                </a:lnTo>
                <a:lnTo>
                  <a:pt x="575" y="1989"/>
                </a:lnTo>
                <a:lnTo>
                  <a:pt x="575" y="1990"/>
                </a:lnTo>
                <a:lnTo>
                  <a:pt x="576" y="1990"/>
                </a:lnTo>
                <a:lnTo>
                  <a:pt x="577" y="1991"/>
                </a:lnTo>
                <a:lnTo>
                  <a:pt x="578" y="1991"/>
                </a:lnTo>
                <a:lnTo>
                  <a:pt x="580" y="1992"/>
                </a:lnTo>
                <a:lnTo>
                  <a:pt x="581" y="1992"/>
                </a:lnTo>
                <a:lnTo>
                  <a:pt x="582" y="1992"/>
                </a:lnTo>
                <a:lnTo>
                  <a:pt x="594" y="1997"/>
                </a:lnTo>
                <a:lnTo>
                  <a:pt x="594" y="1999"/>
                </a:lnTo>
                <a:lnTo>
                  <a:pt x="589" y="1998"/>
                </a:lnTo>
                <a:lnTo>
                  <a:pt x="587" y="1999"/>
                </a:lnTo>
                <a:lnTo>
                  <a:pt x="586" y="1999"/>
                </a:lnTo>
                <a:lnTo>
                  <a:pt x="585" y="2002"/>
                </a:lnTo>
                <a:lnTo>
                  <a:pt x="583" y="2002"/>
                </a:lnTo>
                <a:lnTo>
                  <a:pt x="582" y="2000"/>
                </a:lnTo>
                <a:lnTo>
                  <a:pt x="582" y="1997"/>
                </a:lnTo>
                <a:lnTo>
                  <a:pt x="580" y="1997"/>
                </a:lnTo>
                <a:lnTo>
                  <a:pt x="580" y="2036"/>
                </a:lnTo>
                <a:lnTo>
                  <a:pt x="581" y="2044"/>
                </a:lnTo>
                <a:lnTo>
                  <a:pt x="627" y="2044"/>
                </a:lnTo>
                <a:lnTo>
                  <a:pt x="660" y="2044"/>
                </a:lnTo>
                <a:lnTo>
                  <a:pt x="676" y="2044"/>
                </a:lnTo>
                <a:lnTo>
                  <a:pt x="676" y="2045"/>
                </a:lnTo>
                <a:lnTo>
                  <a:pt x="675" y="2053"/>
                </a:lnTo>
                <a:lnTo>
                  <a:pt x="675" y="2064"/>
                </a:lnTo>
                <a:lnTo>
                  <a:pt x="684" y="2065"/>
                </a:lnTo>
                <a:lnTo>
                  <a:pt x="682" y="2063"/>
                </a:lnTo>
                <a:lnTo>
                  <a:pt x="685" y="2060"/>
                </a:lnTo>
                <a:lnTo>
                  <a:pt x="688" y="2062"/>
                </a:lnTo>
                <a:lnTo>
                  <a:pt x="690" y="2067"/>
                </a:lnTo>
                <a:lnTo>
                  <a:pt x="691" y="2073"/>
                </a:lnTo>
                <a:lnTo>
                  <a:pt x="693" y="2074"/>
                </a:lnTo>
                <a:lnTo>
                  <a:pt x="700" y="2069"/>
                </a:lnTo>
                <a:lnTo>
                  <a:pt x="704" y="2059"/>
                </a:lnTo>
                <a:lnTo>
                  <a:pt x="706" y="2061"/>
                </a:lnTo>
                <a:lnTo>
                  <a:pt x="708" y="2061"/>
                </a:lnTo>
                <a:lnTo>
                  <a:pt x="706" y="2065"/>
                </a:lnTo>
                <a:lnTo>
                  <a:pt x="708" y="2070"/>
                </a:lnTo>
                <a:lnTo>
                  <a:pt x="725" y="2073"/>
                </a:lnTo>
                <a:lnTo>
                  <a:pt x="714" y="2077"/>
                </a:lnTo>
                <a:lnTo>
                  <a:pt x="707" y="2079"/>
                </a:lnTo>
                <a:lnTo>
                  <a:pt x="704" y="2079"/>
                </a:lnTo>
                <a:lnTo>
                  <a:pt x="697" y="2090"/>
                </a:lnTo>
                <a:lnTo>
                  <a:pt x="703" y="2090"/>
                </a:lnTo>
                <a:lnTo>
                  <a:pt x="709" y="2089"/>
                </a:lnTo>
                <a:lnTo>
                  <a:pt x="713" y="2088"/>
                </a:lnTo>
                <a:lnTo>
                  <a:pt x="715" y="2089"/>
                </a:lnTo>
                <a:lnTo>
                  <a:pt x="711" y="2096"/>
                </a:lnTo>
                <a:lnTo>
                  <a:pt x="713" y="2099"/>
                </a:lnTo>
                <a:lnTo>
                  <a:pt x="710" y="2103"/>
                </a:lnTo>
                <a:lnTo>
                  <a:pt x="714" y="2108"/>
                </a:lnTo>
                <a:lnTo>
                  <a:pt x="720" y="2108"/>
                </a:lnTo>
                <a:lnTo>
                  <a:pt x="727" y="2103"/>
                </a:lnTo>
                <a:lnTo>
                  <a:pt x="727" y="2109"/>
                </a:lnTo>
                <a:lnTo>
                  <a:pt x="731" y="2111"/>
                </a:lnTo>
                <a:lnTo>
                  <a:pt x="729" y="2119"/>
                </a:lnTo>
                <a:lnTo>
                  <a:pt x="738" y="2122"/>
                </a:lnTo>
                <a:lnTo>
                  <a:pt x="742" y="2121"/>
                </a:lnTo>
                <a:lnTo>
                  <a:pt x="747" y="2118"/>
                </a:lnTo>
                <a:lnTo>
                  <a:pt x="744" y="2124"/>
                </a:lnTo>
                <a:lnTo>
                  <a:pt x="741" y="2129"/>
                </a:lnTo>
                <a:lnTo>
                  <a:pt x="735" y="2130"/>
                </a:lnTo>
                <a:lnTo>
                  <a:pt x="737" y="2132"/>
                </a:lnTo>
                <a:lnTo>
                  <a:pt x="746" y="2128"/>
                </a:lnTo>
                <a:lnTo>
                  <a:pt x="751" y="2132"/>
                </a:lnTo>
                <a:lnTo>
                  <a:pt x="757" y="2132"/>
                </a:lnTo>
                <a:lnTo>
                  <a:pt x="750" y="2148"/>
                </a:lnTo>
                <a:lnTo>
                  <a:pt x="747" y="2150"/>
                </a:lnTo>
                <a:lnTo>
                  <a:pt x="743" y="2147"/>
                </a:lnTo>
                <a:lnTo>
                  <a:pt x="741" y="2148"/>
                </a:lnTo>
                <a:lnTo>
                  <a:pt x="739" y="2151"/>
                </a:lnTo>
                <a:lnTo>
                  <a:pt x="741" y="2157"/>
                </a:lnTo>
                <a:lnTo>
                  <a:pt x="739" y="2164"/>
                </a:lnTo>
                <a:lnTo>
                  <a:pt x="740" y="2167"/>
                </a:lnTo>
                <a:lnTo>
                  <a:pt x="737" y="2166"/>
                </a:lnTo>
                <a:lnTo>
                  <a:pt x="735" y="2168"/>
                </a:lnTo>
                <a:lnTo>
                  <a:pt x="736" y="2164"/>
                </a:lnTo>
                <a:lnTo>
                  <a:pt x="735" y="2160"/>
                </a:lnTo>
                <a:lnTo>
                  <a:pt x="733" y="2157"/>
                </a:lnTo>
                <a:lnTo>
                  <a:pt x="732" y="2149"/>
                </a:lnTo>
                <a:lnTo>
                  <a:pt x="729" y="2149"/>
                </a:lnTo>
                <a:lnTo>
                  <a:pt x="726" y="2154"/>
                </a:lnTo>
                <a:lnTo>
                  <a:pt x="725" y="2150"/>
                </a:lnTo>
                <a:lnTo>
                  <a:pt x="725" y="2147"/>
                </a:lnTo>
                <a:lnTo>
                  <a:pt x="724" y="2145"/>
                </a:lnTo>
                <a:lnTo>
                  <a:pt x="721" y="2144"/>
                </a:lnTo>
                <a:lnTo>
                  <a:pt x="718" y="2144"/>
                </a:lnTo>
                <a:lnTo>
                  <a:pt x="714" y="2143"/>
                </a:lnTo>
                <a:lnTo>
                  <a:pt x="715" y="2149"/>
                </a:lnTo>
                <a:lnTo>
                  <a:pt x="714" y="2152"/>
                </a:lnTo>
                <a:lnTo>
                  <a:pt x="715" y="2156"/>
                </a:lnTo>
                <a:lnTo>
                  <a:pt x="716" y="2161"/>
                </a:lnTo>
                <a:lnTo>
                  <a:pt x="718" y="2163"/>
                </a:lnTo>
                <a:lnTo>
                  <a:pt x="714" y="2160"/>
                </a:lnTo>
                <a:lnTo>
                  <a:pt x="713" y="2161"/>
                </a:lnTo>
                <a:lnTo>
                  <a:pt x="710" y="2156"/>
                </a:lnTo>
                <a:lnTo>
                  <a:pt x="709" y="2151"/>
                </a:lnTo>
                <a:lnTo>
                  <a:pt x="707" y="2151"/>
                </a:lnTo>
                <a:lnTo>
                  <a:pt x="703" y="2150"/>
                </a:lnTo>
                <a:lnTo>
                  <a:pt x="708" y="2147"/>
                </a:lnTo>
                <a:lnTo>
                  <a:pt x="706" y="2143"/>
                </a:lnTo>
                <a:lnTo>
                  <a:pt x="706" y="2142"/>
                </a:lnTo>
                <a:lnTo>
                  <a:pt x="702" y="2139"/>
                </a:lnTo>
                <a:lnTo>
                  <a:pt x="704" y="2136"/>
                </a:lnTo>
                <a:lnTo>
                  <a:pt x="702" y="2128"/>
                </a:lnTo>
                <a:lnTo>
                  <a:pt x="700" y="2127"/>
                </a:lnTo>
                <a:lnTo>
                  <a:pt x="700" y="2125"/>
                </a:lnTo>
                <a:lnTo>
                  <a:pt x="700" y="2124"/>
                </a:lnTo>
                <a:lnTo>
                  <a:pt x="698" y="2122"/>
                </a:lnTo>
                <a:lnTo>
                  <a:pt x="695" y="2123"/>
                </a:lnTo>
                <a:lnTo>
                  <a:pt x="694" y="2121"/>
                </a:lnTo>
                <a:lnTo>
                  <a:pt x="693" y="2121"/>
                </a:lnTo>
                <a:lnTo>
                  <a:pt x="692" y="2121"/>
                </a:lnTo>
                <a:lnTo>
                  <a:pt x="691" y="2124"/>
                </a:lnTo>
                <a:lnTo>
                  <a:pt x="689" y="2122"/>
                </a:lnTo>
                <a:lnTo>
                  <a:pt x="689" y="2117"/>
                </a:lnTo>
                <a:lnTo>
                  <a:pt x="687" y="2114"/>
                </a:lnTo>
                <a:lnTo>
                  <a:pt x="684" y="2117"/>
                </a:lnTo>
                <a:lnTo>
                  <a:pt x="683" y="2110"/>
                </a:lnTo>
                <a:lnTo>
                  <a:pt x="679" y="2112"/>
                </a:lnTo>
                <a:lnTo>
                  <a:pt x="677" y="2114"/>
                </a:lnTo>
                <a:lnTo>
                  <a:pt x="675" y="2113"/>
                </a:lnTo>
                <a:lnTo>
                  <a:pt x="674" y="2113"/>
                </a:lnTo>
                <a:lnTo>
                  <a:pt x="677" y="2117"/>
                </a:lnTo>
                <a:lnTo>
                  <a:pt x="677" y="2121"/>
                </a:lnTo>
                <a:lnTo>
                  <a:pt x="675" y="2121"/>
                </a:lnTo>
                <a:lnTo>
                  <a:pt x="675" y="2125"/>
                </a:lnTo>
                <a:lnTo>
                  <a:pt x="675" y="2126"/>
                </a:lnTo>
                <a:lnTo>
                  <a:pt x="676" y="2126"/>
                </a:lnTo>
                <a:lnTo>
                  <a:pt x="677" y="2126"/>
                </a:lnTo>
                <a:lnTo>
                  <a:pt x="679" y="2127"/>
                </a:lnTo>
                <a:lnTo>
                  <a:pt x="680" y="2125"/>
                </a:lnTo>
                <a:lnTo>
                  <a:pt x="681" y="2125"/>
                </a:lnTo>
                <a:lnTo>
                  <a:pt x="683" y="2131"/>
                </a:lnTo>
                <a:lnTo>
                  <a:pt x="685" y="2132"/>
                </a:lnTo>
                <a:lnTo>
                  <a:pt x="686" y="2132"/>
                </a:lnTo>
                <a:lnTo>
                  <a:pt x="692" y="2133"/>
                </a:lnTo>
                <a:lnTo>
                  <a:pt x="687" y="2137"/>
                </a:lnTo>
                <a:lnTo>
                  <a:pt x="685" y="2143"/>
                </a:lnTo>
                <a:lnTo>
                  <a:pt x="685" y="2151"/>
                </a:lnTo>
                <a:lnTo>
                  <a:pt x="689" y="2155"/>
                </a:lnTo>
                <a:lnTo>
                  <a:pt x="693" y="2165"/>
                </a:lnTo>
                <a:lnTo>
                  <a:pt x="692" y="2168"/>
                </a:lnTo>
                <a:lnTo>
                  <a:pt x="695" y="2176"/>
                </a:lnTo>
                <a:lnTo>
                  <a:pt x="694" y="2182"/>
                </a:lnTo>
                <a:lnTo>
                  <a:pt x="694" y="2183"/>
                </a:lnTo>
                <a:lnTo>
                  <a:pt x="696" y="2191"/>
                </a:lnTo>
                <a:lnTo>
                  <a:pt x="689" y="2184"/>
                </a:lnTo>
                <a:lnTo>
                  <a:pt x="689" y="2178"/>
                </a:lnTo>
                <a:lnTo>
                  <a:pt x="686" y="2172"/>
                </a:lnTo>
                <a:lnTo>
                  <a:pt x="686" y="2171"/>
                </a:lnTo>
                <a:lnTo>
                  <a:pt x="684" y="2166"/>
                </a:lnTo>
                <a:lnTo>
                  <a:pt x="681" y="2162"/>
                </a:lnTo>
                <a:lnTo>
                  <a:pt x="678" y="2165"/>
                </a:lnTo>
                <a:lnTo>
                  <a:pt x="673" y="2173"/>
                </a:lnTo>
                <a:lnTo>
                  <a:pt x="671" y="2169"/>
                </a:lnTo>
                <a:lnTo>
                  <a:pt x="674" y="2164"/>
                </a:lnTo>
                <a:lnTo>
                  <a:pt x="675" y="2151"/>
                </a:lnTo>
                <a:lnTo>
                  <a:pt x="674" y="2143"/>
                </a:lnTo>
                <a:lnTo>
                  <a:pt x="672" y="2142"/>
                </a:lnTo>
                <a:lnTo>
                  <a:pt x="671" y="2145"/>
                </a:lnTo>
                <a:lnTo>
                  <a:pt x="667" y="2147"/>
                </a:lnTo>
                <a:lnTo>
                  <a:pt x="667" y="2151"/>
                </a:lnTo>
                <a:lnTo>
                  <a:pt x="663" y="2155"/>
                </a:lnTo>
                <a:lnTo>
                  <a:pt x="660" y="2156"/>
                </a:lnTo>
                <a:lnTo>
                  <a:pt x="661" y="2150"/>
                </a:lnTo>
                <a:lnTo>
                  <a:pt x="658" y="2148"/>
                </a:lnTo>
                <a:lnTo>
                  <a:pt x="656" y="2147"/>
                </a:lnTo>
                <a:lnTo>
                  <a:pt x="660" y="2145"/>
                </a:lnTo>
                <a:lnTo>
                  <a:pt x="662" y="2141"/>
                </a:lnTo>
                <a:lnTo>
                  <a:pt x="658" y="2135"/>
                </a:lnTo>
                <a:lnTo>
                  <a:pt x="658" y="2132"/>
                </a:lnTo>
                <a:lnTo>
                  <a:pt x="656" y="2129"/>
                </a:lnTo>
                <a:lnTo>
                  <a:pt x="654" y="2129"/>
                </a:lnTo>
                <a:lnTo>
                  <a:pt x="652" y="2132"/>
                </a:lnTo>
                <a:lnTo>
                  <a:pt x="650" y="2130"/>
                </a:lnTo>
                <a:lnTo>
                  <a:pt x="652" y="2123"/>
                </a:lnTo>
                <a:lnTo>
                  <a:pt x="655" y="2121"/>
                </a:lnTo>
                <a:lnTo>
                  <a:pt x="648" y="2117"/>
                </a:lnTo>
                <a:lnTo>
                  <a:pt x="645" y="2115"/>
                </a:lnTo>
                <a:lnTo>
                  <a:pt x="638" y="2112"/>
                </a:lnTo>
                <a:lnTo>
                  <a:pt x="636" y="2111"/>
                </a:lnTo>
                <a:lnTo>
                  <a:pt x="634" y="2111"/>
                </a:lnTo>
                <a:lnTo>
                  <a:pt x="635" y="2114"/>
                </a:lnTo>
                <a:lnTo>
                  <a:pt x="636" y="2115"/>
                </a:lnTo>
                <a:lnTo>
                  <a:pt x="641" y="2120"/>
                </a:lnTo>
                <a:lnTo>
                  <a:pt x="642" y="2121"/>
                </a:lnTo>
                <a:lnTo>
                  <a:pt x="641" y="2123"/>
                </a:lnTo>
                <a:lnTo>
                  <a:pt x="637" y="2123"/>
                </a:lnTo>
                <a:lnTo>
                  <a:pt x="636" y="2128"/>
                </a:lnTo>
                <a:lnTo>
                  <a:pt x="638" y="2139"/>
                </a:lnTo>
                <a:lnTo>
                  <a:pt x="638" y="2145"/>
                </a:lnTo>
                <a:lnTo>
                  <a:pt x="637" y="2143"/>
                </a:lnTo>
                <a:lnTo>
                  <a:pt x="635" y="2140"/>
                </a:lnTo>
                <a:lnTo>
                  <a:pt x="635" y="2139"/>
                </a:lnTo>
                <a:lnTo>
                  <a:pt x="632" y="2135"/>
                </a:lnTo>
                <a:lnTo>
                  <a:pt x="628" y="2137"/>
                </a:lnTo>
                <a:lnTo>
                  <a:pt x="630" y="2132"/>
                </a:lnTo>
                <a:lnTo>
                  <a:pt x="628" y="2127"/>
                </a:lnTo>
                <a:lnTo>
                  <a:pt x="626" y="2124"/>
                </a:lnTo>
                <a:lnTo>
                  <a:pt x="625" y="2124"/>
                </a:lnTo>
                <a:lnTo>
                  <a:pt x="623" y="2124"/>
                </a:lnTo>
                <a:lnTo>
                  <a:pt x="623" y="2122"/>
                </a:lnTo>
                <a:lnTo>
                  <a:pt x="621" y="2120"/>
                </a:lnTo>
                <a:lnTo>
                  <a:pt x="620" y="2123"/>
                </a:lnTo>
                <a:lnTo>
                  <a:pt x="617" y="2132"/>
                </a:lnTo>
                <a:lnTo>
                  <a:pt x="617" y="2133"/>
                </a:lnTo>
                <a:lnTo>
                  <a:pt x="616" y="2138"/>
                </a:lnTo>
                <a:lnTo>
                  <a:pt x="620" y="2144"/>
                </a:lnTo>
                <a:lnTo>
                  <a:pt x="624" y="2152"/>
                </a:lnTo>
                <a:lnTo>
                  <a:pt x="620" y="2152"/>
                </a:lnTo>
                <a:lnTo>
                  <a:pt x="618" y="2151"/>
                </a:lnTo>
                <a:lnTo>
                  <a:pt x="615" y="2151"/>
                </a:lnTo>
                <a:lnTo>
                  <a:pt x="610" y="2147"/>
                </a:lnTo>
                <a:lnTo>
                  <a:pt x="608" y="2151"/>
                </a:lnTo>
                <a:lnTo>
                  <a:pt x="607" y="2154"/>
                </a:lnTo>
                <a:lnTo>
                  <a:pt x="606" y="2159"/>
                </a:lnTo>
                <a:lnTo>
                  <a:pt x="610" y="2162"/>
                </a:lnTo>
                <a:lnTo>
                  <a:pt x="612" y="2166"/>
                </a:lnTo>
                <a:lnTo>
                  <a:pt x="607" y="2167"/>
                </a:lnTo>
                <a:lnTo>
                  <a:pt x="606" y="2167"/>
                </a:lnTo>
                <a:lnTo>
                  <a:pt x="604" y="2167"/>
                </a:lnTo>
                <a:lnTo>
                  <a:pt x="602" y="2167"/>
                </a:lnTo>
                <a:lnTo>
                  <a:pt x="602" y="2168"/>
                </a:lnTo>
                <a:lnTo>
                  <a:pt x="599" y="2167"/>
                </a:lnTo>
                <a:lnTo>
                  <a:pt x="595" y="2169"/>
                </a:lnTo>
                <a:lnTo>
                  <a:pt x="594" y="2174"/>
                </a:lnTo>
                <a:lnTo>
                  <a:pt x="594" y="2177"/>
                </a:lnTo>
                <a:lnTo>
                  <a:pt x="597" y="2179"/>
                </a:lnTo>
                <a:lnTo>
                  <a:pt x="600" y="2179"/>
                </a:lnTo>
                <a:lnTo>
                  <a:pt x="603" y="2175"/>
                </a:lnTo>
                <a:lnTo>
                  <a:pt x="606" y="2178"/>
                </a:lnTo>
                <a:lnTo>
                  <a:pt x="609" y="2178"/>
                </a:lnTo>
                <a:lnTo>
                  <a:pt x="611" y="2178"/>
                </a:lnTo>
                <a:lnTo>
                  <a:pt x="612" y="2178"/>
                </a:lnTo>
                <a:lnTo>
                  <a:pt x="612" y="2180"/>
                </a:lnTo>
                <a:lnTo>
                  <a:pt x="625" y="2180"/>
                </a:lnTo>
                <a:lnTo>
                  <a:pt x="625" y="2182"/>
                </a:lnTo>
                <a:lnTo>
                  <a:pt x="625" y="2184"/>
                </a:lnTo>
                <a:lnTo>
                  <a:pt x="654" y="2184"/>
                </a:lnTo>
                <a:lnTo>
                  <a:pt x="654" y="2219"/>
                </a:lnTo>
                <a:lnTo>
                  <a:pt x="658" y="2219"/>
                </a:lnTo>
                <a:lnTo>
                  <a:pt x="706" y="2220"/>
                </a:lnTo>
                <a:lnTo>
                  <a:pt x="709" y="2220"/>
                </a:lnTo>
                <a:lnTo>
                  <a:pt x="709" y="2221"/>
                </a:lnTo>
                <a:lnTo>
                  <a:pt x="704" y="2228"/>
                </a:lnTo>
                <a:lnTo>
                  <a:pt x="699" y="2239"/>
                </a:lnTo>
                <a:lnTo>
                  <a:pt x="689" y="2256"/>
                </a:lnTo>
                <a:lnTo>
                  <a:pt x="689" y="2257"/>
                </a:lnTo>
                <a:lnTo>
                  <a:pt x="677" y="2279"/>
                </a:lnTo>
                <a:lnTo>
                  <a:pt x="714" y="2279"/>
                </a:lnTo>
                <a:lnTo>
                  <a:pt x="714" y="2299"/>
                </a:lnTo>
                <a:lnTo>
                  <a:pt x="714" y="2306"/>
                </a:lnTo>
                <a:lnTo>
                  <a:pt x="714" y="2318"/>
                </a:lnTo>
                <a:lnTo>
                  <a:pt x="714" y="2324"/>
                </a:lnTo>
                <a:lnTo>
                  <a:pt x="714" y="2325"/>
                </a:lnTo>
                <a:lnTo>
                  <a:pt x="714" y="2327"/>
                </a:lnTo>
                <a:lnTo>
                  <a:pt x="714" y="2330"/>
                </a:lnTo>
                <a:lnTo>
                  <a:pt x="714" y="2331"/>
                </a:lnTo>
                <a:lnTo>
                  <a:pt x="714" y="2332"/>
                </a:lnTo>
                <a:lnTo>
                  <a:pt x="662" y="2332"/>
                </a:lnTo>
                <a:lnTo>
                  <a:pt x="651" y="2331"/>
                </a:lnTo>
                <a:lnTo>
                  <a:pt x="638" y="2355"/>
                </a:lnTo>
                <a:lnTo>
                  <a:pt x="645" y="2360"/>
                </a:lnTo>
                <a:lnTo>
                  <a:pt x="647" y="2362"/>
                </a:lnTo>
                <a:lnTo>
                  <a:pt x="652" y="2368"/>
                </a:lnTo>
                <a:lnTo>
                  <a:pt x="665" y="2369"/>
                </a:lnTo>
                <a:lnTo>
                  <a:pt x="672" y="2380"/>
                </a:lnTo>
                <a:lnTo>
                  <a:pt x="671" y="2391"/>
                </a:lnTo>
                <a:lnTo>
                  <a:pt x="677" y="2397"/>
                </a:lnTo>
                <a:lnTo>
                  <a:pt x="683" y="2397"/>
                </a:lnTo>
                <a:lnTo>
                  <a:pt x="687" y="2402"/>
                </a:lnTo>
                <a:lnTo>
                  <a:pt x="688" y="2401"/>
                </a:lnTo>
                <a:lnTo>
                  <a:pt x="689" y="2402"/>
                </a:lnTo>
                <a:lnTo>
                  <a:pt x="694" y="2402"/>
                </a:lnTo>
                <a:lnTo>
                  <a:pt x="696" y="2405"/>
                </a:lnTo>
                <a:lnTo>
                  <a:pt x="705" y="2402"/>
                </a:lnTo>
                <a:lnTo>
                  <a:pt x="707" y="2402"/>
                </a:lnTo>
                <a:lnTo>
                  <a:pt x="711" y="2402"/>
                </a:lnTo>
                <a:lnTo>
                  <a:pt x="730" y="2402"/>
                </a:lnTo>
                <a:lnTo>
                  <a:pt x="730" y="2403"/>
                </a:lnTo>
                <a:lnTo>
                  <a:pt x="730" y="2406"/>
                </a:lnTo>
                <a:lnTo>
                  <a:pt x="731" y="2406"/>
                </a:lnTo>
                <a:lnTo>
                  <a:pt x="739" y="2406"/>
                </a:lnTo>
                <a:lnTo>
                  <a:pt x="771" y="2406"/>
                </a:lnTo>
                <a:lnTo>
                  <a:pt x="810" y="2406"/>
                </a:lnTo>
                <a:lnTo>
                  <a:pt x="821" y="2407"/>
                </a:lnTo>
                <a:lnTo>
                  <a:pt x="835" y="2407"/>
                </a:lnTo>
                <a:lnTo>
                  <a:pt x="877" y="2407"/>
                </a:lnTo>
                <a:lnTo>
                  <a:pt x="877" y="2401"/>
                </a:lnTo>
                <a:lnTo>
                  <a:pt x="882" y="2400"/>
                </a:lnTo>
                <a:lnTo>
                  <a:pt x="902" y="2401"/>
                </a:lnTo>
                <a:lnTo>
                  <a:pt x="902" y="2400"/>
                </a:lnTo>
                <a:lnTo>
                  <a:pt x="902" y="2388"/>
                </a:lnTo>
                <a:lnTo>
                  <a:pt x="902" y="2369"/>
                </a:lnTo>
                <a:lnTo>
                  <a:pt x="902" y="2368"/>
                </a:lnTo>
                <a:lnTo>
                  <a:pt x="904" y="2367"/>
                </a:lnTo>
                <a:lnTo>
                  <a:pt x="910" y="2367"/>
                </a:lnTo>
                <a:lnTo>
                  <a:pt x="912" y="2367"/>
                </a:lnTo>
                <a:lnTo>
                  <a:pt x="926" y="2367"/>
                </a:lnTo>
                <a:lnTo>
                  <a:pt x="929" y="2367"/>
                </a:lnTo>
                <a:lnTo>
                  <a:pt x="929" y="2361"/>
                </a:lnTo>
                <a:lnTo>
                  <a:pt x="933" y="2361"/>
                </a:lnTo>
                <a:lnTo>
                  <a:pt x="940" y="2361"/>
                </a:lnTo>
                <a:lnTo>
                  <a:pt x="940" y="2359"/>
                </a:lnTo>
                <a:lnTo>
                  <a:pt x="940" y="2350"/>
                </a:lnTo>
                <a:lnTo>
                  <a:pt x="940" y="2349"/>
                </a:lnTo>
                <a:lnTo>
                  <a:pt x="940" y="2348"/>
                </a:lnTo>
                <a:lnTo>
                  <a:pt x="941" y="2347"/>
                </a:lnTo>
                <a:lnTo>
                  <a:pt x="941" y="2346"/>
                </a:lnTo>
                <a:lnTo>
                  <a:pt x="941" y="2345"/>
                </a:lnTo>
                <a:lnTo>
                  <a:pt x="941" y="2343"/>
                </a:lnTo>
                <a:lnTo>
                  <a:pt x="953" y="2343"/>
                </a:lnTo>
                <a:lnTo>
                  <a:pt x="953" y="2318"/>
                </a:lnTo>
                <a:lnTo>
                  <a:pt x="953" y="2314"/>
                </a:lnTo>
                <a:lnTo>
                  <a:pt x="953" y="2307"/>
                </a:lnTo>
                <a:lnTo>
                  <a:pt x="953" y="2304"/>
                </a:lnTo>
                <a:lnTo>
                  <a:pt x="953" y="2295"/>
                </a:lnTo>
                <a:lnTo>
                  <a:pt x="953" y="2282"/>
                </a:lnTo>
                <a:lnTo>
                  <a:pt x="953" y="2268"/>
                </a:lnTo>
                <a:lnTo>
                  <a:pt x="954" y="2261"/>
                </a:lnTo>
                <a:lnTo>
                  <a:pt x="954" y="2258"/>
                </a:lnTo>
                <a:lnTo>
                  <a:pt x="954" y="2256"/>
                </a:lnTo>
                <a:lnTo>
                  <a:pt x="954" y="2255"/>
                </a:lnTo>
                <a:lnTo>
                  <a:pt x="954" y="2248"/>
                </a:lnTo>
                <a:lnTo>
                  <a:pt x="954" y="2247"/>
                </a:lnTo>
                <a:lnTo>
                  <a:pt x="954" y="2246"/>
                </a:lnTo>
                <a:lnTo>
                  <a:pt x="954" y="2240"/>
                </a:lnTo>
                <a:lnTo>
                  <a:pt x="973" y="2240"/>
                </a:lnTo>
                <a:lnTo>
                  <a:pt x="976" y="2240"/>
                </a:lnTo>
                <a:lnTo>
                  <a:pt x="1011" y="2240"/>
                </a:lnTo>
                <a:lnTo>
                  <a:pt x="1024" y="2241"/>
                </a:lnTo>
                <a:lnTo>
                  <a:pt x="1036" y="2241"/>
                </a:lnTo>
                <a:lnTo>
                  <a:pt x="1037" y="2241"/>
                </a:lnTo>
                <a:lnTo>
                  <a:pt x="1038" y="2241"/>
                </a:lnTo>
                <a:lnTo>
                  <a:pt x="1041" y="2241"/>
                </a:lnTo>
                <a:lnTo>
                  <a:pt x="1042" y="2241"/>
                </a:lnTo>
                <a:lnTo>
                  <a:pt x="1042" y="2241"/>
                </a:lnTo>
                <a:lnTo>
                  <a:pt x="1043" y="2241"/>
                </a:lnTo>
                <a:lnTo>
                  <a:pt x="1044" y="2241"/>
                </a:lnTo>
                <a:lnTo>
                  <a:pt x="1044" y="2251"/>
                </a:lnTo>
                <a:lnTo>
                  <a:pt x="1043" y="2260"/>
                </a:lnTo>
                <a:lnTo>
                  <a:pt x="1061" y="2259"/>
                </a:lnTo>
                <a:lnTo>
                  <a:pt x="1061" y="2261"/>
                </a:lnTo>
                <a:lnTo>
                  <a:pt x="1061" y="2262"/>
                </a:lnTo>
                <a:lnTo>
                  <a:pt x="1061" y="2263"/>
                </a:lnTo>
                <a:lnTo>
                  <a:pt x="1061" y="2274"/>
                </a:lnTo>
                <a:lnTo>
                  <a:pt x="1063" y="2274"/>
                </a:lnTo>
                <a:lnTo>
                  <a:pt x="1063" y="2275"/>
                </a:lnTo>
                <a:lnTo>
                  <a:pt x="1133" y="2276"/>
                </a:lnTo>
                <a:lnTo>
                  <a:pt x="1133" y="2320"/>
                </a:lnTo>
                <a:lnTo>
                  <a:pt x="1132" y="2350"/>
                </a:lnTo>
                <a:lnTo>
                  <a:pt x="1132" y="2365"/>
                </a:lnTo>
                <a:lnTo>
                  <a:pt x="1132" y="2389"/>
                </a:lnTo>
                <a:lnTo>
                  <a:pt x="1133" y="2389"/>
                </a:lnTo>
                <a:lnTo>
                  <a:pt x="1133" y="2391"/>
                </a:lnTo>
                <a:lnTo>
                  <a:pt x="1132" y="2392"/>
                </a:lnTo>
                <a:lnTo>
                  <a:pt x="1132" y="2405"/>
                </a:lnTo>
                <a:lnTo>
                  <a:pt x="1132" y="2410"/>
                </a:lnTo>
                <a:lnTo>
                  <a:pt x="1132" y="2417"/>
                </a:lnTo>
                <a:lnTo>
                  <a:pt x="1174" y="2417"/>
                </a:lnTo>
                <a:lnTo>
                  <a:pt x="1176" y="2429"/>
                </a:lnTo>
                <a:lnTo>
                  <a:pt x="1183" y="2429"/>
                </a:lnTo>
                <a:lnTo>
                  <a:pt x="1200" y="2429"/>
                </a:lnTo>
                <a:lnTo>
                  <a:pt x="1200" y="2447"/>
                </a:lnTo>
                <a:lnTo>
                  <a:pt x="1200" y="2448"/>
                </a:lnTo>
                <a:lnTo>
                  <a:pt x="1200" y="2449"/>
                </a:lnTo>
                <a:lnTo>
                  <a:pt x="1200" y="2451"/>
                </a:lnTo>
                <a:lnTo>
                  <a:pt x="1201" y="2454"/>
                </a:lnTo>
                <a:lnTo>
                  <a:pt x="1202" y="2455"/>
                </a:lnTo>
                <a:lnTo>
                  <a:pt x="1202" y="2456"/>
                </a:lnTo>
                <a:lnTo>
                  <a:pt x="1202" y="2457"/>
                </a:lnTo>
                <a:lnTo>
                  <a:pt x="1202" y="2458"/>
                </a:lnTo>
                <a:lnTo>
                  <a:pt x="1202" y="2459"/>
                </a:lnTo>
                <a:lnTo>
                  <a:pt x="1203" y="2459"/>
                </a:lnTo>
                <a:lnTo>
                  <a:pt x="1203" y="2460"/>
                </a:lnTo>
                <a:lnTo>
                  <a:pt x="1203" y="2461"/>
                </a:lnTo>
                <a:lnTo>
                  <a:pt x="1207" y="2461"/>
                </a:lnTo>
                <a:lnTo>
                  <a:pt x="1212" y="2461"/>
                </a:lnTo>
                <a:lnTo>
                  <a:pt x="1212" y="2461"/>
                </a:lnTo>
                <a:lnTo>
                  <a:pt x="1217" y="2461"/>
                </a:lnTo>
                <a:lnTo>
                  <a:pt x="1219" y="2461"/>
                </a:lnTo>
                <a:lnTo>
                  <a:pt x="1219" y="2487"/>
                </a:lnTo>
                <a:lnTo>
                  <a:pt x="1219" y="2489"/>
                </a:lnTo>
                <a:lnTo>
                  <a:pt x="1219" y="2494"/>
                </a:lnTo>
                <a:lnTo>
                  <a:pt x="1219" y="2495"/>
                </a:lnTo>
                <a:lnTo>
                  <a:pt x="1219" y="2496"/>
                </a:lnTo>
                <a:lnTo>
                  <a:pt x="1219" y="2497"/>
                </a:lnTo>
                <a:lnTo>
                  <a:pt x="1219" y="2498"/>
                </a:lnTo>
                <a:lnTo>
                  <a:pt x="1219" y="2499"/>
                </a:lnTo>
                <a:lnTo>
                  <a:pt x="1219" y="2500"/>
                </a:lnTo>
                <a:lnTo>
                  <a:pt x="1219" y="2512"/>
                </a:lnTo>
                <a:lnTo>
                  <a:pt x="1219" y="2513"/>
                </a:lnTo>
                <a:lnTo>
                  <a:pt x="1219" y="2515"/>
                </a:lnTo>
                <a:lnTo>
                  <a:pt x="1219" y="2516"/>
                </a:lnTo>
                <a:lnTo>
                  <a:pt x="1219" y="2518"/>
                </a:lnTo>
                <a:lnTo>
                  <a:pt x="1219" y="2519"/>
                </a:lnTo>
                <a:lnTo>
                  <a:pt x="1219" y="2520"/>
                </a:lnTo>
                <a:lnTo>
                  <a:pt x="1219" y="2521"/>
                </a:lnTo>
                <a:lnTo>
                  <a:pt x="1220" y="2522"/>
                </a:lnTo>
                <a:lnTo>
                  <a:pt x="1220" y="2523"/>
                </a:lnTo>
                <a:lnTo>
                  <a:pt x="1220" y="2524"/>
                </a:lnTo>
                <a:lnTo>
                  <a:pt x="1251" y="2524"/>
                </a:lnTo>
                <a:lnTo>
                  <a:pt x="1251" y="2520"/>
                </a:lnTo>
                <a:lnTo>
                  <a:pt x="1260" y="2514"/>
                </a:lnTo>
                <a:lnTo>
                  <a:pt x="1326" y="2515"/>
                </a:lnTo>
                <a:lnTo>
                  <a:pt x="1330" y="2515"/>
                </a:lnTo>
                <a:lnTo>
                  <a:pt x="1370" y="2516"/>
                </a:lnTo>
                <a:lnTo>
                  <a:pt x="1405" y="2516"/>
                </a:lnTo>
                <a:lnTo>
                  <a:pt x="1490" y="2517"/>
                </a:lnTo>
                <a:lnTo>
                  <a:pt x="1545" y="2518"/>
                </a:lnTo>
                <a:lnTo>
                  <a:pt x="1544" y="2516"/>
                </a:lnTo>
                <a:lnTo>
                  <a:pt x="1538" y="2505"/>
                </a:lnTo>
                <a:lnTo>
                  <a:pt x="1534" y="2497"/>
                </a:lnTo>
                <a:lnTo>
                  <a:pt x="1530" y="2492"/>
                </a:lnTo>
                <a:lnTo>
                  <a:pt x="1527" y="2486"/>
                </a:lnTo>
                <a:lnTo>
                  <a:pt x="1526" y="2484"/>
                </a:lnTo>
                <a:lnTo>
                  <a:pt x="1526" y="2482"/>
                </a:lnTo>
                <a:lnTo>
                  <a:pt x="1526" y="2478"/>
                </a:lnTo>
                <a:lnTo>
                  <a:pt x="1526" y="2458"/>
                </a:lnTo>
                <a:lnTo>
                  <a:pt x="1526" y="2457"/>
                </a:lnTo>
                <a:lnTo>
                  <a:pt x="1526" y="2442"/>
                </a:lnTo>
                <a:lnTo>
                  <a:pt x="1526" y="2432"/>
                </a:lnTo>
                <a:lnTo>
                  <a:pt x="1526" y="2428"/>
                </a:lnTo>
                <a:lnTo>
                  <a:pt x="1526" y="2417"/>
                </a:lnTo>
                <a:lnTo>
                  <a:pt x="1527" y="2405"/>
                </a:lnTo>
                <a:lnTo>
                  <a:pt x="1527" y="2400"/>
                </a:lnTo>
                <a:lnTo>
                  <a:pt x="1527" y="2390"/>
                </a:lnTo>
                <a:lnTo>
                  <a:pt x="1527" y="2389"/>
                </a:lnTo>
                <a:lnTo>
                  <a:pt x="1527" y="2370"/>
                </a:lnTo>
                <a:lnTo>
                  <a:pt x="1527" y="2362"/>
                </a:lnTo>
                <a:lnTo>
                  <a:pt x="1542" y="2362"/>
                </a:lnTo>
                <a:lnTo>
                  <a:pt x="1565" y="2362"/>
                </a:lnTo>
                <a:lnTo>
                  <a:pt x="1565" y="2347"/>
                </a:lnTo>
                <a:lnTo>
                  <a:pt x="1565" y="2340"/>
                </a:lnTo>
                <a:lnTo>
                  <a:pt x="1565" y="2324"/>
                </a:lnTo>
                <a:lnTo>
                  <a:pt x="1565" y="2321"/>
                </a:lnTo>
                <a:lnTo>
                  <a:pt x="1565" y="2318"/>
                </a:lnTo>
                <a:lnTo>
                  <a:pt x="1564" y="2312"/>
                </a:lnTo>
                <a:lnTo>
                  <a:pt x="1565" y="2301"/>
                </a:lnTo>
                <a:lnTo>
                  <a:pt x="1565" y="2279"/>
                </a:lnTo>
                <a:lnTo>
                  <a:pt x="1565" y="2273"/>
                </a:lnTo>
                <a:lnTo>
                  <a:pt x="1565" y="2269"/>
                </a:lnTo>
                <a:lnTo>
                  <a:pt x="1564" y="2273"/>
                </a:lnTo>
                <a:lnTo>
                  <a:pt x="1564" y="2279"/>
                </a:lnTo>
                <a:lnTo>
                  <a:pt x="1564" y="2303"/>
                </a:lnTo>
                <a:lnTo>
                  <a:pt x="1564" y="2312"/>
                </a:lnTo>
                <a:lnTo>
                  <a:pt x="1564" y="2320"/>
                </a:lnTo>
                <a:lnTo>
                  <a:pt x="1564" y="2324"/>
                </a:lnTo>
                <a:lnTo>
                  <a:pt x="1564" y="2335"/>
                </a:lnTo>
                <a:lnTo>
                  <a:pt x="1564" y="2346"/>
                </a:lnTo>
                <a:lnTo>
                  <a:pt x="1564" y="2361"/>
                </a:lnTo>
                <a:lnTo>
                  <a:pt x="1542" y="2361"/>
                </a:lnTo>
                <a:lnTo>
                  <a:pt x="1526" y="2361"/>
                </a:lnTo>
                <a:lnTo>
                  <a:pt x="1526" y="2362"/>
                </a:lnTo>
                <a:lnTo>
                  <a:pt x="1526" y="2365"/>
                </a:lnTo>
                <a:lnTo>
                  <a:pt x="1526" y="2369"/>
                </a:lnTo>
                <a:lnTo>
                  <a:pt x="1526" y="2372"/>
                </a:lnTo>
                <a:lnTo>
                  <a:pt x="1526" y="2381"/>
                </a:lnTo>
                <a:lnTo>
                  <a:pt x="1526" y="2389"/>
                </a:lnTo>
                <a:lnTo>
                  <a:pt x="1526" y="2400"/>
                </a:lnTo>
                <a:lnTo>
                  <a:pt x="1526" y="2415"/>
                </a:lnTo>
                <a:lnTo>
                  <a:pt x="1526" y="2425"/>
                </a:lnTo>
                <a:lnTo>
                  <a:pt x="1526" y="2435"/>
                </a:lnTo>
                <a:lnTo>
                  <a:pt x="1526" y="2442"/>
                </a:lnTo>
                <a:lnTo>
                  <a:pt x="1526" y="2458"/>
                </a:lnTo>
                <a:lnTo>
                  <a:pt x="1526" y="2478"/>
                </a:lnTo>
                <a:lnTo>
                  <a:pt x="1526" y="2482"/>
                </a:lnTo>
                <a:lnTo>
                  <a:pt x="1526" y="2484"/>
                </a:lnTo>
                <a:lnTo>
                  <a:pt x="1526" y="2486"/>
                </a:lnTo>
                <a:lnTo>
                  <a:pt x="1526" y="2487"/>
                </a:lnTo>
                <a:lnTo>
                  <a:pt x="1529" y="2491"/>
                </a:lnTo>
                <a:lnTo>
                  <a:pt x="1533" y="2497"/>
                </a:lnTo>
                <a:lnTo>
                  <a:pt x="1537" y="2505"/>
                </a:lnTo>
                <a:lnTo>
                  <a:pt x="1538" y="2507"/>
                </a:lnTo>
                <a:lnTo>
                  <a:pt x="1544" y="2516"/>
                </a:lnTo>
                <a:lnTo>
                  <a:pt x="1527" y="2516"/>
                </a:lnTo>
                <a:lnTo>
                  <a:pt x="1490" y="2516"/>
                </a:lnTo>
                <a:lnTo>
                  <a:pt x="1332" y="2514"/>
                </a:lnTo>
                <a:lnTo>
                  <a:pt x="1330" y="2514"/>
                </a:lnTo>
                <a:lnTo>
                  <a:pt x="1332" y="2510"/>
                </a:lnTo>
                <a:lnTo>
                  <a:pt x="1336" y="2506"/>
                </a:lnTo>
                <a:lnTo>
                  <a:pt x="1337" y="2504"/>
                </a:lnTo>
                <a:lnTo>
                  <a:pt x="1338" y="2502"/>
                </a:lnTo>
                <a:lnTo>
                  <a:pt x="1341" y="2497"/>
                </a:lnTo>
                <a:lnTo>
                  <a:pt x="1342" y="2491"/>
                </a:lnTo>
                <a:lnTo>
                  <a:pt x="1343" y="2489"/>
                </a:lnTo>
                <a:lnTo>
                  <a:pt x="1340" y="2488"/>
                </a:lnTo>
                <a:lnTo>
                  <a:pt x="1339" y="2488"/>
                </a:lnTo>
                <a:lnTo>
                  <a:pt x="1334" y="2488"/>
                </a:lnTo>
                <a:lnTo>
                  <a:pt x="1335" y="2481"/>
                </a:lnTo>
                <a:lnTo>
                  <a:pt x="1337" y="2477"/>
                </a:lnTo>
                <a:lnTo>
                  <a:pt x="1342" y="2475"/>
                </a:lnTo>
                <a:lnTo>
                  <a:pt x="1345" y="2477"/>
                </a:lnTo>
                <a:lnTo>
                  <a:pt x="1347" y="2474"/>
                </a:lnTo>
                <a:lnTo>
                  <a:pt x="1347" y="2473"/>
                </a:lnTo>
                <a:lnTo>
                  <a:pt x="1343" y="2473"/>
                </a:lnTo>
                <a:lnTo>
                  <a:pt x="1342" y="2473"/>
                </a:lnTo>
                <a:lnTo>
                  <a:pt x="1341" y="2472"/>
                </a:lnTo>
                <a:lnTo>
                  <a:pt x="1340" y="2473"/>
                </a:lnTo>
                <a:lnTo>
                  <a:pt x="1339" y="2473"/>
                </a:lnTo>
                <a:lnTo>
                  <a:pt x="1338" y="2473"/>
                </a:lnTo>
                <a:lnTo>
                  <a:pt x="1337" y="2473"/>
                </a:lnTo>
                <a:lnTo>
                  <a:pt x="1335" y="2474"/>
                </a:lnTo>
                <a:lnTo>
                  <a:pt x="1334" y="2474"/>
                </a:lnTo>
                <a:lnTo>
                  <a:pt x="1334" y="2473"/>
                </a:lnTo>
                <a:lnTo>
                  <a:pt x="1334" y="2472"/>
                </a:lnTo>
                <a:lnTo>
                  <a:pt x="1333" y="2472"/>
                </a:lnTo>
                <a:lnTo>
                  <a:pt x="1332" y="2473"/>
                </a:lnTo>
                <a:lnTo>
                  <a:pt x="1331" y="2472"/>
                </a:lnTo>
                <a:lnTo>
                  <a:pt x="1271" y="2472"/>
                </a:lnTo>
                <a:lnTo>
                  <a:pt x="1272" y="2471"/>
                </a:lnTo>
                <a:lnTo>
                  <a:pt x="1273" y="2463"/>
                </a:lnTo>
                <a:lnTo>
                  <a:pt x="1273" y="2456"/>
                </a:lnTo>
                <a:lnTo>
                  <a:pt x="1273" y="2455"/>
                </a:lnTo>
                <a:lnTo>
                  <a:pt x="1274" y="2454"/>
                </a:lnTo>
                <a:lnTo>
                  <a:pt x="1274" y="2453"/>
                </a:lnTo>
                <a:lnTo>
                  <a:pt x="1281" y="2447"/>
                </a:lnTo>
                <a:lnTo>
                  <a:pt x="1283" y="2445"/>
                </a:lnTo>
                <a:lnTo>
                  <a:pt x="1283" y="2444"/>
                </a:lnTo>
                <a:lnTo>
                  <a:pt x="1283" y="2443"/>
                </a:lnTo>
                <a:lnTo>
                  <a:pt x="1283" y="2443"/>
                </a:lnTo>
                <a:lnTo>
                  <a:pt x="1283" y="2439"/>
                </a:lnTo>
                <a:lnTo>
                  <a:pt x="1283" y="2438"/>
                </a:lnTo>
                <a:lnTo>
                  <a:pt x="1283" y="2437"/>
                </a:lnTo>
                <a:lnTo>
                  <a:pt x="1284" y="2436"/>
                </a:lnTo>
                <a:lnTo>
                  <a:pt x="1290" y="2436"/>
                </a:lnTo>
                <a:lnTo>
                  <a:pt x="1304" y="2436"/>
                </a:lnTo>
                <a:lnTo>
                  <a:pt x="1305" y="2436"/>
                </a:lnTo>
                <a:lnTo>
                  <a:pt x="1306" y="2435"/>
                </a:lnTo>
                <a:lnTo>
                  <a:pt x="1306" y="2422"/>
                </a:lnTo>
                <a:lnTo>
                  <a:pt x="1306" y="2421"/>
                </a:lnTo>
                <a:lnTo>
                  <a:pt x="1306" y="2418"/>
                </a:lnTo>
                <a:lnTo>
                  <a:pt x="1306" y="2418"/>
                </a:lnTo>
                <a:lnTo>
                  <a:pt x="1306" y="2417"/>
                </a:lnTo>
                <a:lnTo>
                  <a:pt x="1307" y="2416"/>
                </a:lnTo>
                <a:lnTo>
                  <a:pt x="1309" y="2411"/>
                </a:lnTo>
                <a:lnTo>
                  <a:pt x="1310" y="2411"/>
                </a:lnTo>
                <a:lnTo>
                  <a:pt x="1310" y="2410"/>
                </a:lnTo>
                <a:lnTo>
                  <a:pt x="1310" y="2409"/>
                </a:lnTo>
                <a:lnTo>
                  <a:pt x="1310" y="2408"/>
                </a:lnTo>
                <a:lnTo>
                  <a:pt x="1311" y="2408"/>
                </a:lnTo>
                <a:lnTo>
                  <a:pt x="1311" y="2407"/>
                </a:lnTo>
                <a:lnTo>
                  <a:pt x="1311" y="2406"/>
                </a:lnTo>
                <a:lnTo>
                  <a:pt x="1312" y="2406"/>
                </a:lnTo>
                <a:lnTo>
                  <a:pt x="1313" y="2405"/>
                </a:lnTo>
                <a:lnTo>
                  <a:pt x="1314" y="2405"/>
                </a:lnTo>
                <a:lnTo>
                  <a:pt x="1315" y="2405"/>
                </a:lnTo>
                <a:lnTo>
                  <a:pt x="1316" y="2405"/>
                </a:lnTo>
                <a:lnTo>
                  <a:pt x="1317" y="2405"/>
                </a:lnTo>
                <a:lnTo>
                  <a:pt x="1318" y="2406"/>
                </a:lnTo>
                <a:lnTo>
                  <a:pt x="1334" y="2406"/>
                </a:lnTo>
                <a:lnTo>
                  <a:pt x="1334" y="2416"/>
                </a:lnTo>
                <a:lnTo>
                  <a:pt x="1327" y="2416"/>
                </a:lnTo>
                <a:lnTo>
                  <a:pt x="1327" y="2418"/>
                </a:lnTo>
                <a:lnTo>
                  <a:pt x="1327" y="2422"/>
                </a:lnTo>
                <a:lnTo>
                  <a:pt x="1327" y="2427"/>
                </a:lnTo>
                <a:lnTo>
                  <a:pt x="1341" y="2427"/>
                </a:lnTo>
                <a:lnTo>
                  <a:pt x="1341" y="2422"/>
                </a:lnTo>
                <a:lnTo>
                  <a:pt x="1346" y="2422"/>
                </a:lnTo>
                <a:lnTo>
                  <a:pt x="1345" y="2427"/>
                </a:lnTo>
                <a:lnTo>
                  <a:pt x="1350" y="2427"/>
                </a:lnTo>
                <a:lnTo>
                  <a:pt x="1350" y="2425"/>
                </a:lnTo>
                <a:lnTo>
                  <a:pt x="1348" y="2421"/>
                </a:lnTo>
                <a:lnTo>
                  <a:pt x="1348" y="2406"/>
                </a:lnTo>
                <a:lnTo>
                  <a:pt x="1351" y="2406"/>
                </a:lnTo>
                <a:lnTo>
                  <a:pt x="1351" y="2399"/>
                </a:lnTo>
                <a:lnTo>
                  <a:pt x="1351" y="2389"/>
                </a:lnTo>
                <a:lnTo>
                  <a:pt x="1351" y="2388"/>
                </a:lnTo>
                <a:lnTo>
                  <a:pt x="1328" y="2388"/>
                </a:lnTo>
                <a:lnTo>
                  <a:pt x="1327" y="2397"/>
                </a:lnTo>
                <a:lnTo>
                  <a:pt x="1318" y="2397"/>
                </a:lnTo>
                <a:lnTo>
                  <a:pt x="1318" y="2396"/>
                </a:lnTo>
                <a:lnTo>
                  <a:pt x="1318" y="2395"/>
                </a:lnTo>
                <a:lnTo>
                  <a:pt x="1318" y="2387"/>
                </a:lnTo>
                <a:lnTo>
                  <a:pt x="1318" y="2378"/>
                </a:lnTo>
                <a:lnTo>
                  <a:pt x="1318" y="2377"/>
                </a:lnTo>
                <a:lnTo>
                  <a:pt x="1318" y="2376"/>
                </a:lnTo>
                <a:lnTo>
                  <a:pt x="1317" y="2376"/>
                </a:lnTo>
                <a:lnTo>
                  <a:pt x="1316" y="2376"/>
                </a:lnTo>
                <a:lnTo>
                  <a:pt x="1314" y="2376"/>
                </a:lnTo>
                <a:lnTo>
                  <a:pt x="1312" y="2376"/>
                </a:lnTo>
                <a:lnTo>
                  <a:pt x="1310" y="2376"/>
                </a:lnTo>
                <a:lnTo>
                  <a:pt x="1308" y="2376"/>
                </a:lnTo>
                <a:lnTo>
                  <a:pt x="1308" y="2375"/>
                </a:lnTo>
                <a:lnTo>
                  <a:pt x="1309" y="2366"/>
                </a:lnTo>
                <a:lnTo>
                  <a:pt x="1309" y="2353"/>
                </a:lnTo>
                <a:lnTo>
                  <a:pt x="1308" y="2353"/>
                </a:lnTo>
                <a:lnTo>
                  <a:pt x="1308" y="2353"/>
                </a:lnTo>
                <a:lnTo>
                  <a:pt x="1308" y="2351"/>
                </a:lnTo>
                <a:lnTo>
                  <a:pt x="1308" y="2340"/>
                </a:lnTo>
                <a:lnTo>
                  <a:pt x="1308" y="2339"/>
                </a:lnTo>
                <a:lnTo>
                  <a:pt x="1309" y="2339"/>
                </a:lnTo>
                <a:lnTo>
                  <a:pt x="1309" y="2331"/>
                </a:lnTo>
                <a:lnTo>
                  <a:pt x="1309" y="2326"/>
                </a:lnTo>
                <a:lnTo>
                  <a:pt x="1309" y="2287"/>
                </a:lnTo>
                <a:lnTo>
                  <a:pt x="1309" y="2286"/>
                </a:lnTo>
                <a:lnTo>
                  <a:pt x="1314" y="2286"/>
                </a:lnTo>
                <a:lnTo>
                  <a:pt x="1344" y="2286"/>
                </a:lnTo>
                <a:lnTo>
                  <a:pt x="1346" y="2286"/>
                </a:lnTo>
                <a:lnTo>
                  <a:pt x="1346" y="2285"/>
                </a:lnTo>
                <a:lnTo>
                  <a:pt x="1346" y="2284"/>
                </a:lnTo>
                <a:lnTo>
                  <a:pt x="1346" y="2274"/>
                </a:lnTo>
                <a:lnTo>
                  <a:pt x="1346" y="2268"/>
                </a:lnTo>
                <a:lnTo>
                  <a:pt x="1346" y="2267"/>
                </a:lnTo>
                <a:lnTo>
                  <a:pt x="1346" y="2260"/>
                </a:lnTo>
                <a:lnTo>
                  <a:pt x="1346" y="2254"/>
                </a:lnTo>
                <a:lnTo>
                  <a:pt x="1346" y="2253"/>
                </a:lnTo>
                <a:lnTo>
                  <a:pt x="1343" y="2253"/>
                </a:lnTo>
                <a:lnTo>
                  <a:pt x="1343" y="2243"/>
                </a:lnTo>
                <a:lnTo>
                  <a:pt x="1343" y="2242"/>
                </a:lnTo>
                <a:lnTo>
                  <a:pt x="1342" y="2242"/>
                </a:lnTo>
                <a:lnTo>
                  <a:pt x="1342" y="2241"/>
                </a:lnTo>
                <a:lnTo>
                  <a:pt x="1341" y="2241"/>
                </a:lnTo>
                <a:lnTo>
                  <a:pt x="1340" y="2241"/>
                </a:lnTo>
                <a:lnTo>
                  <a:pt x="1339" y="2241"/>
                </a:lnTo>
                <a:lnTo>
                  <a:pt x="1339" y="2240"/>
                </a:lnTo>
                <a:lnTo>
                  <a:pt x="1338" y="2240"/>
                </a:lnTo>
                <a:lnTo>
                  <a:pt x="1338" y="2239"/>
                </a:lnTo>
                <a:lnTo>
                  <a:pt x="1339" y="2224"/>
                </a:lnTo>
                <a:lnTo>
                  <a:pt x="1338" y="2223"/>
                </a:lnTo>
                <a:lnTo>
                  <a:pt x="1337" y="2223"/>
                </a:lnTo>
                <a:lnTo>
                  <a:pt x="1336" y="2223"/>
                </a:lnTo>
                <a:lnTo>
                  <a:pt x="1334" y="2222"/>
                </a:lnTo>
                <a:lnTo>
                  <a:pt x="1333" y="2222"/>
                </a:lnTo>
                <a:lnTo>
                  <a:pt x="1333" y="2221"/>
                </a:lnTo>
                <a:lnTo>
                  <a:pt x="1333" y="2207"/>
                </a:lnTo>
                <a:lnTo>
                  <a:pt x="1333" y="2200"/>
                </a:lnTo>
                <a:lnTo>
                  <a:pt x="1333" y="2194"/>
                </a:lnTo>
                <a:lnTo>
                  <a:pt x="1333" y="2191"/>
                </a:lnTo>
                <a:lnTo>
                  <a:pt x="1347" y="2191"/>
                </a:lnTo>
                <a:lnTo>
                  <a:pt x="1366" y="2191"/>
                </a:lnTo>
                <a:lnTo>
                  <a:pt x="1391" y="2191"/>
                </a:lnTo>
                <a:lnTo>
                  <a:pt x="1405" y="2191"/>
                </a:lnTo>
                <a:lnTo>
                  <a:pt x="1406" y="2184"/>
                </a:lnTo>
                <a:lnTo>
                  <a:pt x="1406" y="2176"/>
                </a:lnTo>
                <a:lnTo>
                  <a:pt x="1406" y="2156"/>
                </a:lnTo>
                <a:lnTo>
                  <a:pt x="1408" y="2156"/>
                </a:lnTo>
                <a:lnTo>
                  <a:pt x="1408" y="2153"/>
                </a:lnTo>
                <a:lnTo>
                  <a:pt x="1408" y="2145"/>
                </a:lnTo>
                <a:lnTo>
                  <a:pt x="1411" y="2145"/>
                </a:lnTo>
                <a:lnTo>
                  <a:pt x="1410" y="2148"/>
                </a:lnTo>
                <a:lnTo>
                  <a:pt x="1410" y="2150"/>
                </a:lnTo>
                <a:lnTo>
                  <a:pt x="1410" y="2155"/>
                </a:lnTo>
                <a:lnTo>
                  <a:pt x="1412" y="2155"/>
                </a:lnTo>
                <a:lnTo>
                  <a:pt x="1414" y="2155"/>
                </a:lnTo>
                <a:lnTo>
                  <a:pt x="1416" y="2155"/>
                </a:lnTo>
                <a:lnTo>
                  <a:pt x="1422" y="2155"/>
                </a:lnTo>
                <a:lnTo>
                  <a:pt x="1429" y="2155"/>
                </a:lnTo>
                <a:lnTo>
                  <a:pt x="1429" y="2153"/>
                </a:lnTo>
                <a:lnTo>
                  <a:pt x="1429" y="2149"/>
                </a:lnTo>
                <a:lnTo>
                  <a:pt x="1434" y="2149"/>
                </a:lnTo>
                <a:lnTo>
                  <a:pt x="1435" y="2145"/>
                </a:lnTo>
                <a:lnTo>
                  <a:pt x="1436" y="2134"/>
                </a:lnTo>
                <a:lnTo>
                  <a:pt x="1442" y="2134"/>
                </a:lnTo>
                <a:lnTo>
                  <a:pt x="1442" y="2133"/>
                </a:lnTo>
                <a:lnTo>
                  <a:pt x="1442" y="2129"/>
                </a:lnTo>
                <a:lnTo>
                  <a:pt x="1442" y="2128"/>
                </a:lnTo>
                <a:lnTo>
                  <a:pt x="1442" y="2127"/>
                </a:lnTo>
                <a:lnTo>
                  <a:pt x="1422" y="2127"/>
                </a:lnTo>
                <a:lnTo>
                  <a:pt x="1418" y="2127"/>
                </a:lnTo>
                <a:lnTo>
                  <a:pt x="1414" y="2127"/>
                </a:lnTo>
                <a:lnTo>
                  <a:pt x="1414" y="2124"/>
                </a:lnTo>
                <a:lnTo>
                  <a:pt x="1414" y="2122"/>
                </a:lnTo>
                <a:lnTo>
                  <a:pt x="1412" y="2122"/>
                </a:lnTo>
                <a:lnTo>
                  <a:pt x="1405" y="2122"/>
                </a:lnTo>
                <a:lnTo>
                  <a:pt x="1405" y="2126"/>
                </a:lnTo>
                <a:lnTo>
                  <a:pt x="1405" y="2128"/>
                </a:lnTo>
                <a:lnTo>
                  <a:pt x="1405" y="2133"/>
                </a:lnTo>
                <a:lnTo>
                  <a:pt x="1405" y="2136"/>
                </a:lnTo>
                <a:lnTo>
                  <a:pt x="1406" y="2151"/>
                </a:lnTo>
                <a:lnTo>
                  <a:pt x="1406" y="2153"/>
                </a:lnTo>
                <a:lnTo>
                  <a:pt x="1396" y="2153"/>
                </a:lnTo>
                <a:lnTo>
                  <a:pt x="1385" y="2153"/>
                </a:lnTo>
                <a:lnTo>
                  <a:pt x="1380" y="2153"/>
                </a:lnTo>
                <a:lnTo>
                  <a:pt x="1378" y="2153"/>
                </a:lnTo>
                <a:lnTo>
                  <a:pt x="1369" y="2153"/>
                </a:lnTo>
                <a:lnTo>
                  <a:pt x="1365" y="2154"/>
                </a:lnTo>
                <a:lnTo>
                  <a:pt x="1360" y="2154"/>
                </a:lnTo>
                <a:lnTo>
                  <a:pt x="1344" y="2154"/>
                </a:lnTo>
                <a:lnTo>
                  <a:pt x="1341" y="2154"/>
                </a:lnTo>
                <a:lnTo>
                  <a:pt x="1333" y="2154"/>
                </a:lnTo>
                <a:lnTo>
                  <a:pt x="1333" y="2191"/>
                </a:lnTo>
                <a:lnTo>
                  <a:pt x="1302" y="2191"/>
                </a:lnTo>
                <a:lnTo>
                  <a:pt x="1308" y="2173"/>
                </a:lnTo>
                <a:lnTo>
                  <a:pt x="1308" y="2170"/>
                </a:lnTo>
                <a:lnTo>
                  <a:pt x="1308" y="2164"/>
                </a:lnTo>
                <a:lnTo>
                  <a:pt x="1308" y="2162"/>
                </a:lnTo>
                <a:lnTo>
                  <a:pt x="1308" y="2158"/>
                </a:lnTo>
                <a:lnTo>
                  <a:pt x="1308" y="2155"/>
                </a:lnTo>
                <a:lnTo>
                  <a:pt x="1302" y="2153"/>
                </a:lnTo>
                <a:lnTo>
                  <a:pt x="1300" y="2153"/>
                </a:lnTo>
                <a:lnTo>
                  <a:pt x="1297" y="2152"/>
                </a:lnTo>
                <a:lnTo>
                  <a:pt x="1292" y="2151"/>
                </a:lnTo>
                <a:lnTo>
                  <a:pt x="1291" y="2151"/>
                </a:lnTo>
                <a:lnTo>
                  <a:pt x="1289" y="2150"/>
                </a:lnTo>
                <a:lnTo>
                  <a:pt x="1288" y="2150"/>
                </a:lnTo>
                <a:lnTo>
                  <a:pt x="1288" y="2149"/>
                </a:lnTo>
                <a:lnTo>
                  <a:pt x="1286" y="2148"/>
                </a:lnTo>
                <a:lnTo>
                  <a:pt x="1285" y="2147"/>
                </a:lnTo>
                <a:lnTo>
                  <a:pt x="1283" y="2146"/>
                </a:lnTo>
                <a:lnTo>
                  <a:pt x="1283" y="2145"/>
                </a:lnTo>
                <a:lnTo>
                  <a:pt x="1280" y="2142"/>
                </a:lnTo>
                <a:lnTo>
                  <a:pt x="1278" y="2141"/>
                </a:lnTo>
                <a:lnTo>
                  <a:pt x="1276" y="2140"/>
                </a:lnTo>
                <a:lnTo>
                  <a:pt x="1276" y="2139"/>
                </a:lnTo>
                <a:lnTo>
                  <a:pt x="1274" y="2138"/>
                </a:lnTo>
                <a:lnTo>
                  <a:pt x="1274" y="2137"/>
                </a:lnTo>
                <a:lnTo>
                  <a:pt x="1274" y="2131"/>
                </a:lnTo>
                <a:lnTo>
                  <a:pt x="1274" y="2120"/>
                </a:lnTo>
                <a:lnTo>
                  <a:pt x="1274" y="2119"/>
                </a:lnTo>
                <a:lnTo>
                  <a:pt x="1309" y="2119"/>
                </a:lnTo>
                <a:lnTo>
                  <a:pt x="1311" y="2119"/>
                </a:lnTo>
                <a:lnTo>
                  <a:pt x="1311" y="2114"/>
                </a:lnTo>
                <a:lnTo>
                  <a:pt x="1311" y="2103"/>
                </a:lnTo>
                <a:lnTo>
                  <a:pt x="1326" y="2103"/>
                </a:lnTo>
                <a:lnTo>
                  <a:pt x="1328" y="2095"/>
                </a:lnTo>
                <a:lnTo>
                  <a:pt x="1333" y="2071"/>
                </a:lnTo>
                <a:lnTo>
                  <a:pt x="1335" y="2061"/>
                </a:lnTo>
                <a:lnTo>
                  <a:pt x="1336" y="2056"/>
                </a:lnTo>
                <a:lnTo>
                  <a:pt x="1337" y="2056"/>
                </a:lnTo>
                <a:lnTo>
                  <a:pt x="1355" y="2056"/>
                </a:lnTo>
                <a:lnTo>
                  <a:pt x="1362" y="2056"/>
                </a:lnTo>
                <a:lnTo>
                  <a:pt x="1362" y="2066"/>
                </a:lnTo>
                <a:lnTo>
                  <a:pt x="1362" y="2080"/>
                </a:lnTo>
                <a:lnTo>
                  <a:pt x="1362" y="2100"/>
                </a:lnTo>
                <a:lnTo>
                  <a:pt x="1362" y="2102"/>
                </a:lnTo>
                <a:lnTo>
                  <a:pt x="1365" y="2102"/>
                </a:lnTo>
                <a:lnTo>
                  <a:pt x="1382" y="2102"/>
                </a:lnTo>
                <a:lnTo>
                  <a:pt x="1396" y="2103"/>
                </a:lnTo>
                <a:lnTo>
                  <a:pt x="1396" y="2102"/>
                </a:lnTo>
                <a:lnTo>
                  <a:pt x="1396" y="2100"/>
                </a:lnTo>
                <a:lnTo>
                  <a:pt x="1399" y="2100"/>
                </a:lnTo>
                <a:lnTo>
                  <a:pt x="1405" y="2100"/>
                </a:lnTo>
                <a:lnTo>
                  <a:pt x="1405" y="2097"/>
                </a:lnTo>
                <a:lnTo>
                  <a:pt x="1406" y="2097"/>
                </a:lnTo>
                <a:lnTo>
                  <a:pt x="1424" y="2097"/>
                </a:lnTo>
                <a:lnTo>
                  <a:pt x="1441" y="2097"/>
                </a:lnTo>
                <a:lnTo>
                  <a:pt x="1443" y="2097"/>
                </a:lnTo>
                <a:lnTo>
                  <a:pt x="1442" y="2119"/>
                </a:lnTo>
                <a:lnTo>
                  <a:pt x="1482" y="2119"/>
                </a:lnTo>
                <a:lnTo>
                  <a:pt x="1482" y="2066"/>
                </a:lnTo>
                <a:lnTo>
                  <a:pt x="1482" y="2050"/>
                </a:lnTo>
                <a:lnTo>
                  <a:pt x="1482" y="2045"/>
                </a:lnTo>
                <a:lnTo>
                  <a:pt x="1488" y="2045"/>
                </a:lnTo>
                <a:lnTo>
                  <a:pt x="1501" y="2045"/>
                </a:lnTo>
                <a:lnTo>
                  <a:pt x="1502" y="2045"/>
                </a:lnTo>
                <a:lnTo>
                  <a:pt x="1502" y="2045"/>
                </a:lnTo>
                <a:lnTo>
                  <a:pt x="1505" y="2047"/>
                </a:lnTo>
                <a:lnTo>
                  <a:pt x="1508" y="2050"/>
                </a:lnTo>
                <a:lnTo>
                  <a:pt x="1511" y="2054"/>
                </a:lnTo>
                <a:lnTo>
                  <a:pt x="1512" y="2055"/>
                </a:lnTo>
                <a:lnTo>
                  <a:pt x="1514" y="2058"/>
                </a:lnTo>
                <a:lnTo>
                  <a:pt x="1516" y="2062"/>
                </a:lnTo>
                <a:lnTo>
                  <a:pt x="1516" y="2063"/>
                </a:lnTo>
                <a:lnTo>
                  <a:pt x="1517" y="2095"/>
                </a:lnTo>
                <a:lnTo>
                  <a:pt x="1518" y="2095"/>
                </a:lnTo>
                <a:lnTo>
                  <a:pt x="1518" y="2094"/>
                </a:lnTo>
                <a:lnTo>
                  <a:pt x="1519" y="2092"/>
                </a:lnTo>
                <a:lnTo>
                  <a:pt x="1520" y="2092"/>
                </a:lnTo>
                <a:lnTo>
                  <a:pt x="1522" y="2091"/>
                </a:lnTo>
                <a:lnTo>
                  <a:pt x="1525" y="2090"/>
                </a:lnTo>
                <a:lnTo>
                  <a:pt x="1526" y="2088"/>
                </a:lnTo>
                <a:lnTo>
                  <a:pt x="1529" y="2088"/>
                </a:lnTo>
                <a:lnTo>
                  <a:pt x="1532" y="2088"/>
                </a:lnTo>
                <a:lnTo>
                  <a:pt x="1532" y="2087"/>
                </a:lnTo>
                <a:lnTo>
                  <a:pt x="1533" y="2087"/>
                </a:lnTo>
                <a:lnTo>
                  <a:pt x="1537" y="2090"/>
                </a:lnTo>
                <a:lnTo>
                  <a:pt x="1542" y="2092"/>
                </a:lnTo>
                <a:lnTo>
                  <a:pt x="1544" y="2094"/>
                </a:lnTo>
                <a:lnTo>
                  <a:pt x="1547" y="2095"/>
                </a:lnTo>
                <a:lnTo>
                  <a:pt x="1550" y="2095"/>
                </a:lnTo>
                <a:lnTo>
                  <a:pt x="1550" y="2095"/>
                </a:lnTo>
                <a:lnTo>
                  <a:pt x="1551" y="2092"/>
                </a:lnTo>
                <a:lnTo>
                  <a:pt x="1551" y="2091"/>
                </a:lnTo>
                <a:lnTo>
                  <a:pt x="1551" y="2087"/>
                </a:lnTo>
                <a:lnTo>
                  <a:pt x="1551" y="2081"/>
                </a:lnTo>
                <a:lnTo>
                  <a:pt x="1541" y="2081"/>
                </a:lnTo>
                <a:lnTo>
                  <a:pt x="1540" y="2081"/>
                </a:lnTo>
                <a:lnTo>
                  <a:pt x="1532" y="2079"/>
                </a:lnTo>
                <a:lnTo>
                  <a:pt x="1531" y="2079"/>
                </a:lnTo>
                <a:lnTo>
                  <a:pt x="1530" y="2079"/>
                </a:lnTo>
                <a:lnTo>
                  <a:pt x="1529" y="2079"/>
                </a:lnTo>
                <a:lnTo>
                  <a:pt x="1529" y="2078"/>
                </a:lnTo>
                <a:lnTo>
                  <a:pt x="1529" y="2077"/>
                </a:lnTo>
                <a:lnTo>
                  <a:pt x="1529" y="2061"/>
                </a:lnTo>
                <a:lnTo>
                  <a:pt x="1529" y="2056"/>
                </a:lnTo>
                <a:lnTo>
                  <a:pt x="1540" y="2056"/>
                </a:lnTo>
                <a:lnTo>
                  <a:pt x="1547" y="2056"/>
                </a:lnTo>
                <a:lnTo>
                  <a:pt x="1547" y="2045"/>
                </a:lnTo>
                <a:lnTo>
                  <a:pt x="1553" y="2045"/>
                </a:lnTo>
                <a:lnTo>
                  <a:pt x="1558" y="2045"/>
                </a:lnTo>
                <a:lnTo>
                  <a:pt x="1558" y="2013"/>
                </a:lnTo>
                <a:lnTo>
                  <a:pt x="1556" y="2011"/>
                </a:lnTo>
                <a:lnTo>
                  <a:pt x="1555" y="2011"/>
                </a:lnTo>
                <a:lnTo>
                  <a:pt x="1554" y="2011"/>
                </a:lnTo>
                <a:lnTo>
                  <a:pt x="1534" y="2002"/>
                </a:lnTo>
                <a:lnTo>
                  <a:pt x="1532" y="2001"/>
                </a:lnTo>
                <a:lnTo>
                  <a:pt x="1529" y="2000"/>
                </a:lnTo>
                <a:lnTo>
                  <a:pt x="1527" y="1998"/>
                </a:lnTo>
                <a:lnTo>
                  <a:pt x="1526" y="1997"/>
                </a:lnTo>
                <a:lnTo>
                  <a:pt x="1526" y="1996"/>
                </a:lnTo>
                <a:lnTo>
                  <a:pt x="1524" y="1993"/>
                </a:lnTo>
                <a:lnTo>
                  <a:pt x="1522" y="1991"/>
                </a:lnTo>
                <a:lnTo>
                  <a:pt x="1521" y="1989"/>
                </a:lnTo>
                <a:lnTo>
                  <a:pt x="1520" y="1986"/>
                </a:lnTo>
                <a:lnTo>
                  <a:pt x="1517" y="1981"/>
                </a:lnTo>
                <a:lnTo>
                  <a:pt x="1516" y="1980"/>
                </a:lnTo>
                <a:lnTo>
                  <a:pt x="1516" y="1980"/>
                </a:lnTo>
                <a:lnTo>
                  <a:pt x="1515" y="1979"/>
                </a:lnTo>
                <a:lnTo>
                  <a:pt x="1515" y="1978"/>
                </a:lnTo>
                <a:lnTo>
                  <a:pt x="1515" y="1977"/>
                </a:lnTo>
                <a:lnTo>
                  <a:pt x="1515" y="1976"/>
                </a:lnTo>
                <a:lnTo>
                  <a:pt x="1515" y="1975"/>
                </a:lnTo>
                <a:lnTo>
                  <a:pt x="1514" y="1970"/>
                </a:lnTo>
                <a:lnTo>
                  <a:pt x="1513" y="1970"/>
                </a:lnTo>
                <a:lnTo>
                  <a:pt x="1513" y="1969"/>
                </a:lnTo>
                <a:lnTo>
                  <a:pt x="1513" y="1968"/>
                </a:lnTo>
                <a:lnTo>
                  <a:pt x="1512" y="1968"/>
                </a:lnTo>
                <a:lnTo>
                  <a:pt x="1512" y="1967"/>
                </a:lnTo>
                <a:lnTo>
                  <a:pt x="1511" y="1967"/>
                </a:lnTo>
                <a:lnTo>
                  <a:pt x="1511" y="1966"/>
                </a:lnTo>
                <a:lnTo>
                  <a:pt x="1511" y="1965"/>
                </a:lnTo>
                <a:lnTo>
                  <a:pt x="1511" y="1964"/>
                </a:lnTo>
                <a:lnTo>
                  <a:pt x="1511" y="1963"/>
                </a:lnTo>
                <a:lnTo>
                  <a:pt x="1511" y="1962"/>
                </a:lnTo>
                <a:lnTo>
                  <a:pt x="1511" y="1961"/>
                </a:lnTo>
                <a:lnTo>
                  <a:pt x="1509" y="1962"/>
                </a:lnTo>
                <a:lnTo>
                  <a:pt x="1509" y="1964"/>
                </a:lnTo>
                <a:lnTo>
                  <a:pt x="1509" y="1970"/>
                </a:lnTo>
                <a:lnTo>
                  <a:pt x="1512" y="1970"/>
                </a:lnTo>
                <a:lnTo>
                  <a:pt x="1513" y="1971"/>
                </a:lnTo>
                <a:lnTo>
                  <a:pt x="1513" y="1972"/>
                </a:lnTo>
                <a:lnTo>
                  <a:pt x="1513" y="1975"/>
                </a:lnTo>
                <a:lnTo>
                  <a:pt x="1513" y="1976"/>
                </a:lnTo>
                <a:lnTo>
                  <a:pt x="1514" y="1976"/>
                </a:lnTo>
                <a:lnTo>
                  <a:pt x="1514" y="1977"/>
                </a:lnTo>
                <a:lnTo>
                  <a:pt x="1514" y="1978"/>
                </a:lnTo>
                <a:lnTo>
                  <a:pt x="1514" y="1979"/>
                </a:lnTo>
                <a:lnTo>
                  <a:pt x="1514" y="1980"/>
                </a:lnTo>
                <a:lnTo>
                  <a:pt x="1515" y="1980"/>
                </a:lnTo>
                <a:lnTo>
                  <a:pt x="1515" y="1981"/>
                </a:lnTo>
                <a:lnTo>
                  <a:pt x="1518" y="1987"/>
                </a:lnTo>
                <a:lnTo>
                  <a:pt x="1519" y="1989"/>
                </a:lnTo>
                <a:lnTo>
                  <a:pt x="1506" y="1989"/>
                </a:lnTo>
                <a:lnTo>
                  <a:pt x="1501" y="1989"/>
                </a:lnTo>
                <a:lnTo>
                  <a:pt x="1487" y="1989"/>
                </a:lnTo>
                <a:lnTo>
                  <a:pt x="1480" y="1989"/>
                </a:lnTo>
                <a:lnTo>
                  <a:pt x="1480" y="1994"/>
                </a:lnTo>
                <a:lnTo>
                  <a:pt x="1480" y="1995"/>
                </a:lnTo>
                <a:lnTo>
                  <a:pt x="1486" y="1995"/>
                </a:lnTo>
                <a:lnTo>
                  <a:pt x="1487" y="1995"/>
                </a:lnTo>
                <a:lnTo>
                  <a:pt x="1487" y="2004"/>
                </a:lnTo>
                <a:lnTo>
                  <a:pt x="1487" y="2007"/>
                </a:lnTo>
                <a:lnTo>
                  <a:pt x="1480" y="2007"/>
                </a:lnTo>
                <a:lnTo>
                  <a:pt x="1480" y="2026"/>
                </a:lnTo>
                <a:lnTo>
                  <a:pt x="1480" y="2027"/>
                </a:lnTo>
                <a:lnTo>
                  <a:pt x="1480" y="2036"/>
                </a:lnTo>
                <a:lnTo>
                  <a:pt x="1480" y="2045"/>
                </a:lnTo>
                <a:lnTo>
                  <a:pt x="1479" y="2045"/>
                </a:lnTo>
                <a:lnTo>
                  <a:pt x="1478" y="2045"/>
                </a:lnTo>
                <a:lnTo>
                  <a:pt x="1470" y="2045"/>
                </a:lnTo>
                <a:lnTo>
                  <a:pt x="1454" y="2045"/>
                </a:lnTo>
                <a:lnTo>
                  <a:pt x="1450" y="2045"/>
                </a:lnTo>
                <a:lnTo>
                  <a:pt x="1424" y="2045"/>
                </a:lnTo>
                <a:lnTo>
                  <a:pt x="1406" y="2045"/>
                </a:lnTo>
                <a:lnTo>
                  <a:pt x="1405" y="2045"/>
                </a:lnTo>
                <a:lnTo>
                  <a:pt x="1405" y="2041"/>
                </a:lnTo>
                <a:lnTo>
                  <a:pt x="1404" y="2041"/>
                </a:lnTo>
                <a:lnTo>
                  <a:pt x="1398" y="2041"/>
                </a:lnTo>
                <a:lnTo>
                  <a:pt x="1398" y="2042"/>
                </a:lnTo>
                <a:lnTo>
                  <a:pt x="1398" y="2044"/>
                </a:lnTo>
                <a:lnTo>
                  <a:pt x="1387" y="2044"/>
                </a:lnTo>
                <a:lnTo>
                  <a:pt x="1372" y="2045"/>
                </a:lnTo>
                <a:lnTo>
                  <a:pt x="1372" y="2030"/>
                </a:lnTo>
                <a:lnTo>
                  <a:pt x="1372" y="2029"/>
                </a:lnTo>
                <a:lnTo>
                  <a:pt x="1364" y="2029"/>
                </a:lnTo>
                <a:lnTo>
                  <a:pt x="1360" y="2029"/>
                </a:lnTo>
                <a:lnTo>
                  <a:pt x="1346" y="2029"/>
                </a:lnTo>
                <a:lnTo>
                  <a:pt x="1343" y="2029"/>
                </a:lnTo>
                <a:lnTo>
                  <a:pt x="1342" y="2029"/>
                </a:lnTo>
                <a:lnTo>
                  <a:pt x="1343" y="2023"/>
                </a:lnTo>
                <a:lnTo>
                  <a:pt x="1345" y="2014"/>
                </a:lnTo>
                <a:lnTo>
                  <a:pt x="1347" y="2007"/>
                </a:lnTo>
                <a:lnTo>
                  <a:pt x="1349" y="1996"/>
                </a:lnTo>
                <a:lnTo>
                  <a:pt x="1352" y="1984"/>
                </a:lnTo>
                <a:lnTo>
                  <a:pt x="1354" y="1978"/>
                </a:lnTo>
                <a:lnTo>
                  <a:pt x="1356" y="1969"/>
                </a:lnTo>
                <a:lnTo>
                  <a:pt x="1356" y="1964"/>
                </a:lnTo>
                <a:lnTo>
                  <a:pt x="1358" y="1954"/>
                </a:lnTo>
                <a:lnTo>
                  <a:pt x="1359" y="1951"/>
                </a:lnTo>
                <a:lnTo>
                  <a:pt x="1360" y="1946"/>
                </a:lnTo>
                <a:lnTo>
                  <a:pt x="1360" y="1945"/>
                </a:lnTo>
                <a:lnTo>
                  <a:pt x="1360" y="1944"/>
                </a:lnTo>
                <a:lnTo>
                  <a:pt x="1360" y="1942"/>
                </a:lnTo>
                <a:lnTo>
                  <a:pt x="1360" y="1941"/>
                </a:lnTo>
                <a:lnTo>
                  <a:pt x="1361" y="1940"/>
                </a:lnTo>
                <a:lnTo>
                  <a:pt x="1361" y="1939"/>
                </a:lnTo>
                <a:lnTo>
                  <a:pt x="1361" y="1938"/>
                </a:lnTo>
                <a:lnTo>
                  <a:pt x="1361" y="1937"/>
                </a:lnTo>
                <a:lnTo>
                  <a:pt x="1361" y="1934"/>
                </a:lnTo>
                <a:lnTo>
                  <a:pt x="1361" y="1931"/>
                </a:lnTo>
                <a:lnTo>
                  <a:pt x="1361" y="1930"/>
                </a:lnTo>
                <a:lnTo>
                  <a:pt x="1361" y="1905"/>
                </a:lnTo>
                <a:lnTo>
                  <a:pt x="1361" y="1887"/>
                </a:lnTo>
                <a:lnTo>
                  <a:pt x="1361" y="1883"/>
                </a:lnTo>
                <a:lnTo>
                  <a:pt x="1361" y="1878"/>
                </a:lnTo>
                <a:lnTo>
                  <a:pt x="1337" y="1851"/>
                </a:lnTo>
                <a:lnTo>
                  <a:pt x="1332" y="1846"/>
                </a:lnTo>
                <a:lnTo>
                  <a:pt x="1321" y="1833"/>
                </a:lnTo>
                <a:lnTo>
                  <a:pt x="1319" y="1832"/>
                </a:lnTo>
                <a:lnTo>
                  <a:pt x="1317" y="1830"/>
                </a:lnTo>
                <a:lnTo>
                  <a:pt x="1316" y="1829"/>
                </a:lnTo>
                <a:lnTo>
                  <a:pt x="1317" y="1829"/>
                </a:lnTo>
                <a:lnTo>
                  <a:pt x="1320" y="1831"/>
                </a:lnTo>
                <a:lnTo>
                  <a:pt x="1323" y="1833"/>
                </a:lnTo>
                <a:lnTo>
                  <a:pt x="1336" y="1839"/>
                </a:lnTo>
                <a:lnTo>
                  <a:pt x="1339" y="1841"/>
                </a:lnTo>
                <a:lnTo>
                  <a:pt x="1341" y="1842"/>
                </a:lnTo>
                <a:lnTo>
                  <a:pt x="1343" y="1843"/>
                </a:lnTo>
                <a:lnTo>
                  <a:pt x="1344" y="1844"/>
                </a:lnTo>
                <a:lnTo>
                  <a:pt x="1348" y="1847"/>
                </a:lnTo>
                <a:lnTo>
                  <a:pt x="1349" y="1848"/>
                </a:lnTo>
                <a:lnTo>
                  <a:pt x="1353" y="1850"/>
                </a:lnTo>
                <a:lnTo>
                  <a:pt x="1356" y="1851"/>
                </a:lnTo>
                <a:lnTo>
                  <a:pt x="1377" y="1862"/>
                </a:lnTo>
                <a:lnTo>
                  <a:pt x="1380" y="1864"/>
                </a:lnTo>
                <a:lnTo>
                  <a:pt x="1381" y="1865"/>
                </a:lnTo>
                <a:lnTo>
                  <a:pt x="1388" y="1868"/>
                </a:lnTo>
                <a:lnTo>
                  <a:pt x="1390" y="1869"/>
                </a:lnTo>
                <a:lnTo>
                  <a:pt x="1393" y="1871"/>
                </a:lnTo>
                <a:lnTo>
                  <a:pt x="1395" y="1872"/>
                </a:lnTo>
                <a:lnTo>
                  <a:pt x="1399" y="1875"/>
                </a:lnTo>
                <a:lnTo>
                  <a:pt x="1400" y="1875"/>
                </a:lnTo>
                <a:lnTo>
                  <a:pt x="1404" y="1877"/>
                </a:lnTo>
                <a:lnTo>
                  <a:pt x="1405" y="1878"/>
                </a:lnTo>
                <a:lnTo>
                  <a:pt x="1408" y="1880"/>
                </a:lnTo>
                <a:lnTo>
                  <a:pt x="1418" y="1884"/>
                </a:lnTo>
                <a:lnTo>
                  <a:pt x="1419" y="1885"/>
                </a:lnTo>
                <a:lnTo>
                  <a:pt x="1423" y="1887"/>
                </a:lnTo>
                <a:lnTo>
                  <a:pt x="1423" y="1886"/>
                </a:lnTo>
                <a:lnTo>
                  <a:pt x="1423" y="1885"/>
                </a:lnTo>
                <a:lnTo>
                  <a:pt x="1425" y="1886"/>
                </a:lnTo>
                <a:lnTo>
                  <a:pt x="1428" y="1887"/>
                </a:lnTo>
                <a:lnTo>
                  <a:pt x="1429" y="1888"/>
                </a:lnTo>
                <a:lnTo>
                  <a:pt x="1442" y="1896"/>
                </a:lnTo>
                <a:lnTo>
                  <a:pt x="1449" y="1900"/>
                </a:lnTo>
                <a:lnTo>
                  <a:pt x="1451" y="1901"/>
                </a:lnTo>
                <a:lnTo>
                  <a:pt x="1453" y="1902"/>
                </a:lnTo>
                <a:lnTo>
                  <a:pt x="1455" y="1904"/>
                </a:lnTo>
                <a:lnTo>
                  <a:pt x="1459" y="1906"/>
                </a:lnTo>
                <a:lnTo>
                  <a:pt x="1462" y="1907"/>
                </a:lnTo>
                <a:lnTo>
                  <a:pt x="1471" y="1912"/>
                </a:lnTo>
                <a:lnTo>
                  <a:pt x="1475" y="1913"/>
                </a:lnTo>
                <a:lnTo>
                  <a:pt x="1479" y="1916"/>
                </a:lnTo>
                <a:lnTo>
                  <a:pt x="1482" y="1917"/>
                </a:lnTo>
                <a:lnTo>
                  <a:pt x="1482" y="1918"/>
                </a:lnTo>
                <a:lnTo>
                  <a:pt x="1483" y="1918"/>
                </a:lnTo>
                <a:lnTo>
                  <a:pt x="1486" y="1920"/>
                </a:lnTo>
                <a:lnTo>
                  <a:pt x="1494" y="1924"/>
                </a:lnTo>
                <a:lnTo>
                  <a:pt x="1502" y="1929"/>
                </a:lnTo>
                <a:lnTo>
                  <a:pt x="1503" y="1929"/>
                </a:lnTo>
                <a:lnTo>
                  <a:pt x="1507" y="1931"/>
                </a:lnTo>
                <a:lnTo>
                  <a:pt x="1513" y="1934"/>
                </a:lnTo>
                <a:lnTo>
                  <a:pt x="1514" y="1936"/>
                </a:lnTo>
                <a:lnTo>
                  <a:pt x="1517" y="1937"/>
                </a:lnTo>
                <a:lnTo>
                  <a:pt x="1518" y="1938"/>
                </a:lnTo>
                <a:lnTo>
                  <a:pt x="1520" y="1939"/>
                </a:lnTo>
                <a:lnTo>
                  <a:pt x="1521" y="1939"/>
                </a:lnTo>
                <a:lnTo>
                  <a:pt x="1522" y="1940"/>
                </a:lnTo>
                <a:lnTo>
                  <a:pt x="1523" y="1940"/>
                </a:lnTo>
                <a:lnTo>
                  <a:pt x="1524" y="1940"/>
                </a:lnTo>
                <a:lnTo>
                  <a:pt x="1525" y="1941"/>
                </a:lnTo>
                <a:lnTo>
                  <a:pt x="1526" y="1942"/>
                </a:lnTo>
                <a:lnTo>
                  <a:pt x="1526" y="1943"/>
                </a:lnTo>
                <a:lnTo>
                  <a:pt x="1527" y="1943"/>
                </a:lnTo>
                <a:lnTo>
                  <a:pt x="1528" y="1944"/>
                </a:lnTo>
                <a:lnTo>
                  <a:pt x="1529" y="1945"/>
                </a:lnTo>
                <a:lnTo>
                  <a:pt x="1530" y="1944"/>
                </a:lnTo>
                <a:lnTo>
                  <a:pt x="1531" y="1944"/>
                </a:lnTo>
                <a:lnTo>
                  <a:pt x="1531" y="1943"/>
                </a:lnTo>
                <a:lnTo>
                  <a:pt x="1532" y="1943"/>
                </a:lnTo>
                <a:lnTo>
                  <a:pt x="1534" y="1940"/>
                </a:lnTo>
                <a:lnTo>
                  <a:pt x="1536" y="1939"/>
                </a:lnTo>
                <a:lnTo>
                  <a:pt x="1538" y="1937"/>
                </a:lnTo>
                <a:lnTo>
                  <a:pt x="1539" y="1937"/>
                </a:lnTo>
                <a:lnTo>
                  <a:pt x="1540" y="1936"/>
                </a:lnTo>
                <a:lnTo>
                  <a:pt x="1540" y="1934"/>
                </a:lnTo>
                <a:lnTo>
                  <a:pt x="1542" y="1934"/>
                </a:lnTo>
                <a:lnTo>
                  <a:pt x="1543" y="1933"/>
                </a:lnTo>
                <a:lnTo>
                  <a:pt x="1544" y="1932"/>
                </a:lnTo>
                <a:lnTo>
                  <a:pt x="1546" y="1932"/>
                </a:lnTo>
                <a:lnTo>
                  <a:pt x="1547" y="1932"/>
                </a:lnTo>
                <a:lnTo>
                  <a:pt x="1549" y="1931"/>
                </a:lnTo>
                <a:lnTo>
                  <a:pt x="1550" y="1931"/>
                </a:lnTo>
                <a:lnTo>
                  <a:pt x="1552" y="1931"/>
                </a:lnTo>
                <a:lnTo>
                  <a:pt x="1553" y="1931"/>
                </a:lnTo>
                <a:lnTo>
                  <a:pt x="1558" y="1931"/>
                </a:lnTo>
                <a:lnTo>
                  <a:pt x="1561" y="1931"/>
                </a:lnTo>
                <a:lnTo>
                  <a:pt x="1563" y="1932"/>
                </a:lnTo>
                <a:lnTo>
                  <a:pt x="1564" y="1932"/>
                </a:lnTo>
                <a:lnTo>
                  <a:pt x="1566" y="1932"/>
                </a:lnTo>
                <a:lnTo>
                  <a:pt x="1567" y="1932"/>
                </a:lnTo>
                <a:lnTo>
                  <a:pt x="1568" y="1932"/>
                </a:lnTo>
                <a:lnTo>
                  <a:pt x="1570" y="1932"/>
                </a:lnTo>
                <a:lnTo>
                  <a:pt x="1570" y="1931"/>
                </a:lnTo>
                <a:lnTo>
                  <a:pt x="1571" y="1929"/>
                </a:lnTo>
                <a:lnTo>
                  <a:pt x="1571" y="1927"/>
                </a:lnTo>
                <a:lnTo>
                  <a:pt x="1571" y="1925"/>
                </a:lnTo>
                <a:lnTo>
                  <a:pt x="1570" y="1924"/>
                </a:lnTo>
                <a:lnTo>
                  <a:pt x="1569" y="1924"/>
                </a:lnTo>
                <a:lnTo>
                  <a:pt x="1566" y="1923"/>
                </a:lnTo>
                <a:lnTo>
                  <a:pt x="1565" y="1922"/>
                </a:lnTo>
                <a:lnTo>
                  <a:pt x="1563" y="1918"/>
                </a:lnTo>
                <a:lnTo>
                  <a:pt x="1563" y="1917"/>
                </a:lnTo>
                <a:lnTo>
                  <a:pt x="1561" y="1916"/>
                </a:lnTo>
                <a:lnTo>
                  <a:pt x="1561" y="1915"/>
                </a:lnTo>
                <a:lnTo>
                  <a:pt x="1560" y="1914"/>
                </a:lnTo>
                <a:lnTo>
                  <a:pt x="1564" y="1904"/>
                </a:lnTo>
                <a:lnTo>
                  <a:pt x="1564" y="1903"/>
                </a:lnTo>
                <a:lnTo>
                  <a:pt x="1566" y="1900"/>
                </a:lnTo>
                <a:lnTo>
                  <a:pt x="1567" y="1899"/>
                </a:lnTo>
                <a:lnTo>
                  <a:pt x="1568" y="1899"/>
                </a:lnTo>
                <a:lnTo>
                  <a:pt x="1569" y="1898"/>
                </a:lnTo>
                <a:lnTo>
                  <a:pt x="1570" y="1898"/>
                </a:lnTo>
                <a:lnTo>
                  <a:pt x="1571" y="1897"/>
                </a:lnTo>
                <a:lnTo>
                  <a:pt x="1573" y="1895"/>
                </a:lnTo>
                <a:lnTo>
                  <a:pt x="1574" y="1894"/>
                </a:lnTo>
                <a:lnTo>
                  <a:pt x="1574" y="1893"/>
                </a:lnTo>
                <a:lnTo>
                  <a:pt x="1574" y="1892"/>
                </a:lnTo>
                <a:lnTo>
                  <a:pt x="1575" y="1892"/>
                </a:lnTo>
                <a:lnTo>
                  <a:pt x="1575" y="1891"/>
                </a:lnTo>
                <a:lnTo>
                  <a:pt x="1575" y="1890"/>
                </a:lnTo>
                <a:lnTo>
                  <a:pt x="1575" y="1890"/>
                </a:lnTo>
                <a:lnTo>
                  <a:pt x="1575" y="1889"/>
                </a:lnTo>
                <a:lnTo>
                  <a:pt x="1578" y="1883"/>
                </a:lnTo>
                <a:lnTo>
                  <a:pt x="1577" y="1882"/>
                </a:lnTo>
                <a:lnTo>
                  <a:pt x="1577" y="1881"/>
                </a:lnTo>
                <a:lnTo>
                  <a:pt x="1577" y="1880"/>
                </a:lnTo>
                <a:lnTo>
                  <a:pt x="1577" y="1879"/>
                </a:lnTo>
                <a:lnTo>
                  <a:pt x="1577" y="1878"/>
                </a:lnTo>
                <a:lnTo>
                  <a:pt x="1577" y="1877"/>
                </a:lnTo>
                <a:lnTo>
                  <a:pt x="1576" y="1877"/>
                </a:lnTo>
                <a:lnTo>
                  <a:pt x="1576" y="1876"/>
                </a:lnTo>
                <a:lnTo>
                  <a:pt x="1576" y="1875"/>
                </a:lnTo>
                <a:lnTo>
                  <a:pt x="1576" y="1874"/>
                </a:lnTo>
                <a:lnTo>
                  <a:pt x="1576" y="1873"/>
                </a:lnTo>
                <a:lnTo>
                  <a:pt x="1576" y="1872"/>
                </a:lnTo>
                <a:lnTo>
                  <a:pt x="1576" y="1871"/>
                </a:lnTo>
                <a:lnTo>
                  <a:pt x="1576" y="1870"/>
                </a:lnTo>
                <a:lnTo>
                  <a:pt x="1576" y="1869"/>
                </a:lnTo>
                <a:lnTo>
                  <a:pt x="1576" y="1868"/>
                </a:lnTo>
                <a:lnTo>
                  <a:pt x="1576" y="1867"/>
                </a:lnTo>
                <a:lnTo>
                  <a:pt x="1576" y="1866"/>
                </a:lnTo>
                <a:lnTo>
                  <a:pt x="1576" y="1865"/>
                </a:lnTo>
                <a:lnTo>
                  <a:pt x="1576" y="1864"/>
                </a:lnTo>
                <a:lnTo>
                  <a:pt x="1576" y="1863"/>
                </a:lnTo>
                <a:lnTo>
                  <a:pt x="1577" y="1863"/>
                </a:lnTo>
                <a:lnTo>
                  <a:pt x="1577" y="1862"/>
                </a:lnTo>
                <a:lnTo>
                  <a:pt x="1578" y="1861"/>
                </a:lnTo>
                <a:lnTo>
                  <a:pt x="1578" y="1860"/>
                </a:lnTo>
                <a:lnTo>
                  <a:pt x="1578" y="1859"/>
                </a:lnTo>
                <a:lnTo>
                  <a:pt x="1577" y="1859"/>
                </a:lnTo>
                <a:lnTo>
                  <a:pt x="1577" y="1860"/>
                </a:lnTo>
                <a:lnTo>
                  <a:pt x="1576" y="1861"/>
                </a:lnTo>
                <a:lnTo>
                  <a:pt x="1576" y="1860"/>
                </a:lnTo>
                <a:lnTo>
                  <a:pt x="1575" y="1859"/>
                </a:lnTo>
                <a:lnTo>
                  <a:pt x="1576" y="1859"/>
                </a:lnTo>
                <a:lnTo>
                  <a:pt x="1576" y="1858"/>
                </a:lnTo>
                <a:lnTo>
                  <a:pt x="1575" y="1858"/>
                </a:lnTo>
                <a:lnTo>
                  <a:pt x="1575" y="1857"/>
                </a:lnTo>
                <a:lnTo>
                  <a:pt x="1575" y="1857"/>
                </a:lnTo>
                <a:lnTo>
                  <a:pt x="1574" y="1857"/>
                </a:lnTo>
                <a:lnTo>
                  <a:pt x="1574" y="1856"/>
                </a:lnTo>
                <a:lnTo>
                  <a:pt x="1573" y="1856"/>
                </a:lnTo>
                <a:lnTo>
                  <a:pt x="1573" y="1855"/>
                </a:lnTo>
                <a:lnTo>
                  <a:pt x="1572" y="1854"/>
                </a:lnTo>
                <a:lnTo>
                  <a:pt x="1572" y="1853"/>
                </a:lnTo>
                <a:lnTo>
                  <a:pt x="1571" y="1853"/>
                </a:lnTo>
                <a:lnTo>
                  <a:pt x="1571" y="1852"/>
                </a:lnTo>
                <a:lnTo>
                  <a:pt x="1572" y="1851"/>
                </a:lnTo>
                <a:lnTo>
                  <a:pt x="1571" y="1850"/>
                </a:lnTo>
                <a:lnTo>
                  <a:pt x="1570" y="1850"/>
                </a:lnTo>
                <a:lnTo>
                  <a:pt x="1570" y="1849"/>
                </a:lnTo>
                <a:lnTo>
                  <a:pt x="1571" y="1849"/>
                </a:lnTo>
                <a:lnTo>
                  <a:pt x="1571" y="1848"/>
                </a:lnTo>
                <a:lnTo>
                  <a:pt x="1571" y="1847"/>
                </a:lnTo>
                <a:lnTo>
                  <a:pt x="1571" y="1846"/>
                </a:lnTo>
                <a:lnTo>
                  <a:pt x="1571" y="1844"/>
                </a:lnTo>
                <a:lnTo>
                  <a:pt x="1571" y="1843"/>
                </a:lnTo>
                <a:lnTo>
                  <a:pt x="1571" y="1842"/>
                </a:lnTo>
                <a:lnTo>
                  <a:pt x="1571" y="1841"/>
                </a:lnTo>
                <a:lnTo>
                  <a:pt x="1570" y="1841"/>
                </a:lnTo>
                <a:lnTo>
                  <a:pt x="1570" y="1840"/>
                </a:lnTo>
                <a:lnTo>
                  <a:pt x="1570" y="1839"/>
                </a:lnTo>
                <a:lnTo>
                  <a:pt x="1570" y="1838"/>
                </a:lnTo>
                <a:lnTo>
                  <a:pt x="1570" y="1837"/>
                </a:lnTo>
                <a:lnTo>
                  <a:pt x="1569" y="1836"/>
                </a:lnTo>
                <a:lnTo>
                  <a:pt x="1569" y="1835"/>
                </a:lnTo>
                <a:lnTo>
                  <a:pt x="1568" y="1833"/>
                </a:lnTo>
                <a:lnTo>
                  <a:pt x="1568" y="1833"/>
                </a:lnTo>
                <a:lnTo>
                  <a:pt x="1567" y="1833"/>
                </a:lnTo>
                <a:lnTo>
                  <a:pt x="1567" y="1832"/>
                </a:lnTo>
                <a:lnTo>
                  <a:pt x="1567" y="1831"/>
                </a:lnTo>
                <a:lnTo>
                  <a:pt x="1566" y="1831"/>
                </a:lnTo>
                <a:lnTo>
                  <a:pt x="1565" y="1831"/>
                </a:lnTo>
                <a:lnTo>
                  <a:pt x="1564" y="1831"/>
                </a:lnTo>
                <a:lnTo>
                  <a:pt x="1563" y="1831"/>
                </a:lnTo>
                <a:lnTo>
                  <a:pt x="1561" y="1831"/>
                </a:lnTo>
                <a:lnTo>
                  <a:pt x="1561" y="1830"/>
                </a:lnTo>
                <a:lnTo>
                  <a:pt x="1563" y="1830"/>
                </a:lnTo>
                <a:lnTo>
                  <a:pt x="1564" y="1830"/>
                </a:lnTo>
                <a:lnTo>
                  <a:pt x="1565" y="1830"/>
                </a:lnTo>
                <a:lnTo>
                  <a:pt x="1566" y="1830"/>
                </a:lnTo>
                <a:lnTo>
                  <a:pt x="1567" y="1830"/>
                </a:lnTo>
                <a:lnTo>
                  <a:pt x="1567" y="1829"/>
                </a:lnTo>
                <a:lnTo>
                  <a:pt x="1567" y="1828"/>
                </a:lnTo>
                <a:lnTo>
                  <a:pt x="1567" y="1827"/>
                </a:lnTo>
                <a:lnTo>
                  <a:pt x="1567" y="1826"/>
                </a:lnTo>
                <a:lnTo>
                  <a:pt x="1567" y="1825"/>
                </a:lnTo>
                <a:lnTo>
                  <a:pt x="1567" y="1824"/>
                </a:lnTo>
                <a:lnTo>
                  <a:pt x="1567" y="1823"/>
                </a:lnTo>
                <a:lnTo>
                  <a:pt x="1567" y="1822"/>
                </a:lnTo>
                <a:lnTo>
                  <a:pt x="1566" y="1821"/>
                </a:lnTo>
                <a:lnTo>
                  <a:pt x="1567" y="1821"/>
                </a:lnTo>
                <a:lnTo>
                  <a:pt x="1567" y="1820"/>
                </a:lnTo>
                <a:lnTo>
                  <a:pt x="1566" y="1820"/>
                </a:lnTo>
                <a:lnTo>
                  <a:pt x="1567" y="1819"/>
                </a:lnTo>
                <a:lnTo>
                  <a:pt x="1566" y="1819"/>
                </a:lnTo>
                <a:lnTo>
                  <a:pt x="1566" y="1818"/>
                </a:lnTo>
                <a:lnTo>
                  <a:pt x="1566" y="1817"/>
                </a:lnTo>
                <a:lnTo>
                  <a:pt x="1565" y="1817"/>
                </a:lnTo>
                <a:lnTo>
                  <a:pt x="1565" y="1816"/>
                </a:lnTo>
                <a:lnTo>
                  <a:pt x="1565" y="1815"/>
                </a:lnTo>
                <a:lnTo>
                  <a:pt x="1564" y="1815"/>
                </a:lnTo>
                <a:lnTo>
                  <a:pt x="1564" y="1814"/>
                </a:lnTo>
                <a:lnTo>
                  <a:pt x="1564" y="1813"/>
                </a:lnTo>
                <a:lnTo>
                  <a:pt x="1564" y="1812"/>
                </a:lnTo>
                <a:lnTo>
                  <a:pt x="1563" y="1812"/>
                </a:lnTo>
                <a:lnTo>
                  <a:pt x="1563" y="1811"/>
                </a:lnTo>
                <a:lnTo>
                  <a:pt x="1563" y="1810"/>
                </a:lnTo>
                <a:lnTo>
                  <a:pt x="1561" y="1810"/>
                </a:lnTo>
                <a:lnTo>
                  <a:pt x="1561" y="1809"/>
                </a:lnTo>
                <a:lnTo>
                  <a:pt x="1560" y="1809"/>
                </a:lnTo>
                <a:lnTo>
                  <a:pt x="1560" y="1809"/>
                </a:lnTo>
                <a:lnTo>
                  <a:pt x="1560" y="1808"/>
                </a:lnTo>
                <a:lnTo>
                  <a:pt x="1560" y="1807"/>
                </a:lnTo>
                <a:lnTo>
                  <a:pt x="1560" y="1806"/>
                </a:lnTo>
                <a:lnTo>
                  <a:pt x="1559" y="1806"/>
                </a:lnTo>
                <a:lnTo>
                  <a:pt x="1559" y="1805"/>
                </a:lnTo>
                <a:lnTo>
                  <a:pt x="1560" y="1805"/>
                </a:lnTo>
                <a:lnTo>
                  <a:pt x="1560" y="1804"/>
                </a:lnTo>
                <a:lnTo>
                  <a:pt x="1561" y="1804"/>
                </a:lnTo>
                <a:lnTo>
                  <a:pt x="1561" y="1803"/>
                </a:lnTo>
                <a:lnTo>
                  <a:pt x="1563" y="1803"/>
                </a:lnTo>
                <a:lnTo>
                  <a:pt x="1563" y="1802"/>
                </a:lnTo>
                <a:lnTo>
                  <a:pt x="1563" y="1801"/>
                </a:lnTo>
                <a:lnTo>
                  <a:pt x="1564" y="1800"/>
                </a:lnTo>
                <a:lnTo>
                  <a:pt x="1564" y="1799"/>
                </a:lnTo>
                <a:lnTo>
                  <a:pt x="1565" y="1799"/>
                </a:lnTo>
                <a:lnTo>
                  <a:pt x="1565" y="1798"/>
                </a:lnTo>
                <a:lnTo>
                  <a:pt x="1565" y="1797"/>
                </a:lnTo>
                <a:lnTo>
                  <a:pt x="1566" y="1797"/>
                </a:lnTo>
                <a:lnTo>
                  <a:pt x="1566" y="1798"/>
                </a:lnTo>
                <a:lnTo>
                  <a:pt x="1567" y="1797"/>
                </a:lnTo>
                <a:lnTo>
                  <a:pt x="1567" y="1796"/>
                </a:lnTo>
                <a:lnTo>
                  <a:pt x="1566" y="1796"/>
                </a:lnTo>
                <a:lnTo>
                  <a:pt x="1565" y="1796"/>
                </a:lnTo>
                <a:lnTo>
                  <a:pt x="1564" y="1796"/>
                </a:lnTo>
                <a:lnTo>
                  <a:pt x="1564" y="1795"/>
                </a:lnTo>
                <a:lnTo>
                  <a:pt x="1565" y="1795"/>
                </a:lnTo>
                <a:lnTo>
                  <a:pt x="1564" y="1794"/>
                </a:lnTo>
                <a:lnTo>
                  <a:pt x="1565" y="1794"/>
                </a:lnTo>
                <a:lnTo>
                  <a:pt x="1566" y="1794"/>
                </a:lnTo>
                <a:lnTo>
                  <a:pt x="1566" y="1793"/>
                </a:lnTo>
                <a:lnTo>
                  <a:pt x="1567" y="1793"/>
                </a:lnTo>
                <a:lnTo>
                  <a:pt x="1568" y="1793"/>
                </a:lnTo>
                <a:lnTo>
                  <a:pt x="1569" y="1793"/>
                </a:lnTo>
                <a:lnTo>
                  <a:pt x="1570" y="1792"/>
                </a:lnTo>
                <a:lnTo>
                  <a:pt x="1571" y="1792"/>
                </a:lnTo>
                <a:lnTo>
                  <a:pt x="1572" y="1791"/>
                </a:lnTo>
                <a:lnTo>
                  <a:pt x="1573" y="1791"/>
                </a:lnTo>
                <a:lnTo>
                  <a:pt x="1573" y="1792"/>
                </a:lnTo>
                <a:lnTo>
                  <a:pt x="1574" y="1792"/>
                </a:lnTo>
                <a:lnTo>
                  <a:pt x="1575" y="1792"/>
                </a:lnTo>
                <a:lnTo>
                  <a:pt x="1575" y="1792"/>
                </a:lnTo>
                <a:lnTo>
                  <a:pt x="1576" y="1792"/>
                </a:lnTo>
                <a:lnTo>
                  <a:pt x="1576" y="1791"/>
                </a:lnTo>
                <a:lnTo>
                  <a:pt x="1577" y="1791"/>
                </a:lnTo>
                <a:lnTo>
                  <a:pt x="1578" y="1791"/>
                </a:lnTo>
                <a:lnTo>
                  <a:pt x="1579" y="1791"/>
                </a:lnTo>
                <a:lnTo>
                  <a:pt x="1580" y="1791"/>
                </a:lnTo>
                <a:lnTo>
                  <a:pt x="1581" y="1791"/>
                </a:lnTo>
                <a:lnTo>
                  <a:pt x="1582" y="1791"/>
                </a:lnTo>
                <a:lnTo>
                  <a:pt x="1583" y="1791"/>
                </a:lnTo>
                <a:lnTo>
                  <a:pt x="1584" y="1791"/>
                </a:lnTo>
                <a:lnTo>
                  <a:pt x="1585" y="1791"/>
                </a:lnTo>
                <a:lnTo>
                  <a:pt x="1586" y="1791"/>
                </a:lnTo>
                <a:lnTo>
                  <a:pt x="1587" y="1790"/>
                </a:lnTo>
                <a:lnTo>
                  <a:pt x="1588" y="1790"/>
                </a:lnTo>
                <a:lnTo>
                  <a:pt x="1588" y="1789"/>
                </a:lnTo>
                <a:lnTo>
                  <a:pt x="1589" y="1789"/>
                </a:lnTo>
                <a:lnTo>
                  <a:pt x="1590" y="1788"/>
                </a:lnTo>
                <a:lnTo>
                  <a:pt x="1591" y="1788"/>
                </a:lnTo>
                <a:lnTo>
                  <a:pt x="1592" y="1788"/>
                </a:lnTo>
                <a:lnTo>
                  <a:pt x="1592" y="1787"/>
                </a:lnTo>
                <a:lnTo>
                  <a:pt x="1593" y="1787"/>
                </a:lnTo>
                <a:lnTo>
                  <a:pt x="1592" y="1786"/>
                </a:lnTo>
                <a:lnTo>
                  <a:pt x="1591" y="1786"/>
                </a:lnTo>
                <a:lnTo>
                  <a:pt x="1591" y="1785"/>
                </a:lnTo>
                <a:lnTo>
                  <a:pt x="1590" y="1785"/>
                </a:lnTo>
                <a:lnTo>
                  <a:pt x="1590" y="1784"/>
                </a:lnTo>
                <a:lnTo>
                  <a:pt x="1591" y="1783"/>
                </a:lnTo>
                <a:lnTo>
                  <a:pt x="1592" y="1783"/>
                </a:lnTo>
                <a:lnTo>
                  <a:pt x="1592" y="1784"/>
                </a:lnTo>
                <a:lnTo>
                  <a:pt x="1593" y="1784"/>
                </a:lnTo>
                <a:lnTo>
                  <a:pt x="1593" y="1785"/>
                </a:lnTo>
                <a:lnTo>
                  <a:pt x="1593" y="1785"/>
                </a:lnTo>
                <a:lnTo>
                  <a:pt x="1594" y="1785"/>
                </a:lnTo>
                <a:lnTo>
                  <a:pt x="1594" y="1786"/>
                </a:lnTo>
                <a:lnTo>
                  <a:pt x="1595" y="1787"/>
                </a:lnTo>
                <a:lnTo>
                  <a:pt x="1595" y="1786"/>
                </a:lnTo>
                <a:lnTo>
                  <a:pt x="1596" y="1785"/>
                </a:lnTo>
                <a:lnTo>
                  <a:pt x="1596" y="1786"/>
                </a:lnTo>
                <a:lnTo>
                  <a:pt x="1597" y="1787"/>
                </a:lnTo>
                <a:lnTo>
                  <a:pt x="1597" y="1786"/>
                </a:lnTo>
                <a:lnTo>
                  <a:pt x="1597" y="1785"/>
                </a:lnTo>
                <a:lnTo>
                  <a:pt x="1597" y="1785"/>
                </a:lnTo>
                <a:lnTo>
                  <a:pt x="1598" y="1784"/>
                </a:lnTo>
                <a:lnTo>
                  <a:pt x="1599" y="1784"/>
                </a:lnTo>
                <a:lnTo>
                  <a:pt x="1599" y="1783"/>
                </a:lnTo>
                <a:lnTo>
                  <a:pt x="1599" y="1783"/>
                </a:lnTo>
                <a:lnTo>
                  <a:pt x="1600" y="1782"/>
                </a:lnTo>
                <a:lnTo>
                  <a:pt x="1600" y="1781"/>
                </a:lnTo>
                <a:lnTo>
                  <a:pt x="1601" y="1781"/>
                </a:lnTo>
                <a:lnTo>
                  <a:pt x="1602" y="1781"/>
                </a:lnTo>
                <a:lnTo>
                  <a:pt x="1602" y="1782"/>
                </a:lnTo>
                <a:lnTo>
                  <a:pt x="1603" y="1782"/>
                </a:lnTo>
                <a:lnTo>
                  <a:pt x="1604" y="1781"/>
                </a:lnTo>
                <a:lnTo>
                  <a:pt x="1604" y="1780"/>
                </a:lnTo>
                <a:lnTo>
                  <a:pt x="1605" y="1780"/>
                </a:lnTo>
                <a:lnTo>
                  <a:pt x="1605" y="1779"/>
                </a:lnTo>
                <a:lnTo>
                  <a:pt x="1606" y="1778"/>
                </a:lnTo>
                <a:lnTo>
                  <a:pt x="1606" y="1777"/>
                </a:lnTo>
                <a:lnTo>
                  <a:pt x="1607" y="1777"/>
                </a:lnTo>
                <a:lnTo>
                  <a:pt x="1608" y="1777"/>
                </a:lnTo>
                <a:lnTo>
                  <a:pt x="1609" y="1776"/>
                </a:lnTo>
                <a:lnTo>
                  <a:pt x="1610" y="1775"/>
                </a:lnTo>
                <a:lnTo>
                  <a:pt x="1611" y="1775"/>
                </a:lnTo>
                <a:lnTo>
                  <a:pt x="1612" y="1776"/>
                </a:lnTo>
                <a:lnTo>
                  <a:pt x="1613" y="1777"/>
                </a:lnTo>
                <a:lnTo>
                  <a:pt x="1613" y="1778"/>
                </a:lnTo>
                <a:lnTo>
                  <a:pt x="1614" y="1778"/>
                </a:lnTo>
                <a:lnTo>
                  <a:pt x="1614" y="1779"/>
                </a:lnTo>
                <a:lnTo>
                  <a:pt x="1614" y="1780"/>
                </a:lnTo>
                <a:lnTo>
                  <a:pt x="1614" y="1781"/>
                </a:lnTo>
                <a:lnTo>
                  <a:pt x="1614" y="1782"/>
                </a:lnTo>
                <a:lnTo>
                  <a:pt x="1615" y="1782"/>
                </a:lnTo>
                <a:lnTo>
                  <a:pt x="1615" y="1783"/>
                </a:lnTo>
                <a:lnTo>
                  <a:pt x="1616" y="1783"/>
                </a:lnTo>
                <a:lnTo>
                  <a:pt x="1616" y="1784"/>
                </a:lnTo>
                <a:lnTo>
                  <a:pt x="1617" y="1784"/>
                </a:lnTo>
                <a:lnTo>
                  <a:pt x="1618" y="1784"/>
                </a:lnTo>
                <a:lnTo>
                  <a:pt x="1619" y="1784"/>
                </a:lnTo>
                <a:lnTo>
                  <a:pt x="1620" y="1784"/>
                </a:lnTo>
                <a:lnTo>
                  <a:pt x="1620" y="1783"/>
                </a:lnTo>
                <a:lnTo>
                  <a:pt x="1621" y="1783"/>
                </a:lnTo>
                <a:lnTo>
                  <a:pt x="1622" y="1783"/>
                </a:lnTo>
                <a:lnTo>
                  <a:pt x="1623" y="1783"/>
                </a:lnTo>
                <a:lnTo>
                  <a:pt x="1623" y="1783"/>
                </a:lnTo>
                <a:lnTo>
                  <a:pt x="1624" y="1783"/>
                </a:lnTo>
                <a:lnTo>
                  <a:pt x="1624" y="1782"/>
                </a:lnTo>
                <a:lnTo>
                  <a:pt x="1625" y="1782"/>
                </a:lnTo>
                <a:lnTo>
                  <a:pt x="1626" y="1781"/>
                </a:lnTo>
                <a:lnTo>
                  <a:pt x="1627" y="1780"/>
                </a:lnTo>
                <a:lnTo>
                  <a:pt x="1627" y="1779"/>
                </a:lnTo>
                <a:lnTo>
                  <a:pt x="1627" y="1778"/>
                </a:lnTo>
                <a:lnTo>
                  <a:pt x="1628" y="1778"/>
                </a:lnTo>
                <a:lnTo>
                  <a:pt x="1628" y="1777"/>
                </a:lnTo>
                <a:lnTo>
                  <a:pt x="1628" y="1776"/>
                </a:lnTo>
                <a:lnTo>
                  <a:pt x="1629" y="1775"/>
                </a:lnTo>
                <a:lnTo>
                  <a:pt x="1629" y="1774"/>
                </a:lnTo>
                <a:lnTo>
                  <a:pt x="1630" y="1774"/>
                </a:lnTo>
                <a:lnTo>
                  <a:pt x="1629" y="1773"/>
                </a:lnTo>
                <a:lnTo>
                  <a:pt x="1629" y="1770"/>
                </a:lnTo>
                <a:lnTo>
                  <a:pt x="1629" y="1769"/>
                </a:lnTo>
                <a:lnTo>
                  <a:pt x="1630" y="1768"/>
                </a:lnTo>
                <a:lnTo>
                  <a:pt x="1632" y="1768"/>
                </a:lnTo>
                <a:lnTo>
                  <a:pt x="1633" y="1768"/>
                </a:lnTo>
                <a:lnTo>
                  <a:pt x="1634" y="1766"/>
                </a:lnTo>
                <a:lnTo>
                  <a:pt x="1634" y="1765"/>
                </a:lnTo>
                <a:lnTo>
                  <a:pt x="1633" y="1765"/>
                </a:lnTo>
                <a:lnTo>
                  <a:pt x="1633" y="1764"/>
                </a:lnTo>
                <a:lnTo>
                  <a:pt x="1633" y="1763"/>
                </a:lnTo>
                <a:lnTo>
                  <a:pt x="1632" y="1763"/>
                </a:lnTo>
                <a:lnTo>
                  <a:pt x="1632" y="1762"/>
                </a:lnTo>
                <a:lnTo>
                  <a:pt x="1631" y="1761"/>
                </a:lnTo>
                <a:lnTo>
                  <a:pt x="1630" y="1761"/>
                </a:lnTo>
                <a:lnTo>
                  <a:pt x="1629" y="1761"/>
                </a:lnTo>
                <a:lnTo>
                  <a:pt x="1628" y="1761"/>
                </a:lnTo>
                <a:lnTo>
                  <a:pt x="1628" y="1760"/>
                </a:lnTo>
                <a:lnTo>
                  <a:pt x="1627" y="1760"/>
                </a:lnTo>
                <a:lnTo>
                  <a:pt x="1627" y="1759"/>
                </a:lnTo>
                <a:lnTo>
                  <a:pt x="1626" y="1759"/>
                </a:lnTo>
                <a:lnTo>
                  <a:pt x="1625" y="1758"/>
                </a:lnTo>
                <a:lnTo>
                  <a:pt x="1625" y="1757"/>
                </a:lnTo>
                <a:lnTo>
                  <a:pt x="1625" y="1756"/>
                </a:lnTo>
                <a:lnTo>
                  <a:pt x="1624" y="1756"/>
                </a:lnTo>
                <a:lnTo>
                  <a:pt x="1624" y="1754"/>
                </a:lnTo>
                <a:lnTo>
                  <a:pt x="1624" y="1753"/>
                </a:lnTo>
                <a:lnTo>
                  <a:pt x="1624" y="1752"/>
                </a:lnTo>
                <a:lnTo>
                  <a:pt x="1624" y="1751"/>
                </a:lnTo>
                <a:lnTo>
                  <a:pt x="1625" y="1750"/>
                </a:lnTo>
                <a:lnTo>
                  <a:pt x="1625" y="1749"/>
                </a:lnTo>
                <a:lnTo>
                  <a:pt x="1625" y="1748"/>
                </a:lnTo>
                <a:lnTo>
                  <a:pt x="1626" y="1747"/>
                </a:lnTo>
                <a:lnTo>
                  <a:pt x="1626" y="1746"/>
                </a:lnTo>
                <a:lnTo>
                  <a:pt x="1627" y="1745"/>
                </a:lnTo>
                <a:lnTo>
                  <a:pt x="1627" y="1744"/>
                </a:lnTo>
                <a:lnTo>
                  <a:pt x="1628" y="1744"/>
                </a:lnTo>
                <a:lnTo>
                  <a:pt x="1629" y="1743"/>
                </a:lnTo>
                <a:lnTo>
                  <a:pt x="1630" y="1742"/>
                </a:lnTo>
                <a:lnTo>
                  <a:pt x="1631" y="1742"/>
                </a:lnTo>
                <a:lnTo>
                  <a:pt x="1632" y="1741"/>
                </a:lnTo>
                <a:lnTo>
                  <a:pt x="1633" y="1741"/>
                </a:lnTo>
                <a:lnTo>
                  <a:pt x="1633" y="1740"/>
                </a:lnTo>
                <a:lnTo>
                  <a:pt x="1634" y="1740"/>
                </a:lnTo>
                <a:lnTo>
                  <a:pt x="1635" y="1740"/>
                </a:lnTo>
                <a:lnTo>
                  <a:pt x="1635" y="1739"/>
                </a:lnTo>
                <a:lnTo>
                  <a:pt x="1636" y="1739"/>
                </a:lnTo>
                <a:lnTo>
                  <a:pt x="1637" y="1738"/>
                </a:lnTo>
                <a:lnTo>
                  <a:pt x="1637" y="1737"/>
                </a:lnTo>
                <a:lnTo>
                  <a:pt x="1638" y="1737"/>
                </a:lnTo>
                <a:lnTo>
                  <a:pt x="1638" y="1736"/>
                </a:lnTo>
                <a:lnTo>
                  <a:pt x="1637" y="1736"/>
                </a:lnTo>
                <a:lnTo>
                  <a:pt x="1637" y="1735"/>
                </a:lnTo>
                <a:lnTo>
                  <a:pt x="1636" y="1734"/>
                </a:lnTo>
                <a:lnTo>
                  <a:pt x="1635" y="1734"/>
                </a:lnTo>
                <a:lnTo>
                  <a:pt x="1634" y="1733"/>
                </a:lnTo>
                <a:lnTo>
                  <a:pt x="1633" y="1734"/>
                </a:lnTo>
                <a:lnTo>
                  <a:pt x="1632" y="1734"/>
                </a:lnTo>
                <a:lnTo>
                  <a:pt x="1631" y="1735"/>
                </a:lnTo>
                <a:lnTo>
                  <a:pt x="1630" y="1735"/>
                </a:lnTo>
                <a:lnTo>
                  <a:pt x="1629" y="1735"/>
                </a:lnTo>
                <a:lnTo>
                  <a:pt x="1628" y="1735"/>
                </a:lnTo>
                <a:lnTo>
                  <a:pt x="1627" y="1735"/>
                </a:lnTo>
                <a:lnTo>
                  <a:pt x="1626" y="1735"/>
                </a:lnTo>
                <a:lnTo>
                  <a:pt x="1625" y="1735"/>
                </a:lnTo>
                <a:lnTo>
                  <a:pt x="1624" y="1735"/>
                </a:lnTo>
                <a:lnTo>
                  <a:pt x="1623" y="1735"/>
                </a:lnTo>
                <a:lnTo>
                  <a:pt x="1623" y="1735"/>
                </a:lnTo>
                <a:lnTo>
                  <a:pt x="1623" y="1736"/>
                </a:lnTo>
                <a:lnTo>
                  <a:pt x="1622" y="1736"/>
                </a:lnTo>
                <a:lnTo>
                  <a:pt x="1622" y="1737"/>
                </a:lnTo>
                <a:lnTo>
                  <a:pt x="1622" y="1738"/>
                </a:lnTo>
                <a:lnTo>
                  <a:pt x="1621" y="1739"/>
                </a:lnTo>
                <a:lnTo>
                  <a:pt x="1621" y="1738"/>
                </a:lnTo>
                <a:lnTo>
                  <a:pt x="1621" y="1737"/>
                </a:lnTo>
                <a:lnTo>
                  <a:pt x="1621" y="1736"/>
                </a:lnTo>
                <a:lnTo>
                  <a:pt x="1620" y="1736"/>
                </a:lnTo>
                <a:lnTo>
                  <a:pt x="1619" y="1736"/>
                </a:lnTo>
                <a:lnTo>
                  <a:pt x="1618" y="1736"/>
                </a:lnTo>
                <a:lnTo>
                  <a:pt x="1617" y="1736"/>
                </a:lnTo>
                <a:lnTo>
                  <a:pt x="1616" y="1736"/>
                </a:lnTo>
                <a:lnTo>
                  <a:pt x="1615" y="1736"/>
                </a:lnTo>
                <a:lnTo>
                  <a:pt x="1614" y="1736"/>
                </a:lnTo>
                <a:lnTo>
                  <a:pt x="1613" y="1737"/>
                </a:lnTo>
                <a:lnTo>
                  <a:pt x="1612" y="1737"/>
                </a:lnTo>
                <a:lnTo>
                  <a:pt x="1612" y="1736"/>
                </a:lnTo>
                <a:lnTo>
                  <a:pt x="1611" y="1736"/>
                </a:lnTo>
                <a:lnTo>
                  <a:pt x="1611" y="1737"/>
                </a:lnTo>
                <a:lnTo>
                  <a:pt x="1610" y="1737"/>
                </a:lnTo>
                <a:lnTo>
                  <a:pt x="1610" y="1738"/>
                </a:lnTo>
                <a:lnTo>
                  <a:pt x="1609" y="1738"/>
                </a:lnTo>
                <a:lnTo>
                  <a:pt x="1608" y="1739"/>
                </a:lnTo>
                <a:lnTo>
                  <a:pt x="1609" y="1739"/>
                </a:lnTo>
                <a:lnTo>
                  <a:pt x="1610" y="1739"/>
                </a:lnTo>
                <a:lnTo>
                  <a:pt x="1610" y="1740"/>
                </a:lnTo>
                <a:lnTo>
                  <a:pt x="1609" y="1740"/>
                </a:lnTo>
                <a:lnTo>
                  <a:pt x="1609" y="1741"/>
                </a:lnTo>
                <a:lnTo>
                  <a:pt x="1608" y="1742"/>
                </a:lnTo>
                <a:lnTo>
                  <a:pt x="1607" y="1742"/>
                </a:lnTo>
                <a:lnTo>
                  <a:pt x="1607" y="1741"/>
                </a:lnTo>
                <a:lnTo>
                  <a:pt x="1606" y="1741"/>
                </a:lnTo>
                <a:lnTo>
                  <a:pt x="1605" y="1741"/>
                </a:lnTo>
                <a:lnTo>
                  <a:pt x="1605" y="1740"/>
                </a:lnTo>
                <a:lnTo>
                  <a:pt x="1606" y="1740"/>
                </a:lnTo>
                <a:lnTo>
                  <a:pt x="1606" y="1739"/>
                </a:lnTo>
                <a:lnTo>
                  <a:pt x="1605" y="1739"/>
                </a:lnTo>
                <a:lnTo>
                  <a:pt x="1605" y="1738"/>
                </a:lnTo>
                <a:lnTo>
                  <a:pt x="1605" y="1737"/>
                </a:lnTo>
                <a:lnTo>
                  <a:pt x="1606" y="1736"/>
                </a:lnTo>
                <a:lnTo>
                  <a:pt x="1605" y="1736"/>
                </a:lnTo>
                <a:lnTo>
                  <a:pt x="1604" y="1736"/>
                </a:lnTo>
                <a:lnTo>
                  <a:pt x="1604" y="1735"/>
                </a:lnTo>
                <a:lnTo>
                  <a:pt x="1605" y="1735"/>
                </a:lnTo>
                <a:lnTo>
                  <a:pt x="1606" y="1735"/>
                </a:lnTo>
                <a:lnTo>
                  <a:pt x="1606" y="1736"/>
                </a:lnTo>
                <a:lnTo>
                  <a:pt x="1607" y="1735"/>
                </a:lnTo>
                <a:lnTo>
                  <a:pt x="1607" y="1734"/>
                </a:lnTo>
                <a:lnTo>
                  <a:pt x="1607" y="1733"/>
                </a:lnTo>
                <a:lnTo>
                  <a:pt x="1608" y="1733"/>
                </a:lnTo>
                <a:lnTo>
                  <a:pt x="1609" y="1733"/>
                </a:lnTo>
                <a:lnTo>
                  <a:pt x="1609" y="1732"/>
                </a:lnTo>
                <a:lnTo>
                  <a:pt x="1610" y="1732"/>
                </a:lnTo>
                <a:lnTo>
                  <a:pt x="1611" y="1732"/>
                </a:lnTo>
                <a:lnTo>
                  <a:pt x="1612" y="1732"/>
                </a:lnTo>
                <a:lnTo>
                  <a:pt x="1612" y="1731"/>
                </a:lnTo>
                <a:lnTo>
                  <a:pt x="1613" y="1731"/>
                </a:lnTo>
                <a:lnTo>
                  <a:pt x="1613" y="1730"/>
                </a:lnTo>
                <a:lnTo>
                  <a:pt x="1614" y="1730"/>
                </a:lnTo>
                <a:lnTo>
                  <a:pt x="1615" y="1730"/>
                </a:lnTo>
                <a:lnTo>
                  <a:pt x="1616" y="1730"/>
                </a:lnTo>
                <a:lnTo>
                  <a:pt x="1617" y="1729"/>
                </a:lnTo>
                <a:lnTo>
                  <a:pt x="1618" y="1729"/>
                </a:lnTo>
                <a:lnTo>
                  <a:pt x="1619" y="1729"/>
                </a:lnTo>
                <a:lnTo>
                  <a:pt x="1619" y="1728"/>
                </a:lnTo>
                <a:lnTo>
                  <a:pt x="1620" y="1728"/>
                </a:lnTo>
                <a:lnTo>
                  <a:pt x="1621" y="1728"/>
                </a:lnTo>
                <a:lnTo>
                  <a:pt x="1621" y="1727"/>
                </a:lnTo>
                <a:lnTo>
                  <a:pt x="1622" y="1727"/>
                </a:lnTo>
                <a:lnTo>
                  <a:pt x="1623" y="1727"/>
                </a:lnTo>
                <a:lnTo>
                  <a:pt x="1623" y="1726"/>
                </a:lnTo>
                <a:lnTo>
                  <a:pt x="1623" y="1725"/>
                </a:lnTo>
                <a:lnTo>
                  <a:pt x="1623" y="1724"/>
                </a:lnTo>
                <a:lnTo>
                  <a:pt x="1622" y="1724"/>
                </a:lnTo>
                <a:lnTo>
                  <a:pt x="1622" y="1723"/>
                </a:lnTo>
                <a:lnTo>
                  <a:pt x="1621" y="1723"/>
                </a:lnTo>
                <a:lnTo>
                  <a:pt x="1621" y="1724"/>
                </a:lnTo>
                <a:lnTo>
                  <a:pt x="1620" y="1724"/>
                </a:lnTo>
                <a:lnTo>
                  <a:pt x="1619" y="1725"/>
                </a:lnTo>
                <a:lnTo>
                  <a:pt x="1618" y="1725"/>
                </a:lnTo>
                <a:lnTo>
                  <a:pt x="1618" y="1726"/>
                </a:lnTo>
                <a:lnTo>
                  <a:pt x="1617" y="1726"/>
                </a:lnTo>
                <a:lnTo>
                  <a:pt x="1616" y="1726"/>
                </a:lnTo>
                <a:lnTo>
                  <a:pt x="1615" y="1726"/>
                </a:lnTo>
                <a:lnTo>
                  <a:pt x="1614" y="1725"/>
                </a:lnTo>
                <a:lnTo>
                  <a:pt x="1613" y="1725"/>
                </a:lnTo>
                <a:lnTo>
                  <a:pt x="1612" y="1725"/>
                </a:lnTo>
                <a:lnTo>
                  <a:pt x="1611" y="1725"/>
                </a:lnTo>
                <a:lnTo>
                  <a:pt x="1611" y="1724"/>
                </a:lnTo>
                <a:lnTo>
                  <a:pt x="1611" y="1723"/>
                </a:lnTo>
                <a:lnTo>
                  <a:pt x="1610" y="1723"/>
                </a:lnTo>
                <a:lnTo>
                  <a:pt x="1610" y="1724"/>
                </a:lnTo>
                <a:lnTo>
                  <a:pt x="1609" y="1724"/>
                </a:lnTo>
                <a:lnTo>
                  <a:pt x="1608" y="1724"/>
                </a:lnTo>
                <a:lnTo>
                  <a:pt x="1607" y="1724"/>
                </a:lnTo>
                <a:lnTo>
                  <a:pt x="1606" y="1723"/>
                </a:lnTo>
                <a:lnTo>
                  <a:pt x="1606" y="1722"/>
                </a:lnTo>
                <a:lnTo>
                  <a:pt x="1605" y="1721"/>
                </a:lnTo>
                <a:lnTo>
                  <a:pt x="1605" y="1720"/>
                </a:lnTo>
                <a:lnTo>
                  <a:pt x="1604" y="1720"/>
                </a:lnTo>
                <a:lnTo>
                  <a:pt x="1604" y="1719"/>
                </a:lnTo>
                <a:lnTo>
                  <a:pt x="1603" y="1719"/>
                </a:lnTo>
                <a:lnTo>
                  <a:pt x="1602" y="1719"/>
                </a:lnTo>
                <a:lnTo>
                  <a:pt x="1602" y="1718"/>
                </a:lnTo>
                <a:lnTo>
                  <a:pt x="1603" y="1718"/>
                </a:lnTo>
                <a:lnTo>
                  <a:pt x="1604" y="1718"/>
                </a:lnTo>
                <a:lnTo>
                  <a:pt x="1604" y="1719"/>
                </a:lnTo>
                <a:lnTo>
                  <a:pt x="1605" y="1719"/>
                </a:lnTo>
                <a:lnTo>
                  <a:pt x="1606" y="1719"/>
                </a:lnTo>
                <a:lnTo>
                  <a:pt x="1606" y="1720"/>
                </a:lnTo>
                <a:lnTo>
                  <a:pt x="1606" y="1721"/>
                </a:lnTo>
                <a:lnTo>
                  <a:pt x="1606" y="1722"/>
                </a:lnTo>
                <a:lnTo>
                  <a:pt x="1607" y="1722"/>
                </a:lnTo>
                <a:lnTo>
                  <a:pt x="1608" y="1722"/>
                </a:lnTo>
                <a:lnTo>
                  <a:pt x="1609" y="1721"/>
                </a:lnTo>
                <a:lnTo>
                  <a:pt x="1608" y="1721"/>
                </a:lnTo>
                <a:lnTo>
                  <a:pt x="1608" y="1720"/>
                </a:lnTo>
                <a:lnTo>
                  <a:pt x="1609" y="1720"/>
                </a:lnTo>
                <a:lnTo>
                  <a:pt x="1610" y="1720"/>
                </a:lnTo>
                <a:lnTo>
                  <a:pt x="1611" y="1720"/>
                </a:lnTo>
                <a:lnTo>
                  <a:pt x="1612" y="1720"/>
                </a:lnTo>
                <a:lnTo>
                  <a:pt x="1612" y="1719"/>
                </a:lnTo>
                <a:lnTo>
                  <a:pt x="1613" y="1720"/>
                </a:lnTo>
                <a:lnTo>
                  <a:pt x="1614" y="1720"/>
                </a:lnTo>
                <a:lnTo>
                  <a:pt x="1615" y="1720"/>
                </a:lnTo>
                <a:lnTo>
                  <a:pt x="1616" y="1719"/>
                </a:lnTo>
                <a:lnTo>
                  <a:pt x="1617" y="1719"/>
                </a:lnTo>
                <a:lnTo>
                  <a:pt x="1617" y="1718"/>
                </a:lnTo>
                <a:lnTo>
                  <a:pt x="1617" y="1717"/>
                </a:lnTo>
                <a:lnTo>
                  <a:pt x="1618" y="1717"/>
                </a:lnTo>
                <a:lnTo>
                  <a:pt x="1618" y="1716"/>
                </a:lnTo>
                <a:lnTo>
                  <a:pt x="1619" y="1716"/>
                </a:lnTo>
                <a:lnTo>
                  <a:pt x="1619" y="1715"/>
                </a:lnTo>
                <a:lnTo>
                  <a:pt x="1620" y="1715"/>
                </a:lnTo>
                <a:lnTo>
                  <a:pt x="1621" y="1715"/>
                </a:lnTo>
                <a:lnTo>
                  <a:pt x="1621" y="1714"/>
                </a:lnTo>
                <a:lnTo>
                  <a:pt x="1622" y="1714"/>
                </a:lnTo>
                <a:lnTo>
                  <a:pt x="1622" y="1713"/>
                </a:lnTo>
                <a:lnTo>
                  <a:pt x="1622" y="1712"/>
                </a:lnTo>
                <a:lnTo>
                  <a:pt x="1623" y="1712"/>
                </a:lnTo>
                <a:lnTo>
                  <a:pt x="1623" y="1712"/>
                </a:lnTo>
                <a:lnTo>
                  <a:pt x="1623" y="1711"/>
                </a:lnTo>
                <a:lnTo>
                  <a:pt x="1623" y="1710"/>
                </a:lnTo>
                <a:lnTo>
                  <a:pt x="1623" y="1709"/>
                </a:lnTo>
                <a:lnTo>
                  <a:pt x="1623" y="1708"/>
                </a:lnTo>
                <a:lnTo>
                  <a:pt x="1623" y="1707"/>
                </a:lnTo>
                <a:lnTo>
                  <a:pt x="1623" y="1707"/>
                </a:lnTo>
                <a:lnTo>
                  <a:pt x="1623" y="1706"/>
                </a:lnTo>
                <a:lnTo>
                  <a:pt x="1622" y="1706"/>
                </a:lnTo>
                <a:lnTo>
                  <a:pt x="1622" y="1705"/>
                </a:lnTo>
                <a:lnTo>
                  <a:pt x="1622" y="1704"/>
                </a:lnTo>
                <a:lnTo>
                  <a:pt x="1622" y="1703"/>
                </a:lnTo>
                <a:lnTo>
                  <a:pt x="1622" y="1702"/>
                </a:lnTo>
                <a:lnTo>
                  <a:pt x="1621" y="1702"/>
                </a:lnTo>
                <a:lnTo>
                  <a:pt x="1621" y="1701"/>
                </a:lnTo>
                <a:lnTo>
                  <a:pt x="1620" y="1701"/>
                </a:lnTo>
                <a:lnTo>
                  <a:pt x="1620" y="1700"/>
                </a:lnTo>
                <a:lnTo>
                  <a:pt x="1620" y="1699"/>
                </a:lnTo>
                <a:lnTo>
                  <a:pt x="1621" y="1699"/>
                </a:lnTo>
                <a:lnTo>
                  <a:pt x="1622" y="1699"/>
                </a:lnTo>
                <a:lnTo>
                  <a:pt x="1622" y="1698"/>
                </a:lnTo>
                <a:lnTo>
                  <a:pt x="1622" y="1697"/>
                </a:lnTo>
                <a:lnTo>
                  <a:pt x="1623" y="1697"/>
                </a:lnTo>
                <a:lnTo>
                  <a:pt x="1623" y="1697"/>
                </a:lnTo>
                <a:lnTo>
                  <a:pt x="1623" y="1696"/>
                </a:lnTo>
                <a:lnTo>
                  <a:pt x="1624" y="1696"/>
                </a:lnTo>
                <a:lnTo>
                  <a:pt x="1624" y="1695"/>
                </a:lnTo>
                <a:lnTo>
                  <a:pt x="1624" y="1694"/>
                </a:lnTo>
                <a:lnTo>
                  <a:pt x="1623" y="1694"/>
                </a:lnTo>
                <a:lnTo>
                  <a:pt x="1623" y="1693"/>
                </a:lnTo>
                <a:lnTo>
                  <a:pt x="1623" y="1693"/>
                </a:lnTo>
                <a:lnTo>
                  <a:pt x="1623" y="1692"/>
                </a:lnTo>
                <a:lnTo>
                  <a:pt x="1622" y="1692"/>
                </a:lnTo>
                <a:lnTo>
                  <a:pt x="1622" y="1691"/>
                </a:lnTo>
                <a:lnTo>
                  <a:pt x="1621" y="1691"/>
                </a:lnTo>
                <a:lnTo>
                  <a:pt x="1621" y="1690"/>
                </a:lnTo>
                <a:lnTo>
                  <a:pt x="1620" y="1690"/>
                </a:lnTo>
                <a:lnTo>
                  <a:pt x="1620" y="1689"/>
                </a:lnTo>
                <a:lnTo>
                  <a:pt x="1619" y="1689"/>
                </a:lnTo>
                <a:lnTo>
                  <a:pt x="1619" y="1688"/>
                </a:lnTo>
                <a:lnTo>
                  <a:pt x="1618" y="1688"/>
                </a:lnTo>
                <a:lnTo>
                  <a:pt x="1617" y="1688"/>
                </a:lnTo>
                <a:lnTo>
                  <a:pt x="1616" y="1688"/>
                </a:lnTo>
                <a:lnTo>
                  <a:pt x="1616" y="1688"/>
                </a:lnTo>
                <a:lnTo>
                  <a:pt x="1615" y="1688"/>
                </a:lnTo>
                <a:lnTo>
                  <a:pt x="1615" y="1688"/>
                </a:lnTo>
                <a:lnTo>
                  <a:pt x="1616" y="1687"/>
                </a:lnTo>
                <a:lnTo>
                  <a:pt x="1616" y="1688"/>
                </a:lnTo>
                <a:lnTo>
                  <a:pt x="1617" y="1688"/>
                </a:lnTo>
                <a:lnTo>
                  <a:pt x="1618" y="1688"/>
                </a:lnTo>
                <a:lnTo>
                  <a:pt x="1618" y="1687"/>
                </a:lnTo>
                <a:lnTo>
                  <a:pt x="1618" y="1686"/>
                </a:lnTo>
                <a:lnTo>
                  <a:pt x="1619" y="1686"/>
                </a:lnTo>
                <a:lnTo>
                  <a:pt x="1619" y="1687"/>
                </a:lnTo>
                <a:lnTo>
                  <a:pt x="1619" y="1688"/>
                </a:lnTo>
                <a:lnTo>
                  <a:pt x="1620" y="1688"/>
                </a:lnTo>
                <a:lnTo>
                  <a:pt x="1620" y="1688"/>
                </a:lnTo>
                <a:lnTo>
                  <a:pt x="1621" y="1688"/>
                </a:lnTo>
                <a:lnTo>
                  <a:pt x="1622" y="1688"/>
                </a:lnTo>
                <a:lnTo>
                  <a:pt x="1623" y="1689"/>
                </a:lnTo>
                <a:lnTo>
                  <a:pt x="1623" y="1690"/>
                </a:lnTo>
                <a:lnTo>
                  <a:pt x="1624" y="1690"/>
                </a:lnTo>
                <a:lnTo>
                  <a:pt x="1625" y="1690"/>
                </a:lnTo>
                <a:lnTo>
                  <a:pt x="1626" y="1691"/>
                </a:lnTo>
                <a:lnTo>
                  <a:pt x="1627" y="1691"/>
                </a:lnTo>
                <a:lnTo>
                  <a:pt x="1627" y="1690"/>
                </a:lnTo>
                <a:lnTo>
                  <a:pt x="1627" y="1689"/>
                </a:lnTo>
                <a:lnTo>
                  <a:pt x="1627" y="1688"/>
                </a:lnTo>
                <a:lnTo>
                  <a:pt x="1628" y="1688"/>
                </a:lnTo>
                <a:lnTo>
                  <a:pt x="1628" y="1687"/>
                </a:lnTo>
                <a:lnTo>
                  <a:pt x="1628" y="1686"/>
                </a:lnTo>
                <a:lnTo>
                  <a:pt x="1629" y="1685"/>
                </a:lnTo>
                <a:lnTo>
                  <a:pt x="1630" y="1684"/>
                </a:lnTo>
                <a:lnTo>
                  <a:pt x="1630" y="1685"/>
                </a:lnTo>
                <a:lnTo>
                  <a:pt x="1630" y="1686"/>
                </a:lnTo>
                <a:lnTo>
                  <a:pt x="1629" y="1686"/>
                </a:lnTo>
                <a:lnTo>
                  <a:pt x="1629" y="1687"/>
                </a:lnTo>
                <a:lnTo>
                  <a:pt x="1629" y="1688"/>
                </a:lnTo>
                <a:lnTo>
                  <a:pt x="1629" y="1688"/>
                </a:lnTo>
                <a:lnTo>
                  <a:pt x="1629" y="1689"/>
                </a:lnTo>
                <a:lnTo>
                  <a:pt x="1629" y="1690"/>
                </a:lnTo>
                <a:lnTo>
                  <a:pt x="1630" y="1690"/>
                </a:lnTo>
                <a:lnTo>
                  <a:pt x="1631" y="1690"/>
                </a:lnTo>
                <a:lnTo>
                  <a:pt x="1631" y="1691"/>
                </a:lnTo>
                <a:lnTo>
                  <a:pt x="1631" y="1692"/>
                </a:lnTo>
                <a:lnTo>
                  <a:pt x="1632" y="1691"/>
                </a:lnTo>
                <a:lnTo>
                  <a:pt x="1632" y="1690"/>
                </a:lnTo>
                <a:lnTo>
                  <a:pt x="1633" y="1690"/>
                </a:lnTo>
                <a:lnTo>
                  <a:pt x="1634" y="1690"/>
                </a:lnTo>
                <a:lnTo>
                  <a:pt x="1634" y="1689"/>
                </a:lnTo>
                <a:lnTo>
                  <a:pt x="1635" y="1690"/>
                </a:lnTo>
                <a:lnTo>
                  <a:pt x="1635" y="1691"/>
                </a:lnTo>
                <a:lnTo>
                  <a:pt x="1636" y="1691"/>
                </a:lnTo>
                <a:lnTo>
                  <a:pt x="1637" y="1691"/>
                </a:lnTo>
                <a:lnTo>
                  <a:pt x="1638" y="1691"/>
                </a:lnTo>
                <a:lnTo>
                  <a:pt x="1638" y="1690"/>
                </a:lnTo>
                <a:lnTo>
                  <a:pt x="1639" y="1690"/>
                </a:lnTo>
                <a:lnTo>
                  <a:pt x="1639" y="1689"/>
                </a:lnTo>
                <a:lnTo>
                  <a:pt x="1639" y="1688"/>
                </a:lnTo>
                <a:lnTo>
                  <a:pt x="1640" y="1688"/>
                </a:lnTo>
                <a:lnTo>
                  <a:pt x="1640" y="1687"/>
                </a:lnTo>
                <a:lnTo>
                  <a:pt x="1640" y="1686"/>
                </a:lnTo>
                <a:lnTo>
                  <a:pt x="1641" y="1685"/>
                </a:lnTo>
                <a:lnTo>
                  <a:pt x="1641" y="1684"/>
                </a:lnTo>
                <a:lnTo>
                  <a:pt x="1642" y="1684"/>
                </a:lnTo>
                <a:lnTo>
                  <a:pt x="1642" y="1683"/>
                </a:lnTo>
                <a:lnTo>
                  <a:pt x="1642" y="1682"/>
                </a:lnTo>
                <a:lnTo>
                  <a:pt x="1643" y="1681"/>
                </a:lnTo>
                <a:lnTo>
                  <a:pt x="1643" y="1680"/>
                </a:lnTo>
                <a:lnTo>
                  <a:pt x="1644" y="1680"/>
                </a:lnTo>
                <a:lnTo>
                  <a:pt x="1644" y="1679"/>
                </a:lnTo>
                <a:lnTo>
                  <a:pt x="1645" y="1679"/>
                </a:lnTo>
                <a:lnTo>
                  <a:pt x="1645" y="1678"/>
                </a:lnTo>
                <a:lnTo>
                  <a:pt x="1646" y="1677"/>
                </a:lnTo>
                <a:lnTo>
                  <a:pt x="1647" y="1676"/>
                </a:lnTo>
                <a:lnTo>
                  <a:pt x="1647" y="1676"/>
                </a:lnTo>
                <a:lnTo>
                  <a:pt x="1647" y="1675"/>
                </a:lnTo>
                <a:lnTo>
                  <a:pt x="1648" y="1674"/>
                </a:lnTo>
                <a:lnTo>
                  <a:pt x="1647" y="1673"/>
                </a:lnTo>
                <a:lnTo>
                  <a:pt x="1647" y="1673"/>
                </a:lnTo>
                <a:lnTo>
                  <a:pt x="1647" y="1674"/>
                </a:lnTo>
                <a:lnTo>
                  <a:pt x="1646" y="1674"/>
                </a:lnTo>
                <a:lnTo>
                  <a:pt x="1645" y="1674"/>
                </a:lnTo>
                <a:lnTo>
                  <a:pt x="1644" y="1674"/>
                </a:lnTo>
                <a:lnTo>
                  <a:pt x="1643" y="1674"/>
                </a:lnTo>
                <a:lnTo>
                  <a:pt x="1643" y="1675"/>
                </a:lnTo>
                <a:lnTo>
                  <a:pt x="1642" y="1675"/>
                </a:lnTo>
                <a:lnTo>
                  <a:pt x="1642" y="1674"/>
                </a:lnTo>
                <a:lnTo>
                  <a:pt x="1642" y="1673"/>
                </a:lnTo>
                <a:lnTo>
                  <a:pt x="1643" y="1673"/>
                </a:lnTo>
                <a:lnTo>
                  <a:pt x="1644" y="1673"/>
                </a:lnTo>
                <a:lnTo>
                  <a:pt x="1645" y="1673"/>
                </a:lnTo>
                <a:lnTo>
                  <a:pt x="1646" y="1673"/>
                </a:lnTo>
                <a:lnTo>
                  <a:pt x="1646" y="1672"/>
                </a:lnTo>
                <a:lnTo>
                  <a:pt x="1647" y="1672"/>
                </a:lnTo>
                <a:lnTo>
                  <a:pt x="1647" y="1672"/>
                </a:lnTo>
                <a:lnTo>
                  <a:pt x="1648" y="1672"/>
                </a:lnTo>
                <a:lnTo>
                  <a:pt x="1648" y="1671"/>
                </a:lnTo>
                <a:lnTo>
                  <a:pt x="1649" y="1671"/>
                </a:lnTo>
                <a:lnTo>
                  <a:pt x="1650" y="1671"/>
                </a:lnTo>
                <a:lnTo>
                  <a:pt x="1650" y="1670"/>
                </a:lnTo>
                <a:lnTo>
                  <a:pt x="1650" y="1669"/>
                </a:lnTo>
                <a:lnTo>
                  <a:pt x="1650" y="1668"/>
                </a:lnTo>
                <a:lnTo>
                  <a:pt x="1649" y="1667"/>
                </a:lnTo>
                <a:lnTo>
                  <a:pt x="1648" y="1667"/>
                </a:lnTo>
                <a:lnTo>
                  <a:pt x="1648" y="1666"/>
                </a:lnTo>
                <a:lnTo>
                  <a:pt x="1647" y="1666"/>
                </a:lnTo>
                <a:lnTo>
                  <a:pt x="1647" y="1664"/>
                </a:lnTo>
                <a:lnTo>
                  <a:pt x="1647" y="1664"/>
                </a:lnTo>
                <a:lnTo>
                  <a:pt x="1646" y="1664"/>
                </a:lnTo>
                <a:lnTo>
                  <a:pt x="1646" y="1666"/>
                </a:lnTo>
                <a:lnTo>
                  <a:pt x="1645" y="1666"/>
                </a:lnTo>
                <a:lnTo>
                  <a:pt x="1644" y="1664"/>
                </a:lnTo>
                <a:lnTo>
                  <a:pt x="1643" y="1664"/>
                </a:lnTo>
                <a:lnTo>
                  <a:pt x="1643" y="1666"/>
                </a:lnTo>
                <a:lnTo>
                  <a:pt x="1642" y="1666"/>
                </a:lnTo>
                <a:lnTo>
                  <a:pt x="1641" y="1666"/>
                </a:lnTo>
                <a:lnTo>
                  <a:pt x="1640" y="1666"/>
                </a:lnTo>
                <a:lnTo>
                  <a:pt x="1640" y="1664"/>
                </a:lnTo>
                <a:lnTo>
                  <a:pt x="1641" y="1664"/>
                </a:lnTo>
                <a:lnTo>
                  <a:pt x="1641" y="1663"/>
                </a:lnTo>
                <a:lnTo>
                  <a:pt x="1642" y="1663"/>
                </a:lnTo>
                <a:lnTo>
                  <a:pt x="1643" y="1663"/>
                </a:lnTo>
                <a:lnTo>
                  <a:pt x="1643" y="1663"/>
                </a:lnTo>
                <a:lnTo>
                  <a:pt x="1644" y="1663"/>
                </a:lnTo>
                <a:lnTo>
                  <a:pt x="1645" y="1663"/>
                </a:lnTo>
                <a:lnTo>
                  <a:pt x="1645" y="1662"/>
                </a:lnTo>
                <a:lnTo>
                  <a:pt x="1645" y="1661"/>
                </a:lnTo>
                <a:lnTo>
                  <a:pt x="1644" y="1661"/>
                </a:lnTo>
                <a:lnTo>
                  <a:pt x="1644" y="1660"/>
                </a:lnTo>
                <a:lnTo>
                  <a:pt x="1643" y="1660"/>
                </a:lnTo>
                <a:lnTo>
                  <a:pt x="1643" y="1659"/>
                </a:lnTo>
                <a:lnTo>
                  <a:pt x="1642" y="1658"/>
                </a:lnTo>
                <a:lnTo>
                  <a:pt x="1642" y="1657"/>
                </a:lnTo>
                <a:lnTo>
                  <a:pt x="1641" y="1657"/>
                </a:lnTo>
                <a:lnTo>
                  <a:pt x="1641" y="1656"/>
                </a:lnTo>
                <a:lnTo>
                  <a:pt x="1637" y="1653"/>
                </a:lnTo>
                <a:lnTo>
                  <a:pt x="1637" y="1652"/>
                </a:lnTo>
                <a:lnTo>
                  <a:pt x="1637" y="1651"/>
                </a:lnTo>
                <a:lnTo>
                  <a:pt x="1636" y="1651"/>
                </a:lnTo>
                <a:lnTo>
                  <a:pt x="1636" y="1650"/>
                </a:lnTo>
                <a:lnTo>
                  <a:pt x="1635" y="1650"/>
                </a:lnTo>
                <a:lnTo>
                  <a:pt x="1635" y="1649"/>
                </a:lnTo>
                <a:lnTo>
                  <a:pt x="1634" y="1649"/>
                </a:lnTo>
                <a:lnTo>
                  <a:pt x="1634" y="1648"/>
                </a:lnTo>
                <a:lnTo>
                  <a:pt x="1633" y="1648"/>
                </a:lnTo>
                <a:lnTo>
                  <a:pt x="1633" y="1647"/>
                </a:lnTo>
                <a:lnTo>
                  <a:pt x="1633" y="1646"/>
                </a:lnTo>
                <a:lnTo>
                  <a:pt x="1632" y="1646"/>
                </a:lnTo>
                <a:lnTo>
                  <a:pt x="1632" y="1645"/>
                </a:lnTo>
                <a:lnTo>
                  <a:pt x="1631" y="1645"/>
                </a:lnTo>
                <a:lnTo>
                  <a:pt x="1630" y="1645"/>
                </a:lnTo>
                <a:lnTo>
                  <a:pt x="1629" y="1645"/>
                </a:lnTo>
                <a:lnTo>
                  <a:pt x="1629" y="1644"/>
                </a:lnTo>
                <a:lnTo>
                  <a:pt x="1628" y="1644"/>
                </a:lnTo>
                <a:lnTo>
                  <a:pt x="1628" y="1643"/>
                </a:lnTo>
                <a:lnTo>
                  <a:pt x="1627" y="1642"/>
                </a:lnTo>
                <a:lnTo>
                  <a:pt x="1628" y="1641"/>
                </a:lnTo>
                <a:lnTo>
                  <a:pt x="1628" y="1640"/>
                </a:lnTo>
                <a:lnTo>
                  <a:pt x="1628" y="1639"/>
                </a:lnTo>
                <a:lnTo>
                  <a:pt x="1627" y="1639"/>
                </a:lnTo>
                <a:lnTo>
                  <a:pt x="1627" y="1639"/>
                </a:lnTo>
                <a:lnTo>
                  <a:pt x="1626" y="1639"/>
                </a:lnTo>
                <a:lnTo>
                  <a:pt x="1626" y="1638"/>
                </a:lnTo>
                <a:lnTo>
                  <a:pt x="1625" y="1638"/>
                </a:lnTo>
                <a:lnTo>
                  <a:pt x="1625" y="1637"/>
                </a:lnTo>
                <a:lnTo>
                  <a:pt x="1624" y="1637"/>
                </a:lnTo>
                <a:lnTo>
                  <a:pt x="1623" y="1637"/>
                </a:lnTo>
                <a:lnTo>
                  <a:pt x="1623" y="1636"/>
                </a:lnTo>
                <a:lnTo>
                  <a:pt x="1623" y="1636"/>
                </a:lnTo>
                <a:lnTo>
                  <a:pt x="1622" y="1636"/>
                </a:lnTo>
                <a:lnTo>
                  <a:pt x="1622" y="1635"/>
                </a:lnTo>
                <a:lnTo>
                  <a:pt x="1622" y="1634"/>
                </a:lnTo>
                <a:lnTo>
                  <a:pt x="1623" y="1634"/>
                </a:lnTo>
                <a:lnTo>
                  <a:pt x="1623" y="1633"/>
                </a:lnTo>
                <a:lnTo>
                  <a:pt x="1624" y="1633"/>
                </a:lnTo>
                <a:lnTo>
                  <a:pt x="1624" y="1634"/>
                </a:lnTo>
                <a:lnTo>
                  <a:pt x="1625" y="1634"/>
                </a:lnTo>
                <a:lnTo>
                  <a:pt x="1625" y="1635"/>
                </a:lnTo>
                <a:lnTo>
                  <a:pt x="1626" y="1636"/>
                </a:lnTo>
                <a:lnTo>
                  <a:pt x="1627" y="1636"/>
                </a:lnTo>
                <a:lnTo>
                  <a:pt x="1627" y="1637"/>
                </a:lnTo>
                <a:lnTo>
                  <a:pt x="1628" y="1637"/>
                </a:lnTo>
                <a:lnTo>
                  <a:pt x="1628" y="1638"/>
                </a:lnTo>
                <a:lnTo>
                  <a:pt x="1629" y="1638"/>
                </a:lnTo>
                <a:lnTo>
                  <a:pt x="1629" y="1639"/>
                </a:lnTo>
                <a:lnTo>
                  <a:pt x="1630" y="1639"/>
                </a:lnTo>
                <a:lnTo>
                  <a:pt x="1630" y="1639"/>
                </a:lnTo>
                <a:lnTo>
                  <a:pt x="1631" y="1639"/>
                </a:lnTo>
                <a:lnTo>
                  <a:pt x="1631" y="1639"/>
                </a:lnTo>
                <a:lnTo>
                  <a:pt x="1632" y="1639"/>
                </a:lnTo>
                <a:lnTo>
                  <a:pt x="1633" y="1639"/>
                </a:lnTo>
                <a:lnTo>
                  <a:pt x="1634" y="1639"/>
                </a:lnTo>
                <a:lnTo>
                  <a:pt x="1635" y="1639"/>
                </a:lnTo>
                <a:lnTo>
                  <a:pt x="1636" y="1639"/>
                </a:lnTo>
                <a:lnTo>
                  <a:pt x="1636" y="1640"/>
                </a:lnTo>
                <a:lnTo>
                  <a:pt x="1637" y="1640"/>
                </a:lnTo>
                <a:lnTo>
                  <a:pt x="1638" y="1640"/>
                </a:lnTo>
                <a:lnTo>
                  <a:pt x="1639" y="1640"/>
                </a:lnTo>
                <a:lnTo>
                  <a:pt x="1639" y="1641"/>
                </a:lnTo>
                <a:lnTo>
                  <a:pt x="1640" y="1641"/>
                </a:lnTo>
                <a:lnTo>
                  <a:pt x="1640" y="1642"/>
                </a:lnTo>
                <a:lnTo>
                  <a:pt x="1641" y="1642"/>
                </a:lnTo>
                <a:lnTo>
                  <a:pt x="1642" y="1642"/>
                </a:lnTo>
                <a:lnTo>
                  <a:pt x="1642" y="1643"/>
                </a:lnTo>
                <a:lnTo>
                  <a:pt x="1643" y="1643"/>
                </a:lnTo>
                <a:lnTo>
                  <a:pt x="1643" y="1644"/>
                </a:lnTo>
                <a:lnTo>
                  <a:pt x="1644" y="1644"/>
                </a:lnTo>
                <a:lnTo>
                  <a:pt x="1644" y="1645"/>
                </a:lnTo>
                <a:lnTo>
                  <a:pt x="1645" y="1645"/>
                </a:lnTo>
                <a:lnTo>
                  <a:pt x="1646" y="1645"/>
                </a:lnTo>
                <a:lnTo>
                  <a:pt x="1646" y="1644"/>
                </a:lnTo>
                <a:lnTo>
                  <a:pt x="1647" y="1644"/>
                </a:lnTo>
                <a:lnTo>
                  <a:pt x="1647" y="1643"/>
                </a:lnTo>
                <a:lnTo>
                  <a:pt x="1647" y="1642"/>
                </a:lnTo>
                <a:lnTo>
                  <a:pt x="1647" y="1641"/>
                </a:lnTo>
                <a:lnTo>
                  <a:pt x="1647" y="1640"/>
                </a:lnTo>
                <a:lnTo>
                  <a:pt x="1647" y="1639"/>
                </a:lnTo>
                <a:lnTo>
                  <a:pt x="1647" y="1639"/>
                </a:lnTo>
                <a:lnTo>
                  <a:pt x="1646" y="1639"/>
                </a:lnTo>
                <a:lnTo>
                  <a:pt x="1646" y="1638"/>
                </a:lnTo>
                <a:lnTo>
                  <a:pt x="1646" y="1637"/>
                </a:lnTo>
                <a:lnTo>
                  <a:pt x="1645" y="1637"/>
                </a:lnTo>
                <a:lnTo>
                  <a:pt x="1645" y="1636"/>
                </a:lnTo>
                <a:lnTo>
                  <a:pt x="1645" y="1635"/>
                </a:lnTo>
                <a:lnTo>
                  <a:pt x="1645" y="1634"/>
                </a:lnTo>
                <a:lnTo>
                  <a:pt x="1645" y="1633"/>
                </a:lnTo>
                <a:lnTo>
                  <a:pt x="1644" y="1632"/>
                </a:lnTo>
                <a:lnTo>
                  <a:pt x="1643" y="1632"/>
                </a:lnTo>
                <a:lnTo>
                  <a:pt x="1643" y="1631"/>
                </a:lnTo>
                <a:lnTo>
                  <a:pt x="1642" y="1630"/>
                </a:lnTo>
                <a:lnTo>
                  <a:pt x="1642" y="1629"/>
                </a:lnTo>
                <a:lnTo>
                  <a:pt x="1643" y="1629"/>
                </a:lnTo>
                <a:lnTo>
                  <a:pt x="1644" y="1629"/>
                </a:lnTo>
                <a:lnTo>
                  <a:pt x="1645" y="1630"/>
                </a:lnTo>
                <a:lnTo>
                  <a:pt x="1646" y="1630"/>
                </a:lnTo>
                <a:lnTo>
                  <a:pt x="1647" y="1630"/>
                </a:lnTo>
                <a:lnTo>
                  <a:pt x="1647" y="1631"/>
                </a:lnTo>
                <a:lnTo>
                  <a:pt x="1647" y="1631"/>
                </a:lnTo>
                <a:lnTo>
                  <a:pt x="1647" y="1632"/>
                </a:lnTo>
                <a:lnTo>
                  <a:pt x="1647" y="1633"/>
                </a:lnTo>
                <a:lnTo>
                  <a:pt x="1648" y="1633"/>
                </a:lnTo>
                <a:lnTo>
                  <a:pt x="1649" y="1633"/>
                </a:lnTo>
                <a:lnTo>
                  <a:pt x="1649" y="1634"/>
                </a:lnTo>
                <a:lnTo>
                  <a:pt x="1650" y="1634"/>
                </a:lnTo>
                <a:lnTo>
                  <a:pt x="1651" y="1633"/>
                </a:lnTo>
                <a:lnTo>
                  <a:pt x="1651" y="1632"/>
                </a:lnTo>
                <a:lnTo>
                  <a:pt x="1653" y="1632"/>
                </a:lnTo>
                <a:lnTo>
                  <a:pt x="1654" y="1632"/>
                </a:lnTo>
                <a:lnTo>
                  <a:pt x="1654" y="1633"/>
                </a:lnTo>
                <a:lnTo>
                  <a:pt x="1653" y="1633"/>
                </a:lnTo>
                <a:lnTo>
                  <a:pt x="1653" y="1634"/>
                </a:lnTo>
                <a:lnTo>
                  <a:pt x="1653" y="1635"/>
                </a:lnTo>
                <a:lnTo>
                  <a:pt x="1653" y="1636"/>
                </a:lnTo>
                <a:lnTo>
                  <a:pt x="1651" y="1637"/>
                </a:lnTo>
                <a:lnTo>
                  <a:pt x="1651" y="1638"/>
                </a:lnTo>
                <a:lnTo>
                  <a:pt x="1651" y="1639"/>
                </a:lnTo>
                <a:lnTo>
                  <a:pt x="1653" y="1639"/>
                </a:lnTo>
                <a:lnTo>
                  <a:pt x="1654" y="1639"/>
                </a:lnTo>
                <a:lnTo>
                  <a:pt x="1654" y="1639"/>
                </a:lnTo>
                <a:lnTo>
                  <a:pt x="1654" y="1640"/>
                </a:lnTo>
                <a:lnTo>
                  <a:pt x="1654" y="1641"/>
                </a:lnTo>
                <a:lnTo>
                  <a:pt x="1655" y="1641"/>
                </a:lnTo>
                <a:lnTo>
                  <a:pt x="1655" y="1642"/>
                </a:lnTo>
                <a:lnTo>
                  <a:pt x="1654" y="1642"/>
                </a:lnTo>
                <a:lnTo>
                  <a:pt x="1654" y="1643"/>
                </a:lnTo>
                <a:lnTo>
                  <a:pt x="1653" y="1643"/>
                </a:lnTo>
                <a:lnTo>
                  <a:pt x="1653" y="1644"/>
                </a:lnTo>
                <a:lnTo>
                  <a:pt x="1651" y="1644"/>
                </a:lnTo>
                <a:lnTo>
                  <a:pt x="1651" y="1645"/>
                </a:lnTo>
                <a:lnTo>
                  <a:pt x="1650" y="1645"/>
                </a:lnTo>
                <a:lnTo>
                  <a:pt x="1650" y="1646"/>
                </a:lnTo>
                <a:lnTo>
                  <a:pt x="1650" y="1647"/>
                </a:lnTo>
                <a:lnTo>
                  <a:pt x="1650" y="1648"/>
                </a:lnTo>
                <a:lnTo>
                  <a:pt x="1650" y="1649"/>
                </a:lnTo>
                <a:lnTo>
                  <a:pt x="1650" y="1650"/>
                </a:lnTo>
                <a:lnTo>
                  <a:pt x="1649" y="1650"/>
                </a:lnTo>
                <a:lnTo>
                  <a:pt x="1649" y="1651"/>
                </a:lnTo>
                <a:lnTo>
                  <a:pt x="1650" y="1651"/>
                </a:lnTo>
                <a:lnTo>
                  <a:pt x="1650" y="1652"/>
                </a:lnTo>
                <a:lnTo>
                  <a:pt x="1651" y="1652"/>
                </a:lnTo>
                <a:lnTo>
                  <a:pt x="1651" y="1653"/>
                </a:lnTo>
                <a:lnTo>
                  <a:pt x="1653" y="1653"/>
                </a:lnTo>
                <a:lnTo>
                  <a:pt x="1653" y="1654"/>
                </a:lnTo>
                <a:lnTo>
                  <a:pt x="1654" y="1654"/>
                </a:lnTo>
                <a:lnTo>
                  <a:pt x="1654" y="1655"/>
                </a:lnTo>
                <a:lnTo>
                  <a:pt x="1655" y="1656"/>
                </a:lnTo>
                <a:lnTo>
                  <a:pt x="1655" y="1657"/>
                </a:lnTo>
                <a:lnTo>
                  <a:pt x="1656" y="1657"/>
                </a:lnTo>
                <a:lnTo>
                  <a:pt x="1656" y="1658"/>
                </a:lnTo>
                <a:lnTo>
                  <a:pt x="1657" y="1658"/>
                </a:lnTo>
                <a:lnTo>
                  <a:pt x="1658" y="1659"/>
                </a:lnTo>
                <a:lnTo>
                  <a:pt x="1659" y="1659"/>
                </a:lnTo>
                <a:lnTo>
                  <a:pt x="1660" y="1659"/>
                </a:lnTo>
                <a:lnTo>
                  <a:pt x="1661" y="1659"/>
                </a:lnTo>
                <a:lnTo>
                  <a:pt x="1662" y="1659"/>
                </a:lnTo>
                <a:lnTo>
                  <a:pt x="1663" y="1658"/>
                </a:lnTo>
                <a:lnTo>
                  <a:pt x="1663" y="1657"/>
                </a:lnTo>
                <a:lnTo>
                  <a:pt x="1663" y="1656"/>
                </a:lnTo>
                <a:lnTo>
                  <a:pt x="1663" y="1655"/>
                </a:lnTo>
                <a:lnTo>
                  <a:pt x="1663" y="1654"/>
                </a:lnTo>
                <a:lnTo>
                  <a:pt x="1664" y="1654"/>
                </a:lnTo>
                <a:lnTo>
                  <a:pt x="1665" y="1655"/>
                </a:lnTo>
                <a:lnTo>
                  <a:pt x="1666" y="1654"/>
                </a:lnTo>
                <a:lnTo>
                  <a:pt x="1667" y="1653"/>
                </a:lnTo>
                <a:lnTo>
                  <a:pt x="1667" y="1652"/>
                </a:lnTo>
                <a:lnTo>
                  <a:pt x="1668" y="1652"/>
                </a:lnTo>
                <a:lnTo>
                  <a:pt x="1668" y="1651"/>
                </a:lnTo>
                <a:lnTo>
                  <a:pt x="1668" y="1650"/>
                </a:lnTo>
                <a:lnTo>
                  <a:pt x="1669" y="1650"/>
                </a:lnTo>
                <a:lnTo>
                  <a:pt x="1669" y="1649"/>
                </a:lnTo>
                <a:lnTo>
                  <a:pt x="1669" y="1648"/>
                </a:lnTo>
                <a:lnTo>
                  <a:pt x="1669" y="1647"/>
                </a:lnTo>
                <a:lnTo>
                  <a:pt x="1668" y="1647"/>
                </a:lnTo>
                <a:lnTo>
                  <a:pt x="1668" y="1646"/>
                </a:lnTo>
                <a:lnTo>
                  <a:pt x="1667" y="1646"/>
                </a:lnTo>
                <a:lnTo>
                  <a:pt x="1667" y="1645"/>
                </a:lnTo>
                <a:lnTo>
                  <a:pt x="1667" y="1644"/>
                </a:lnTo>
                <a:lnTo>
                  <a:pt x="1667" y="1643"/>
                </a:lnTo>
                <a:lnTo>
                  <a:pt x="1666" y="1643"/>
                </a:lnTo>
                <a:lnTo>
                  <a:pt x="1666" y="1642"/>
                </a:lnTo>
                <a:lnTo>
                  <a:pt x="1666" y="1641"/>
                </a:lnTo>
                <a:lnTo>
                  <a:pt x="1666" y="1640"/>
                </a:lnTo>
                <a:lnTo>
                  <a:pt x="1665" y="1639"/>
                </a:lnTo>
                <a:lnTo>
                  <a:pt x="1665" y="1639"/>
                </a:lnTo>
                <a:lnTo>
                  <a:pt x="1664" y="1639"/>
                </a:lnTo>
                <a:lnTo>
                  <a:pt x="1664" y="1638"/>
                </a:lnTo>
                <a:lnTo>
                  <a:pt x="1663" y="1638"/>
                </a:lnTo>
                <a:lnTo>
                  <a:pt x="1663" y="1637"/>
                </a:lnTo>
                <a:lnTo>
                  <a:pt x="1663" y="1636"/>
                </a:lnTo>
                <a:lnTo>
                  <a:pt x="1663" y="1635"/>
                </a:lnTo>
                <a:lnTo>
                  <a:pt x="1663" y="1634"/>
                </a:lnTo>
                <a:lnTo>
                  <a:pt x="1664" y="1634"/>
                </a:lnTo>
                <a:lnTo>
                  <a:pt x="1664" y="1635"/>
                </a:lnTo>
                <a:lnTo>
                  <a:pt x="1665" y="1635"/>
                </a:lnTo>
                <a:lnTo>
                  <a:pt x="1665" y="1636"/>
                </a:lnTo>
                <a:lnTo>
                  <a:pt x="1666" y="1636"/>
                </a:lnTo>
                <a:lnTo>
                  <a:pt x="1666" y="1637"/>
                </a:lnTo>
                <a:lnTo>
                  <a:pt x="1667" y="1637"/>
                </a:lnTo>
                <a:lnTo>
                  <a:pt x="1667" y="1638"/>
                </a:lnTo>
                <a:lnTo>
                  <a:pt x="1668" y="1638"/>
                </a:lnTo>
                <a:lnTo>
                  <a:pt x="1668" y="1639"/>
                </a:lnTo>
                <a:lnTo>
                  <a:pt x="1668" y="1639"/>
                </a:lnTo>
                <a:lnTo>
                  <a:pt x="1669" y="1639"/>
                </a:lnTo>
                <a:lnTo>
                  <a:pt x="1670" y="1639"/>
                </a:lnTo>
                <a:lnTo>
                  <a:pt x="1670" y="1640"/>
                </a:lnTo>
                <a:lnTo>
                  <a:pt x="1671" y="1641"/>
                </a:lnTo>
                <a:lnTo>
                  <a:pt x="1672" y="1641"/>
                </a:lnTo>
                <a:lnTo>
                  <a:pt x="1672" y="1640"/>
                </a:lnTo>
                <a:lnTo>
                  <a:pt x="1672" y="1639"/>
                </a:lnTo>
                <a:lnTo>
                  <a:pt x="1672" y="1628"/>
                </a:lnTo>
                <a:lnTo>
                  <a:pt x="1689" y="1628"/>
                </a:lnTo>
                <a:lnTo>
                  <a:pt x="1706" y="1627"/>
                </a:lnTo>
                <a:lnTo>
                  <a:pt x="1708" y="1628"/>
                </a:lnTo>
                <a:lnTo>
                  <a:pt x="1711" y="1628"/>
                </a:lnTo>
                <a:lnTo>
                  <a:pt x="1716" y="1628"/>
                </a:lnTo>
                <a:lnTo>
                  <a:pt x="1720" y="1627"/>
                </a:lnTo>
                <a:lnTo>
                  <a:pt x="1724" y="1627"/>
                </a:lnTo>
                <a:lnTo>
                  <a:pt x="1790" y="1616"/>
                </a:lnTo>
                <a:lnTo>
                  <a:pt x="1790" y="1612"/>
                </a:lnTo>
                <a:lnTo>
                  <a:pt x="1792" y="1588"/>
                </a:lnTo>
                <a:lnTo>
                  <a:pt x="1792" y="1587"/>
                </a:lnTo>
                <a:lnTo>
                  <a:pt x="1796" y="1583"/>
                </a:lnTo>
                <a:lnTo>
                  <a:pt x="1797" y="1583"/>
                </a:lnTo>
                <a:lnTo>
                  <a:pt x="1797" y="1581"/>
                </a:lnTo>
                <a:lnTo>
                  <a:pt x="1797" y="1578"/>
                </a:lnTo>
                <a:lnTo>
                  <a:pt x="1797" y="1577"/>
                </a:lnTo>
                <a:lnTo>
                  <a:pt x="1816" y="1559"/>
                </a:lnTo>
                <a:lnTo>
                  <a:pt x="1817" y="1559"/>
                </a:lnTo>
                <a:lnTo>
                  <a:pt x="1818" y="1558"/>
                </a:lnTo>
                <a:lnTo>
                  <a:pt x="1821" y="1555"/>
                </a:lnTo>
                <a:lnTo>
                  <a:pt x="1828" y="1551"/>
                </a:lnTo>
                <a:lnTo>
                  <a:pt x="1835" y="1546"/>
                </a:lnTo>
                <a:lnTo>
                  <a:pt x="1841" y="1544"/>
                </a:lnTo>
                <a:lnTo>
                  <a:pt x="1848" y="1542"/>
                </a:lnTo>
                <a:lnTo>
                  <a:pt x="1860" y="1539"/>
                </a:lnTo>
                <a:lnTo>
                  <a:pt x="1860" y="1538"/>
                </a:lnTo>
                <a:lnTo>
                  <a:pt x="1861" y="1538"/>
                </a:lnTo>
                <a:lnTo>
                  <a:pt x="1861" y="1521"/>
                </a:lnTo>
                <a:lnTo>
                  <a:pt x="1861" y="1499"/>
                </a:lnTo>
                <a:lnTo>
                  <a:pt x="1861" y="1488"/>
                </a:lnTo>
                <a:lnTo>
                  <a:pt x="1861" y="1487"/>
                </a:lnTo>
                <a:lnTo>
                  <a:pt x="1869" y="1483"/>
                </a:lnTo>
                <a:lnTo>
                  <a:pt x="1869" y="1480"/>
                </a:lnTo>
                <a:lnTo>
                  <a:pt x="1869" y="1478"/>
                </a:lnTo>
                <a:lnTo>
                  <a:pt x="1869" y="1477"/>
                </a:lnTo>
                <a:lnTo>
                  <a:pt x="1872" y="1477"/>
                </a:lnTo>
                <a:lnTo>
                  <a:pt x="1887" y="1477"/>
                </a:lnTo>
                <a:lnTo>
                  <a:pt x="1888" y="1478"/>
                </a:lnTo>
                <a:lnTo>
                  <a:pt x="1889" y="1478"/>
                </a:lnTo>
                <a:lnTo>
                  <a:pt x="1889" y="1478"/>
                </a:lnTo>
                <a:lnTo>
                  <a:pt x="1890" y="1478"/>
                </a:lnTo>
                <a:lnTo>
                  <a:pt x="1893" y="1479"/>
                </a:lnTo>
                <a:lnTo>
                  <a:pt x="1894" y="1476"/>
                </a:lnTo>
                <a:lnTo>
                  <a:pt x="1901" y="1466"/>
                </a:lnTo>
                <a:lnTo>
                  <a:pt x="1909" y="1467"/>
                </a:lnTo>
                <a:lnTo>
                  <a:pt x="1909" y="1443"/>
                </a:lnTo>
                <a:lnTo>
                  <a:pt x="1909" y="1442"/>
                </a:lnTo>
                <a:lnTo>
                  <a:pt x="1909" y="1441"/>
                </a:lnTo>
                <a:lnTo>
                  <a:pt x="1916" y="1441"/>
                </a:lnTo>
                <a:lnTo>
                  <a:pt x="1917" y="1441"/>
                </a:lnTo>
                <a:lnTo>
                  <a:pt x="1917" y="1430"/>
                </a:lnTo>
                <a:lnTo>
                  <a:pt x="1917" y="1425"/>
                </a:lnTo>
                <a:lnTo>
                  <a:pt x="1916" y="1422"/>
                </a:lnTo>
                <a:lnTo>
                  <a:pt x="1913" y="1419"/>
                </a:lnTo>
                <a:lnTo>
                  <a:pt x="1912" y="1420"/>
                </a:lnTo>
                <a:lnTo>
                  <a:pt x="1912" y="1425"/>
                </a:lnTo>
                <a:lnTo>
                  <a:pt x="1912" y="1429"/>
                </a:lnTo>
                <a:lnTo>
                  <a:pt x="1910" y="1429"/>
                </a:lnTo>
                <a:lnTo>
                  <a:pt x="1909" y="1430"/>
                </a:lnTo>
                <a:lnTo>
                  <a:pt x="1907" y="1428"/>
                </a:lnTo>
                <a:lnTo>
                  <a:pt x="1905" y="1423"/>
                </a:lnTo>
                <a:lnTo>
                  <a:pt x="1907" y="1420"/>
                </a:lnTo>
                <a:lnTo>
                  <a:pt x="1910" y="1417"/>
                </a:lnTo>
                <a:lnTo>
                  <a:pt x="1913" y="1414"/>
                </a:lnTo>
                <a:lnTo>
                  <a:pt x="1918" y="1409"/>
                </a:lnTo>
                <a:lnTo>
                  <a:pt x="1921" y="1408"/>
                </a:lnTo>
                <a:lnTo>
                  <a:pt x="1922" y="1407"/>
                </a:lnTo>
                <a:lnTo>
                  <a:pt x="1923" y="1405"/>
                </a:lnTo>
                <a:lnTo>
                  <a:pt x="1938" y="1405"/>
                </a:lnTo>
                <a:lnTo>
                  <a:pt x="1941" y="1402"/>
                </a:lnTo>
                <a:lnTo>
                  <a:pt x="1958" y="1402"/>
                </a:lnTo>
                <a:lnTo>
                  <a:pt x="1965" y="1402"/>
                </a:lnTo>
                <a:lnTo>
                  <a:pt x="1965" y="1351"/>
                </a:lnTo>
                <a:lnTo>
                  <a:pt x="1966" y="1351"/>
                </a:lnTo>
                <a:lnTo>
                  <a:pt x="2016" y="1351"/>
                </a:lnTo>
                <a:lnTo>
                  <a:pt x="2057" y="1351"/>
                </a:lnTo>
                <a:lnTo>
                  <a:pt x="2056" y="1311"/>
                </a:lnTo>
                <a:lnTo>
                  <a:pt x="2056" y="1310"/>
                </a:lnTo>
                <a:lnTo>
                  <a:pt x="2015" y="1311"/>
                </a:lnTo>
                <a:lnTo>
                  <a:pt x="2015" y="1295"/>
                </a:lnTo>
                <a:lnTo>
                  <a:pt x="2015" y="1294"/>
                </a:lnTo>
                <a:lnTo>
                  <a:pt x="1994" y="1294"/>
                </a:lnTo>
                <a:lnTo>
                  <a:pt x="1993" y="1294"/>
                </a:lnTo>
                <a:lnTo>
                  <a:pt x="1993" y="1249"/>
                </a:lnTo>
                <a:lnTo>
                  <a:pt x="1994" y="1249"/>
                </a:lnTo>
                <a:lnTo>
                  <a:pt x="1999" y="1249"/>
                </a:lnTo>
                <a:lnTo>
                  <a:pt x="2005" y="1250"/>
                </a:lnTo>
                <a:lnTo>
                  <a:pt x="2012" y="1250"/>
                </a:lnTo>
                <a:lnTo>
                  <a:pt x="2013" y="1250"/>
                </a:lnTo>
                <a:lnTo>
                  <a:pt x="2018" y="1250"/>
                </a:lnTo>
                <a:lnTo>
                  <a:pt x="2024" y="1249"/>
                </a:lnTo>
                <a:lnTo>
                  <a:pt x="2025" y="1249"/>
                </a:lnTo>
                <a:lnTo>
                  <a:pt x="2031" y="1249"/>
                </a:lnTo>
                <a:lnTo>
                  <a:pt x="2037" y="1247"/>
                </a:lnTo>
                <a:lnTo>
                  <a:pt x="2113" y="1225"/>
                </a:lnTo>
                <a:lnTo>
                  <a:pt x="2132" y="1221"/>
                </a:lnTo>
                <a:lnTo>
                  <a:pt x="2153" y="1215"/>
                </a:lnTo>
                <a:lnTo>
                  <a:pt x="2175" y="1207"/>
                </a:lnTo>
                <a:lnTo>
                  <a:pt x="2178" y="1206"/>
                </a:lnTo>
                <a:lnTo>
                  <a:pt x="2202" y="1200"/>
                </a:lnTo>
                <a:lnTo>
                  <a:pt x="2205" y="1200"/>
                </a:lnTo>
                <a:lnTo>
                  <a:pt x="2211" y="1198"/>
                </a:lnTo>
                <a:lnTo>
                  <a:pt x="2221" y="1195"/>
                </a:lnTo>
                <a:lnTo>
                  <a:pt x="2241" y="1190"/>
                </a:lnTo>
                <a:lnTo>
                  <a:pt x="2267" y="1182"/>
                </a:lnTo>
                <a:lnTo>
                  <a:pt x="2269" y="1181"/>
                </a:lnTo>
                <a:lnTo>
                  <a:pt x="2274" y="1180"/>
                </a:lnTo>
                <a:lnTo>
                  <a:pt x="2279" y="1179"/>
                </a:lnTo>
                <a:lnTo>
                  <a:pt x="2280" y="1179"/>
                </a:lnTo>
                <a:lnTo>
                  <a:pt x="2283" y="1179"/>
                </a:lnTo>
                <a:lnTo>
                  <a:pt x="2284" y="1179"/>
                </a:lnTo>
                <a:lnTo>
                  <a:pt x="2285" y="1178"/>
                </a:lnTo>
                <a:lnTo>
                  <a:pt x="2286" y="1178"/>
                </a:lnTo>
                <a:lnTo>
                  <a:pt x="2290" y="1178"/>
                </a:lnTo>
                <a:lnTo>
                  <a:pt x="2295" y="1178"/>
                </a:lnTo>
                <a:lnTo>
                  <a:pt x="2302" y="1178"/>
                </a:lnTo>
                <a:lnTo>
                  <a:pt x="2303" y="1178"/>
                </a:lnTo>
                <a:lnTo>
                  <a:pt x="2312" y="1194"/>
                </a:lnTo>
                <a:lnTo>
                  <a:pt x="2313" y="1195"/>
                </a:lnTo>
                <a:lnTo>
                  <a:pt x="2315" y="1195"/>
                </a:lnTo>
                <a:lnTo>
                  <a:pt x="2317" y="1192"/>
                </a:lnTo>
                <a:lnTo>
                  <a:pt x="2318" y="1189"/>
                </a:lnTo>
                <a:lnTo>
                  <a:pt x="2319" y="1188"/>
                </a:lnTo>
                <a:lnTo>
                  <a:pt x="2320" y="1186"/>
                </a:lnTo>
                <a:lnTo>
                  <a:pt x="2322" y="1186"/>
                </a:lnTo>
                <a:lnTo>
                  <a:pt x="2324" y="1186"/>
                </a:lnTo>
                <a:lnTo>
                  <a:pt x="2325" y="1188"/>
                </a:lnTo>
                <a:lnTo>
                  <a:pt x="2326" y="1190"/>
                </a:lnTo>
                <a:lnTo>
                  <a:pt x="2326" y="1192"/>
                </a:lnTo>
                <a:lnTo>
                  <a:pt x="2326" y="1194"/>
                </a:lnTo>
                <a:lnTo>
                  <a:pt x="2326" y="1197"/>
                </a:lnTo>
                <a:lnTo>
                  <a:pt x="2326" y="1199"/>
                </a:lnTo>
                <a:lnTo>
                  <a:pt x="2328" y="1201"/>
                </a:lnTo>
                <a:lnTo>
                  <a:pt x="2329" y="1201"/>
                </a:lnTo>
                <a:lnTo>
                  <a:pt x="2330" y="1202"/>
                </a:lnTo>
                <a:lnTo>
                  <a:pt x="2332" y="1203"/>
                </a:lnTo>
                <a:lnTo>
                  <a:pt x="2334" y="1204"/>
                </a:lnTo>
                <a:lnTo>
                  <a:pt x="2337" y="1205"/>
                </a:lnTo>
                <a:lnTo>
                  <a:pt x="2339" y="1206"/>
                </a:lnTo>
                <a:lnTo>
                  <a:pt x="2341" y="1207"/>
                </a:lnTo>
                <a:lnTo>
                  <a:pt x="2344" y="1207"/>
                </a:lnTo>
                <a:lnTo>
                  <a:pt x="2345" y="1207"/>
                </a:lnTo>
                <a:lnTo>
                  <a:pt x="2346" y="1205"/>
                </a:lnTo>
                <a:lnTo>
                  <a:pt x="2347" y="1204"/>
                </a:lnTo>
                <a:lnTo>
                  <a:pt x="2347" y="1203"/>
                </a:lnTo>
                <a:lnTo>
                  <a:pt x="2346" y="1201"/>
                </a:lnTo>
                <a:lnTo>
                  <a:pt x="2346" y="1200"/>
                </a:lnTo>
                <a:lnTo>
                  <a:pt x="2346" y="1199"/>
                </a:lnTo>
                <a:lnTo>
                  <a:pt x="2345" y="1197"/>
                </a:lnTo>
                <a:lnTo>
                  <a:pt x="2345" y="1195"/>
                </a:lnTo>
                <a:lnTo>
                  <a:pt x="2345" y="1193"/>
                </a:lnTo>
                <a:lnTo>
                  <a:pt x="2345" y="1192"/>
                </a:lnTo>
                <a:lnTo>
                  <a:pt x="2346" y="1192"/>
                </a:lnTo>
                <a:lnTo>
                  <a:pt x="2349" y="1196"/>
                </a:lnTo>
                <a:lnTo>
                  <a:pt x="2350" y="1199"/>
                </a:lnTo>
                <a:lnTo>
                  <a:pt x="2351" y="1200"/>
                </a:lnTo>
                <a:lnTo>
                  <a:pt x="2351" y="1201"/>
                </a:lnTo>
                <a:lnTo>
                  <a:pt x="2352" y="1203"/>
                </a:lnTo>
                <a:lnTo>
                  <a:pt x="2353" y="1207"/>
                </a:lnTo>
                <a:lnTo>
                  <a:pt x="2354" y="1208"/>
                </a:lnTo>
                <a:lnTo>
                  <a:pt x="2355" y="1212"/>
                </a:lnTo>
                <a:lnTo>
                  <a:pt x="2356" y="1215"/>
                </a:lnTo>
                <a:lnTo>
                  <a:pt x="2357" y="1218"/>
                </a:lnTo>
                <a:lnTo>
                  <a:pt x="2358" y="1220"/>
                </a:lnTo>
                <a:lnTo>
                  <a:pt x="2359" y="1221"/>
                </a:lnTo>
                <a:lnTo>
                  <a:pt x="2360" y="1222"/>
                </a:lnTo>
                <a:lnTo>
                  <a:pt x="2365" y="1223"/>
                </a:lnTo>
                <a:lnTo>
                  <a:pt x="2366" y="1222"/>
                </a:lnTo>
                <a:lnTo>
                  <a:pt x="2368" y="1222"/>
                </a:lnTo>
                <a:lnTo>
                  <a:pt x="2371" y="1219"/>
                </a:lnTo>
                <a:lnTo>
                  <a:pt x="2374" y="1219"/>
                </a:lnTo>
                <a:lnTo>
                  <a:pt x="2375" y="1219"/>
                </a:lnTo>
                <a:lnTo>
                  <a:pt x="2376" y="1220"/>
                </a:lnTo>
                <a:lnTo>
                  <a:pt x="2376" y="1221"/>
                </a:lnTo>
                <a:lnTo>
                  <a:pt x="2376" y="1224"/>
                </a:lnTo>
                <a:lnTo>
                  <a:pt x="2377" y="1226"/>
                </a:lnTo>
                <a:lnTo>
                  <a:pt x="2379" y="1228"/>
                </a:lnTo>
                <a:lnTo>
                  <a:pt x="2382" y="1228"/>
                </a:lnTo>
                <a:lnTo>
                  <a:pt x="2384" y="1228"/>
                </a:lnTo>
                <a:lnTo>
                  <a:pt x="2391" y="1230"/>
                </a:lnTo>
                <a:lnTo>
                  <a:pt x="2394" y="1231"/>
                </a:lnTo>
                <a:lnTo>
                  <a:pt x="2395" y="1232"/>
                </a:lnTo>
                <a:lnTo>
                  <a:pt x="2396" y="1233"/>
                </a:lnTo>
                <a:lnTo>
                  <a:pt x="2397" y="1236"/>
                </a:lnTo>
                <a:lnTo>
                  <a:pt x="2398" y="1240"/>
                </a:lnTo>
                <a:lnTo>
                  <a:pt x="2398" y="1241"/>
                </a:lnTo>
                <a:lnTo>
                  <a:pt x="2398" y="1244"/>
                </a:lnTo>
                <a:lnTo>
                  <a:pt x="2398" y="1246"/>
                </a:lnTo>
                <a:lnTo>
                  <a:pt x="2398" y="1249"/>
                </a:lnTo>
                <a:lnTo>
                  <a:pt x="2398" y="1252"/>
                </a:lnTo>
                <a:lnTo>
                  <a:pt x="2398" y="1256"/>
                </a:lnTo>
                <a:lnTo>
                  <a:pt x="2398" y="1260"/>
                </a:lnTo>
                <a:lnTo>
                  <a:pt x="2398" y="1261"/>
                </a:lnTo>
                <a:lnTo>
                  <a:pt x="2397" y="1265"/>
                </a:lnTo>
                <a:lnTo>
                  <a:pt x="2397" y="1269"/>
                </a:lnTo>
                <a:lnTo>
                  <a:pt x="2397" y="1271"/>
                </a:lnTo>
                <a:lnTo>
                  <a:pt x="2397" y="1274"/>
                </a:lnTo>
                <a:lnTo>
                  <a:pt x="2398" y="1276"/>
                </a:lnTo>
                <a:lnTo>
                  <a:pt x="2399" y="1277"/>
                </a:lnTo>
                <a:lnTo>
                  <a:pt x="2403" y="1279"/>
                </a:lnTo>
                <a:lnTo>
                  <a:pt x="2405" y="1280"/>
                </a:lnTo>
                <a:lnTo>
                  <a:pt x="2405" y="1282"/>
                </a:lnTo>
                <a:lnTo>
                  <a:pt x="2406" y="1287"/>
                </a:lnTo>
                <a:lnTo>
                  <a:pt x="2406" y="1290"/>
                </a:lnTo>
                <a:lnTo>
                  <a:pt x="2406" y="1291"/>
                </a:lnTo>
                <a:lnTo>
                  <a:pt x="2406" y="1294"/>
                </a:lnTo>
                <a:lnTo>
                  <a:pt x="2405" y="1297"/>
                </a:lnTo>
                <a:lnTo>
                  <a:pt x="2405" y="1298"/>
                </a:lnTo>
                <a:lnTo>
                  <a:pt x="2404" y="1298"/>
                </a:lnTo>
                <a:lnTo>
                  <a:pt x="2401" y="1298"/>
                </a:lnTo>
                <a:lnTo>
                  <a:pt x="2398" y="1298"/>
                </a:lnTo>
                <a:lnTo>
                  <a:pt x="2397" y="1300"/>
                </a:lnTo>
                <a:lnTo>
                  <a:pt x="2396" y="1301"/>
                </a:lnTo>
                <a:lnTo>
                  <a:pt x="2398" y="1305"/>
                </a:lnTo>
                <a:lnTo>
                  <a:pt x="2399" y="1306"/>
                </a:lnTo>
                <a:lnTo>
                  <a:pt x="2400" y="1307"/>
                </a:lnTo>
                <a:lnTo>
                  <a:pt x="2400" y="1308"/>
                </a:lnTo>
                <a:lnTo>
                  <a:pt x="2402" y="1310"/>
                </a:lnTo>
                <a:lnTo>
                  <a:pt x="2402" y="1311"/>
                </a:lnTo>
                <a:lnTo>
                  <a:pt x="2403" y="1312"/>
                </a:lnTo>
                <a:lnTo>
                  <a:pt x="2403" y="1314"/>
                </a:lnTo>
                <a:lnTo>
                  <a:pt x="2402" y="1316"/>
                </a:lnTo>
                <a:lnTo>
                  <a:pt x="2401" y="1318"/>
                </a:lnTo>
                <a:lnTo>
                  <a:pt x="2401" y="1319"/>
                </a:lnTo>
                <a:lnTo>
                  <a:pt x="2401" y="1320"/>
                </a:lnTo>
                <a:lnTo>
                  <a:pt x="2401" y="1322"/>
                </a:lnTo>
                <a:lnTo>
                  <a:pt x="2405" y="1323"/>
                </a:lnTo>
                <a:lnTo>
                  <a:pt x="2407" y="1323"/>
                </a:lnTo>
                <a:lnTo>
                  <a:pt x="2408" y="1247"/>
                </a:lnTo>
                <a:lnTo>
                  <a:pt x="2407" y="1247"/>
                </a:lnTo>
                <a:lnTo>
                  <a:pt x="2401" y="1237"/>
                </a:lnTo>
                <a:lnTo>
                  <a:pt x="2408" y="1237"/>
                </a:lnTo>
                <a:lnTo>
                  <a:pt x="2408" y="1236"/>
                </a:lnTo>
                <a:lnTo>
                  <a:pt x="2411" y="1068"/>
                </a:lnTo>
                <a:lnTo>
                  <a:pt x="2410" y="1068"/>
                </a:lnTo>
                <a:lnTo>
                  <a:pt x="2408" y="1068"/>
                </a:lnTo>
                <a:lnTo>
                  <a:pt x="2405" y="1067"/>
                </a:lnTo>
                <a:lnTo>
                  <a:pt x="2401" y="1065"/>
                </a:lnTo>
                <a:lnTo>
                  <a:pt x="2399" y="1064"/>
                </a:lnTo>
                <a:lnTo>
                  <a:pt x="2396" y="1061"/>
                </a:lnTo>
                <a:lnTo>
                  <a:pt x="2394" y="1059"/>
                </a:lnTo>
                <a:lnTo>
                  <a:pt x="2392" y="1056"/>
                </a:lnTo>
                <a:lnTo>
                  <a:pt x="2390" y="1054"/>
                </a:lnTo>
                <a:lnTo>
                  <a:pt x="2387" y="1048"/>
                </a:lnTo>
                <a:lnTo>
                  <a:pt x="2387" y="1046"/>
                </a:lnTo>
                <a:lnTo>
                  <a:pt x="2386" y="1043"/>
                </a:lnTo>
                <a:lnTo>
                  <a:pt x="2386" y="1041"/>
                </a:lnTo>
                <a:lnTo>
                  <a:pt x="2385" y="1038"/>
                </a:lnTo>
                <a:lnTo>
                  <a:pt x="2385" y="1035"/>
                </a:lnTo>
                <a:lnTo>
                  <a:pt x="2385" y="1026"/>
                </a:lnTo>
                <a:lnTo>
                  <a:pt x="2379" y="1026"/>
                </a:lnTo>
                <a:lnTo>
                  <a:pt x="2378" y="1026"/>
                </a:lnTo>
                <a:lnTo>
                  <a:pt x="2378" y="1029"/>
                </a:lnTo>
                <a:lnTo>
                  <a:pt x="2378" y="1030"/>
                </a:lnTo>
                <a:lnTo>
                  <a:pt x="2378" y="1034"/>
                </a:lnTo>
                <a:lnTo>
                  <a:pt x="2378" y="1037"/>
                </a:lnTo>
                <a:lnTo>
                  <a:pt x="2377" y="1040"/>
                </a:lnTo>
                <a:lnTo>
                  <a:pt x="2377" y="1042"/>
                </a:lnTo>
                <a:lnTo>
                  <a:pt x="2377" y="1044"/>
                </a:lnTo>
                <a:lnTo>
                  <a:pt x="2376" y="1047"/>
                </a:lnTo>
                <a:lnTo>
                  <a:pt x="2375" y="1050"/>
                </a:lnTo>
                <a:lnTo>
                  <a:pt x="2375" y="1051"/>
                </a:lnTo>
                <a:lnTo>
                  <a:pt x="2374" y="1053"/>
                </a:lnTo>
                <a:lnTo>
                  <a:pt x="2374" y="1054"/>
                </a:lnTo>
                <a:lnTo>
                  <a:pt x="2374" y="1055"/>
                </a:lnTo>
                <a:lnTo>
                  <a:pt x="2374" y="1055"/>
                </a:lnTo>
                <a:lnTo>
                  <a:pt x="2374" y="1056"/>
                </a:lnTo>
                <a:lnTo>
                  <a:pt x="2373" y="1057"/>
                </a:lnTo>
                <a:lnTo>
                  <a:pt x="2372" y="1058"/>
                </a:lnTo>
                <a:lnTo>
                  <a:pt x="2371" y="1059"/>
                </a:lnTo>
                <a:lnTo>
                  <a:pt x="2370" y="1060"/>
                </a:lnTo>
                <a:lnTo>
                  <a:pt x="2368" y="1061"/>
                </a:lnTo>
                <a:lnTo>
                  <a:pt x="2366" y="1062"/>
                </a:lnTo>
                <a:lnTo>
                  <a:pt x="2366" y="1063"/>
                </a:lnTo>
                <a:lnTo>
                  <a:pt x="2363" y="1064"/>
                </a:lnTo>
                <a:lnTo>
                  <a:pt x="2362" y="1065"/>
                </a:lnTo>
                <a:lnTo>
                  <a:pt x="2361" y="1065"/>
                </a:lnTo>
                <a:lnTo>
                  <a:pt x="2360" y="1065"/>
                </a:lnTo>
                <a:lnTo>
                  <a:pt x="2359" y="1066"/>
                </a:lnTo>
                <a:lnTo>
                  <a:pt x="2357" y="1066"/>
                </a:lnTo>
                <a:lnTo>
                  <a:pt x="2355" y="1067"/>
                </a:lnTo>
                <a:lnTo>
                  <a:pt x="2354" y="1067"/>
                </a:lnTo>
                <a:lnTo>
                  <a:pt x="2352" y="1067"/>
                </a:lnTo>
                <a:lnTo>
                  <a:pt x="2348" y="1067"/>
                </a:lnTo>
                <a:lnTo>
                  <a:pt x="2346" y="1066"/>
                </a:lnTo>
                <a:lnTo>
                  <a:pt x="2343" y="1066"/>
                </a:lnTo>
                <a:lnTo>
                  <a:pt x="2341" y="1065"/>
                </a:lnTo>
                <a:lnTo>
                  <a:pt x="2328" y="1060"/>
                </a:lnTo>
                <a:lnTo>
                  <a:pt x="2326" y="1059"/>
                </a:lnTo>
                <a:lnTo>
                  <a:pt x="2326" y="1058"/>
                </a:lnTo>
                <a:lnTo>
                  <a:pt x="2324" y="1058"/>
                </a:lnTo>
                <a:lnTo>
                  <a:pt x="2321" y="1057"/>
                </a:lnTo>
                <a:lnTo>
                  <a:pt x="2319" y="1057"/>
                </a:lnTo>
                <a:lnTo>
                  <a:pt x="2318" y="1056"/>
                </a:lnTo>
                <a:lnTo>
                  <a:pt x="2311" y="1055"/>
                </a:lnTo>
                <a:lnTo>
                  <a:pt x="2310" y="1055"/>
                </a:lnTo>
                <a:lnTo>
                  <a:pt x="2308" y="1055"/>
                </a:lnTo>
                <a:lnTo>
                  <a:pt x="2306" y="1055"/>
                </a:lnTo>
                <a:lnTo>
                  <a:pt x="2303" y="1054"/>
                </a:lnTo>
                <a:lnTo>
                  <a:pt x="2302" y="1052"/>
                </a:lnTo>
                <a:lnTo>
                  <a:pt x="2301" y="1051"/>
                </a:lnTo>
                <a:lnTo>
                  <a:pt x="2299" y="1049"/>
                </a:lnTo>
                <a:lnTo>
                  <a:pt x="2298" y="1047"/>
                </a:lnTo>
                <a:lnTo>
                  <a:pt x="2297" y="1044"/>
                </a:lnTo>
                <a:lnTo>
                  <a:pt x="2297" y="1043"/>
                </a:lnTo>
                <a:lnTo>
                  <a:pt x="2296" y="1043"/>
                </a:lnTo>
                <a:lnTo>
                  <a:pt x="2295" y="1044"/>
                </a:lnTo>
                <a:lnTo>
                  <a:pt x="2293" y="1044"/>
                </a:lnTo>
                <a:lnTo>
                  <a:pt x="2290" y="1045"/>
                </a:lnTo>
                <a:lnTo>
                  <a:pt x="2289" y="1045"/>
                </a:lnTo>
                <a:lnTo>
                  <a:pt x="2290" y="1051"/>
                </a:lnTo>
                <a:lnTo>
                  <a:pt x="2291" y="1054"/>
                </a:lnTo>
                <a:lnTo>
                  <a:pt x="2291" y="1056"/>
                </a:lnTo>
                <a:lnTo>
                  <a:pt x="2290" y="1056"/>
                </a:lnTo>
                <a:lnTo>
                  <a:pt x="2290" y="1059"/>
                </a:lnTo>
                <a:lnTo>
                  <a:pt x="2289" y="1061"/>
                </a:lnTo>
                <a:lnTo>
                  <a:pt x="2288" y="1064"/>
                </a:lnTo>
                <a:lnTo>
                  <a:pt x="2286" y="1066"/>
                </a:lnTo>
                <a:lnTo>
                  <a:pt x="2284" y="1068"/>
                </a:lnTo>
                <a:lnTo>
                  <a:pt x="2283" y="1068"/>
                </a:lnTo>
                <a:lnTo>
                  <a:pt x="2282" y="1069"/>
                </a:lnTo>
                <a:lnTo>
                  <a:pt x="2279" y="1070"/>
                </a:lnTo>
                <a:lnTo>
                  <a:pt x="2277" y="1071"/>
                </a:lnTo>
                <a:lnTo>
                  <a:pt x="2277" y="1070"/>
                </a:lnTo>
                <a:lnTo>
                  <a:pt x="2276" y="1070"/>
                </a:lnTo>
                <a:lnTo>
                  <a:pt x="2276" y="1071"/>
                </a:lnTo>
                <a:lnTo>
                  <a:pt x="2275" y="1071"/>
                </a:lnTo>
                <a:lnTo>
                  <a:pt x="2275" y="1072"/>
                </a:lnTo>
                <a:lnTo>
                  <a:pt x="2274" y="1072"/>
                </a:lnTo>
                <a:lnTo>
                  <a:pt x="2273" y="1072"/>
                </a:lnTo>
                <a:lnTo>
                  <a:pt x="2271" y="1073"/>
                </a:lnTo>
                <a:lnTo>
                  <a:pt x="2270" y="1073"/>
                </a:lnTo>
                <a:lnTo>
                  <a:pt x="2269" y="1073"/>
                </a:lnTo>
                <a:lnTo>
                  <a:pt x="2261" y="1073"/>
                </a:lnTo>
                <a:lnTo>
                  <a:pt x="2261" y="1078"/>
                </a:lnTo>
                <a:lnTo>
                  <a:pt x="2258" y="1078"/>
                </a:lnTo>
                <a:lnTo>
                  <a:pt x="2252" y="1078"/>
                </a:lnTo>
                <a:lnTo>
                  <a:pt x="2245" y="1077"/>
                </a:lnTo>
                <a:lnTo>
                  <a:pt x="2245" y="1083"/>
                </a:lnTo>
                <a:lnTo>
                  <a:pt x="2246" y="1085"/>
                </a:lnTo>
                <a:lnTo>
                  <a:pt x="2246" y="1086"/>
                </a:lnTo>
                <a:lnTo>
                  <a:pt x="2248" y="1089"/>
                </a:lnTo>
                <a:lnTo>
                  <a:pt x="2249" y="1091"/>
                </a:lnTo>
                <a:lnTo>
                  <a:pt x="2250" y="1093"/>
                </a:lnTo>
                <a:lnTo>
                  <a:pt x="2250" y="1094"/>
                </a:lnTo>
                <a:lnTo>
                  <a:pt x="2251" y="1098"/>
                </a:lnTo>
                <a:lnTo>
                  <a:pt x="2252" y="1099"/>
                </a:lnTo>
                <a:lnTo>
                  <a:pt x="2252" y="1100"/>
                </a:lnTo>
                <a:lnTo>
                  <a:pt x="2253" y="1101"/>
                </a:lnTo>
                <a:lnTo>
                  <a:pt x="2253" y="1102"/>
                </a:lnTo>
                <a:lnTo>
                  <a:pt x="2253" y="1103"/>
                </a:lnTo>
                <a:lnTo>
                  <a:pt x="2253" y="1112"/>
                </a:lnTo>
                <a:lnTo>
                  <a:pt x="2241" y="1112"/>
                </a:lnTo>
                <a:lnTo>
                  <a:pt x="2241" y="1142"/>
                </a:lnTo>
                <a:lnTo>
                  <a:pt x="2241" y="1149"/>
                </a:lnTo>
                <a:lnTo>
                  <a:pt x="2240" y="1150"/>
                </a:lnTo>
                <a:lnTo>
                  <a:pt x="2239" y="1150"/>
                </a:lnTo>
                <a:lnTo>
                  <a:pt x="2238" y="1150"/>
                </a:lnTo>
                <a:lnTo>
                  <a:pt x="2237" y="1150"/>
                </a:lnTo>
                <a:lnTo>
                  <a:pt x="2233" y="1150"/>
                </a:lnTo>
                <a:lnTo>
                  <a:pt x="2231" y="1150"/>
                </a:lnTo>
                <a:lnTo>
                  <a:pt x="2226" y="1150"/>
                </a:lnTo>
                <a:lnTo>
                  <a:pt x="2218" y="1150"/>
                </a:lnTo>
                <a:lnTo>
                  <a:pt x="2214" y="1150"/>
                </a:lnTo>
                <a:lnTo>
                  <a:pt x="2210" y="1150"/>
                </a:lnTo>
                <a:lnTo>
                  <a:pt x="2205" y="1150"/>
                </a:lnTo>
                <a:lnTo>
                  <a:pt x="2182" y="1150"/>
                </a:lnTo>
                <a:lnTo>
                  <a:pt x="2179" y="1150"/>
                </a:lnTo>
                <a:lnTo>
                  <a:pt x="2177" y="1150"/>
                </a:lnTo>
                <a:lnTo>
                  <a:pt x="2156" y="1150"/>
                </a:lnTo>
                <a:lnTo>
                  <a:pt x="2146" y="1150"/>
                </a:lnTo>
                <a:lnTo>
                  <a:pt x="2131" y="1150"/>
                </a:lnTo>
                <a:lnTo>
                  <a:pt x="2121" y="1150"/>
                </a:lnTo>
                <a:lnTo>
                  <a:pt x="2119" y="1150"/>
                </a:lnTo>
                <a:lnTo>
                  <a:pt x="2115" y="1150"/>
                </a:lnTo>
                <a:lnTo>
                  <a:pt x="2111" y="1150"/>
                </a:lnTo>
                <a:lnTo>
                  <a:pt x="2108" y="1150"/>
                </a:lnTo>
                <a:lnTo>
                  <a:pt x="2108" y="1164"/>
                </a:lnTo>
                <a:lnTo>
                  <a:pt x="2108" y="1164"/>
                </a:lnTo>
                <a:lnTo>
                  <a:pt x="2111" y="1164"/>
                </a:lnTo>
                <a:lnTo>
                  <a:pt x="2115" y="1163"/>
                </a:lnTo>
                <a:lnTo>
                  <a:pt x="2115" y="1164"/>
                </a:lnTo>
                <a:lnTo>
                  <a:pt x="2115" y="1174"/>
                </a:lnTo>
                <a:lnTo>
                  <a:pt x="2112" y="1175"/>
                </a:lnTo>
                <a:lnTo>
                  <a:pt x="2111" y="1175"/>
                </a:lnTo>
                <a:lnTo>
                  <a:pt x="2098" y="1177"/>
                </a:lnTo>
                <a:lnTo>
                  <a:pt x="2097" y="1177"/>
                </a:lnTo>
                <a:lnTo>
                  <a:pt x="2094" y="1178"/>
                </a:lnTo>
                <a:lnTo>
                  <a:pt x="2077" y="1181"/>
                </a:lnTo>
                <a:lnTo>
                  <a:pt x="2077" y="1182"/>
                </a:lnTo>
                <a:lnTo>
                  <a:pt x="2077" y="1187"/>
                </a:lnTo>
                <a:lnTo>
                  <a:pt x="2077" y="1189"/>
                </a:lnTo>
                <a:lnTo>
                  <a:pt x="2081" y="1200"/>
                </a:lnTo>
                <a:lnTo>
                  <a:pt x="2080" y="1200"/>
                </a:lnTo>
                <a:lnTo>
                  <a:pt x="2077" y="1202"/>
                </a:lnTo>
                <a:lnTo>
                  <a:pt x="2076" y="1202"/>
                </a:lnTo>
                <a:lnTo>
                  <a:pt x="2073" y="1204"/>
                </a:lnTo>
                <a:lnTo>
                  <a:pt x="2071" y="1205"/>
                </a:lnTo>
                <a:lnTo>
                  <a:pt x="2067" y="1206"/>
                </a:lnTo>
                <a:lnTo>
                  <a:pt x="2064" y="1207"/>
                </a:lnTo>
                <a:lnTo>
                  <a:pt x="2061" y="1207"/>
                </a:lnTo>
                <a:lnTo>
                  <a:pt x="2056" y="1207"/>
                </a:lnTo>
                <a:lnTo>
                  <a:pt x="2056" y="1195"/>
                </a:lnTo>
                <a:lnTo>
                  <a:pt x="2056" y="1192"/>
                </a:lnTo>
                <a:lnTo>
                  <a:pt x="2056" y="1191"/>
                </a:lnTo>
                <a:lnTo>
                  <a:pt x="2056" y="1190"/>
                </a:lnTo>
                <a:lnTo>
                  <a:pt x="2056" y="1188"/>
                </a:lnTo>
                <a:lnTo>
                  <a:pt x="2056" y="1187"/>
                </a:lnTo>
                <a:lnTo>
                  <a:pt x="2055" y="1187"/>
                </a:lnTo>
                <a:lnTo>
                  <a:pt x="2055" y="1188"/>
                </a:lnTo>
                <a:lnTo>
                  <a:pt x="2054" y="1188"/>
                </a:lnTo>
                <a:lnTo>
                  <a:pt x="2053" y="1188"/>
                </a:lnTo>
                <a:lnTo>
                  <a:pt x="2052" y="1188"/>
                </a:lnTo>
                <a:lnTo>
                  <a:pt x="2051" y="1188"/>
                </a:lnTo>
                <a:lnTo>
                  <a:pt x="2050" y="1188"/>
                </a:lnTo>
                <a:lnTo>
                  <a:pt x="2049" y="1188"/>
                </a:lnTo>
                <a:lnTo>
                  <a:pt x="2042" y="1188"/>
                </a:lnTo>
                <a:lnTo>
                  <a:pt x="2040" y="1188"/>
                </a:lnTo>
                <a:lnTo>
                  <a:pt x="2039" y="1188"/>
                </a:lnTo>
                <a:lnTo>
                  <a:pt x="2038" y="1188"/>
                </a:lnTo>
                <a:lnTo>
                  <a:pt x="2037" y="1188"/>
                </a:lnTo>
                <a:lnTo>
                  <a:pt x="2036" y="1188"/>
                </a:lnTo>
                <a:lnTo>
                  <a:pt x="2032" y="1188"/>
                </a:lnTo>
                <a:lnTo>
                  <a:pt x="2026" y="1188"/>
                </a:lnTo>
                <a:lnTo>
                  <a:pt x="2022" y="1188"/>
                </a:lnTo>
                <a:lnTo>
                  <a:pt x="2020" y="1188"/>
                </a:lnTo>
                <a:lnTo>
                  <a:pt x="2014" y="1188"/>
                </a:lnTo>
                <a:lnTo>
                  <a:pt x="2007" y="1188"/>
                </a:lnTo>
                <a:lnTo>
                  <a:pt x="2005" y="1188"/>
                </a:lnTo>
                <a:lnTo>
                  <a:pt x="2004" y="1188"/>
                </a:lnTo>
                <a:lnTo>
                  <a:pt x="2003" y="1188"/>
                </a:lnTo>
                <a:lnTo>
                  <a:pt x="2002" y="1188"/>
                </a:lnTo>
                <a:lnTo>
                  <a:pt x="1996" y="1188"/>
                </a:lnTo>
                <a:lnTo>
                  <a:pt x="1986" y="1188"/>
                </a:lnTo>
                <a:lnTo>
                  <a:pt x="1982" y="1188"/>
                </a:lnTo>
                <a:lnTo>
                  <a:pt x="1977" y="1188"/>
                </a:lnTo>
                <a:lnTo>
                  <a:pt x="1973" y="1188"/>
                </a:lnTo>
                <a:lnTo>
                  <a:pt x="1971" y="1188"/>
                </a:lnTo>
                <a:lnTo>
                  <a:pt x="1967" y="1187"/>
                </a:lnTo>
                <a:lnTo>
                  <a:pt x="1965" y="1187"/>
                </a:lnTo>
                <a:lnTo>
                  <a:pt x="1963" y="1188"/>
                </a:lnTo>
                <a:lnTo>
                  <a:pt x="1962" y="1189"/>
                </a:lnTo>
                <a:lnTo>
                  <a:pt x="1958" y="1191"/>
                </a:lnTo>
                <a:lnTo>
                  <a:pt x="1950" y="1194"/>
                </a:lnTo>
                <a:lnTo>
                  <a:pt x="1949" y="1195"/>
                </a:lnTo>
                <a:lnTo>
                  <a:pt x="1946" y="1196"/>
                </a:lnTo>
                <a:lnTo>
                  <a:pt x="1944" y="1197"/>
                </a:lnTo>
                <a:lnTo>
                  <a:pt x="1938" y="1200"/>
                </a:lnTo>
                <a:lnTo>
                  <a:pt x="1937" y="1200"/>
                </a:lnTo>
                <a:lnTo>
                  <a:pt x="1927" y="1203"/>
                </a:lnTo>
                <a:lnTo>
                  <a:pt x="1918" y="1207"/>
                </a:lnTo>
                <a:lnTo>
                  <a:pt x="1915" y="1208"/>
                </a:lnTo>
                <a:lnTo>
                  <a:pt x="1900" y="1215"/>
                </a:lnTo>
                <a:lnTo>
                  <a:pt x="1897" y="1217"/>
                </a:lnTo>
                <a:lnTo>
                  <a:pt x="1895" y="1218"/>
                </a:lnTo>
                <a:lnTo>
                  <a:pt x="1894" y="1218"/>
                </a:lnTo>
                <a:lnTo>
                  <a:pt x="1892" y="1218"/>
                </a:lnTo>
                <a:lnTo>
                  <a:pt x="1890" y="1219"/>
                </a:lnTo>
                <a:lnTo>
                  <a:pt x="1889" y="1220"/>
                </a:lnTo>
                <a:lnTo>
                  <a:pt x="1888" y="1220"/>
                </a:lnTo>
                <a:lnTo>
                  <a:pt x="1887" y="1220"/>
                </a:lnTo>
                <a:lnTo>
                  <a:pt x="1886" y="1220"/>
                </a:lnTo>
                <a:lnTo>
                  <a:pt x="1885" y="1220"/>
                </a:lnTo>
                <a:lnTo>
                  <a:pt x="1883" y="1220"/>
                </a:lnTo>
                <a:lnTo>
                  <a:pt x="1880" y="1220"/>
                </a:lnTo>
                <a:lnTo>
                  <a:pt x="1879" y="1220"/>
                </a:lnTo>
                <a:lnTo>
                  <a:pt x="1863" y="1220"/>
                </a:lnTo>
                <a:lnTo>
                  <a:pt x="1859" y="1220"/>
                </a:lnTo>
                <a:lnTo>
                  <a:pt x="1853" y="1220"/>
                </a:lnTo>
                <a:lnTo>
                  <a:pt x="1844" y="1220"/>
                </a:lnTo>
                <a:lnTo>
                  <a:pt x="1842" y="1220"/>
                </a:lnTo>
                <a:lnTo>
                  <a:pt x="1841" y="1220"/>
                </a:lnTo>
                <a:lnTo>
                  <a:pt x="1841" y="1220"/>
                </a:lnTo>
                <a:lnTo>
                  <a:pt x="1839" y="1220"/>
                </a:lnTo>
                <a:lnTo>
                  <a:pt x="1838" y="1220"/>
                </a:lnTo>
                <a:lnTo>
                  <a:pt x="1836" y="1219"/>
                </a:lnTo>
                <a:lnTo>
                  <a:pt x="1835" y="1219"/>
                </a:lnTo>
                <a:lnTo>
                  <a:pt x="1835" y="1221"/>
                </a:lnTo>
                <a:lnTo>
                  <a:pt x="1835" y="1226"/>
                </a:lnTo>
                <a:lnTo>
                  <a:pt x="1835" y="1228"/>
                </a:lnTo>
                <a:lnTo>
                  <a:pt x="1835" y="1235"/>
                </a:lnTo>
                <a:lnTo>
                  <a:pt x="1835" y="1236"/>
                </a:lnTo>
                <a:lnTo>
                  <a:pt x="1811" y="1234"/>
                </a:lnTo>
                <a:lnTo>
                  <a:pt x="1793" y="1233"/>
                </a:lnTo>
                <a:lnTo>
                  <a:pt x="1782" y="1232"/>
                </a:lnTo>
                <a:lnTo>
                  <a:pt x="1782" y="1231"/>
                </a:lnTo>
                <a:lnTo>
                  <a:pt x="1777" y="1231"/>
                </a:lnTo>
                <a:lnTo>
                  <a:pt x="1775" y="1231"/>
                </a:lnTo>
                <a:lnTo>
                  <a:pt x="1774" y="1231"/>
                </a:lnTo>
                <a:lnTo>
                  <a:pt x="1761" y="1229"/>
                </a:lnTo>
                <a:lnTo>
                  <a:pt x="1738" y="1227"/>
                </a:lnTo>
                <a:lnTo>
                  <a:pt x="1732" y="1227"/>
                </a:lnTo>
                <a:lnTo>
                  <a:pt x="1714" y="1225"/>
                </a:lnTo>
                <a:lnTo>
                  <a:pt x="1709" y="1225"/>
                </a:lnTo>
                <a:lnTo>
                  <a:pt x="1706" y="1225"/>
                </a:lnTo>
                <a:lnTo>
                  <a:pt x="1697" y="1225"/>
                </a:lnTo>
                <a:lnTo>
                  <a:pt x="1695" y="1225"/>
                </a:lnTo>
                <a:lnTo>
                  <a:pt x="1690" y="1226"/>
                </a:lnTo>
                <a:lnTo>
                  <a:pt x="1688" y="1227"/>
                </a:lnTo>
                <a:lnTo>
                  <a:pt x="1682" y="1228"/>
                </a:lnTo>
                <a:lnTo>
                  <a:pt x="1673" y="1231"/>
                </a:lnTo>
                <a:lnTo>
                  <a:pt x="1667" y="1234"/>
                </a:lnTo>
                <a:lnTo>
                  <a:pt x="1651" y="1242"/>
                </a:lnTo>
                <a:lnTo>
                  <a:pt x="1650" y="1242"/>
                </a:lnTo>
                <a:lnTo>
                  <a:pt x="1650" y="1243"/>
                </a:lnTo>
                <a:lnTo>
                  <a:pt x="1628" y="1253"/>
                </a:lnTo>
                <a:lnTo>
                  <a:pt x="1614" y="1261"/>
                </a:lnTo>
                <a:lnTo>
                  <a:pt x="1614" y="1282"/>
                </a:lnTo>
                <a:lnTo>
                  <a:pt x="1614" y="1291"/>
                </a:lnTo>
                <a:lnTo>
                  <a:pt x="1613" y="1291"/>
                </a:lnTo>
                <a:lnTo>
                  <a:pt x="1609" y="1291"/>
                </a:lnTo>
                <a:lnTo>
                  <a:pt x="1587" y="1291"/>
                </a:lnTo>
                <a:lnTo>
                  <a:pt x="1581" y="1291"/>
                </a:lnTo>
                <a:lnTo>
                  <a:pt x="1581" y="1307"/>
                </a:lnTo>
                <a:lnTo>
                  <a:pt x="1576" y="1307"/>
                </a:lnTo>
                <a:lnTo>
                  <a:pt x="1573" y="1307"/>
                </a:lnTo>
                <a:lnTo>
                  <a:pt x="1573" y="1298"/>
                </a:lnTo>
                <a:lnTo>
                  <a:pt x="1574" y="1291"/>
                </a:lnTo>
                <a:lnTo>
                  <a:pt x="1572" y="1291"/>
                </a:lnTo>
                <a:lnTo>
                  <a:pt x="1570" y="1291"/>
                </a:lnTo>
                <a:lnTo>
                  <a:pt x="1567" y="1290"/>
                </a:lnTo>
                <a:lnTo>
                  <a:pt x="1565" y="1290"/>
                </a:lnTo>
                <a:lnTo>
                  <a:pt x="1564" y="1290"/>
                </a:lnTo>
                <a:lnTo>
                  <a:pt x="1563" y="1290"/>
                </a:lnTo>
                <a:lnTo>
                  <a:pt x="1561" y="1290"/>
                </a:lnTo>
                <a:lnTo>
                  <a:pt x="1560" y="1291"/>
                </a:lnTo>
                <a:lnTo>
                  <a:pt x="1559" y="1291"/>
                </a:lnTo>
                <a:lnTo>
                  <a:pt x="1558" y="1292"/>
                </a:lnTo>
                <a:lnTo>
                  <a:pt x="1557" y="1292"/>
                </a:lnTo>
                <a:lnTo>
                  <a:pt x="1556" y="1294"/>
                </a:lnTo>
                <a:lnTo>
                  <a:pt x="1555" y="1294"/>
                </a:lnTo>
                <a:lnTo>
                  <a:pt x="1555" y="1295"/>
                </a:lnTo>
                <a:lnTo>
                  <a:pt x="1554" y="1295"/>
                </a:lnTo>
                <a:lnTo>
                  <a:pt x="1554" y="1296"/>
                </a:lnTo>
                <a:lnTo>
                  <a:pt x="1553" y="1296"/>
                </a:lnTo>
                <a:lnTo>
                  <a:pt x="1552" y="1296"/>
                </a:lnTo>
                <a:lnTo>
                  <a:pt x="1551" y="1296"/>
                </a:lnTo>
                <a:lnTo>
                  <a:pt x="1550" y="1296"/>
                </a:lnTo>
                <a:lnTo>
                  <a:pt x="1550" y="1295"/>
                </a:lnTo>
                <a:lnTo>
                  <a:pt x="1550" y="1295"/>
                </a:lnTo>
                <a:lnTo>
                  <a:pt x="1550" y="1294"/>
                </a:lnTo>
                <a:lnTo>
                  <a:pt x="1549" y="1294"/>
                </a:lnTo>
                <a:lnTo>
                  <a:pt x="1548" y="1295"/>
                </a:lnTo>
                <a:lnTo>
                  <a:pt x="1523" y="1308"/>
                </a:lnTo>
                <a:lnTo>
                  <a:pt x="1520" y="1310"/>
                </a:lnTo>
                <a:lnTo>
                  <a:pt x="1520" y="1323"/>
                </a:lnTo>
                <a:lnTo>
                  <a:pt x="1520" y="1329"/>
                </a:lnTo>
                <a:lnTo>
                  <a:pt x="1511" y="1329"/>
                </a:lnTo>
                <a:lnTo>
                  <a:pt x="1510" y="1328"/>
                </a:lnTo>
                <a:lnTo>
                  <a:pt x="1509" y="1326"/>
                </a:lnTo>
                <a:lnTo>
                  <a:pt x="1498" y="1326"/>
                </a:lnTo>
                <a:lnTo>
                  <a:pt x="1489" y="1326"/>
                </a:lnTo>
                <a:lnTo>
                  <a:pt x="1488" y="1346"/>
                </a:lnTo>
                <a:lnTo>
                  <a:pt x="1461" y="1346"/>
                </a:lnTo>
                <a:lnTo>
                  <a:pt x="1461" y="1347"/>
                </a:lnTo>
                <a:lnTo>
                  <a:pt x="1461" y="1348"/>
                </a:lnTo>
                <a:lnTo>
                  <a:pt x="1461" y="1350"/>
                </a:lnTo>
                <a:lnTo>
                  <a:pt x="1461" y="1355"/>
                </a:lnTo>
                <a:lnTo>
                  <a:pt x="1461" y="1357"/>
                </a:lnTo>
                <a:lnTo>
                  <a:pt x="1461" y="1358"/>
                </a:lnTo>
                <a:lnTo>
                  <a:pt x="1461" y="1362"/>
                </a:lnTo>
                <a:lnTo>
                  <a:pt x="1458" y="1362"/>
                </a:lnTo>
                <a:lnTo>
                  <a:pt x="1423" y="1362"/>
                </a:lnTo>
                <a:lnTo>
                  <a:pt x="1395" y="1362"/>
                </a:lnTo>
                <a:lnTo>
                  <a:pt x="1393" y="1362"/>
                </a:lnTo>
                <a:lnTo>
                  <a:pt x="1393" y="1366"/>
                </a:lnTo>
                <a:lnTo>
                  <a:pt x="1392" y="1366"/>
                </a:lnTo>
                <a:lnTo>
                  <a:pt x="1383" y="1366"/>
                </a:lnTo>
                <a:lnTo>
                  <a:pt x="1376" y="1366"/>
                </a:lnTo>
                <a:lnTo>
                  <a:pt x="1374" y="1366"/>
                </a:lnTo>
                <a:lnTo>
                  <a:pt x="1369" y="1366"/>
                </a:lnTo>
                <a:lnTo>
                  <a:pt x="1364" y="1366"/>
                </a:lnTo>
                <a:lnTo>
                  <a:pt x="1362" y="1366"/>
                </a:lnTo>
                <a:lnTo>
                  <a:pt x="1359" y="1366"/>
                </a:lnTo>
                <a:lnTo>
                  <a:pt x="1336" y="1366"/>
                </a:lnTo>
                <a:lnTo>
                  <a:pt x="1332" y="1366"/>
                </a:lnTo>
                <a:lnTo>
                  <a:pt x="1332" y="1363"/>
                </a:lnTo>
                <a:lnTo>
                  <a:pt x="1332" y="1357"/>
                </a:lnTo>
                <a:lnTo>
                  <a:pt x="1332" y="1355"/>
                </a:lnTo>
                <a:lnTo>
                  <a:pt x="1330" y="1355"/>
                </a:lnTo>
                <a:lnTo>
                  <a:pt x="1327" y="1355"/>
                </a:lnTo>
                <a:lnTo>
                  <a:pt x="1324" y="1355"/>
                </a:lnTo>
                <a:lnTo>
                  <a:pt x="1324" y="1356"/>
                </a:lnTo>
                <a:lnTo>
                  <a:pt x="1321" y="1358"/>
                </a:lnTo>
                <a:lnTo>
                  <a:pt x="1318" y="1360"/>
                </a:lnTo>
                <a:lnTo>
                  <a:pt x="1317" y="1361"/>
                </a:lnTo>
                <a:lnTo>
                  <a:pt x="1317" y="1360"/>
                </a:lnTo>
                <a:lnTo>
                  <a:pt x="1317" y="1352"/>
                </a:lnTo>
                <a:lnTo>
                  <a:pt x="1317" y="1351"/>
                </a:lnTo>
                <a:lnTo>
                  <a:pt x="1317" y="1348"/>
                </a:lnTo>
                <a:lnTo>
                  <a:pt x="1317" y="1347"/>
                </a:lnTo>
                <a:lnTo>
                  <a:pt x="1317" y="1342"/>
                </a:lnTo>
                <a:lnTo>
                  <a:pt x="1317" y="1339"/>
                </a:lnTo>
                <a:lnTo>
                  <a:pt x="1317" y="1335"/>
                </a:lnTo>
                <a:lnTo>
                  <a:pt x="1317" y="1333"/>
                </a:lnTo>
                <a:lnTo>
                  <a:pt x="1317" y="1331"/>
                </a:lnTo>
                <a:lnTo>
                  <a:pt x="1317" y="1330"/>
                </a:lnTo>
                <a:lnTo>
                  <a:pt x="1317" y="1329"/>
                </a:lnTo>
                <a:lnTo>
                  <a:pt x="1318" y="1328"/>
                </a:lnTo>
                <a:lnTo>
                  <a:pt x="1318" y="1327"/>
                </a:lnTo>
                <a:lnTo>
                  <a:pt x="1318" y="1326"/>
                </a:lnTo>
                <a:lnTo>
                  <a:pt x="1318" y="1324"/>
                </a:lnTo>
                <a:lnTo>
                  <a:pt x="1307" y="1324"/>
                </a:lnTo>
                <a:lnTo>
                  <a:pt x="1307" y="1317"/>
                </a:lnTo>
                <a:lnTo>
                  <a:pt x="1307" y="1312"/>
                </a:lnTo>
                <a:lnTo>
                  <a:pt x="1307" y="1306"/>
                </a:lnTo>
                <a:lnTo>
                  <a:pt x="1307" y="1301"/>
                </a:lnTo>
                <a:lnTo>
                  <a:pt x="1307" y="1295"/>
                </a:lnTo>
                <a:lnTo>
                  <a:pt x="1307" y="1294"/>
                </a:lnTo>
                <a:lnTo>
                  <a:pt x="1307" y="1293"/>
                </a:lnTo>
                <a:lnTo>
                  <a:pt x="1307" y="1290"/>
                </a:lnTo>
                <a:lnTo>
                  <a:pt x="1307" y="1288"/>
                </a:lnTo>
                <a:lnTo>
                  <a:pt x="1319" y="1288"/>
                </a:lnTo>
                <a:lnTo>
                  <a:pt x="1319" y="1284"/>
                </a:lnTo>
                <a:lnTo>
                  <a:pt x="1319" y="1282"/>
                </a:lnTo>
                <a:lnTo>
                  <a:pt x="1319" y="1281"/>
                </a:lnTo>
                <a:lnTo>
                  <a:pt x="1319" y="1280"/>
                </a:lnTo>
                <a:lnTo>
                  <a:pt x="1319" y="1279"/>
                </a:lnTo>
                <a:lnTo>
                  <a:pt x="1319" y="1277"/>
                </a:lnTo>
                <a:lnTo>
                  <a:pt x="1319" y="1272"/>
                </a:lnTo>
                <a:lnTo>
                  <a:pt x="1319" y="1267"/>
                </a:lnTo>
                <a:lnTo>
                  <a:pt x="1319" y="1260"/>
                </a:lnTo>
                <a:lnTo>
                  <a:pt x="1319" y="1255"/>
                </a:lnTo>
                <a:lnTo>
                  <a:pt x="1319" y="1254"/>
                </a:lnTo>
                <a:lnTo>
                  <a:pt x="1319" y="1250"/>
                </a:lnTo>
                <a:lnTo>
                  <a:pt x="1319" y="1248"/>
                </a:lnTo>
                <a:lnTo>
                  <a:pt x="1319" y="1244"/>
                </a:lnTo>
                <a:lnTo>
                  <a:pt x="1319" y="1237"/>
                </a:lnTo>
                <a:lnTo>
                  <a:pt x="1319" y="1218"/>
                </a:lnTo>
                <a:lnTo>
                  <a:pt x="1319" y="1213"/>
                </a:lnTo>
                <a:lnTo>
                  <a:pt x="1319" y="1156"/>
                </a:lnTo>
                <a:lnTo>
                  <a:pt x="1319" y="1095"/>
                </a:lnTo>
                <a:lnTo>
                  <a:pt x="1319" y="1087"/>
                </a:lnTo>
                <a:lnTo>
                  <a:pt x="1319" y="1078"/>
                </a:lnTo>
                <a:lnTo>
                  <a:pt x="1319" y="1076"/>
                </a:lnTo>
                <a:lnTo>
                  <a:pt x="1319" y="1075"/>
                </a:lnTo>
                <a:lnTo>
                  <a:pt x="1319" y="1072"/>
                </a:lnTo>
                <a:lnTo>
                  <a:pt x="1319" y="1063"/>
                </a:lnTo>
                <a:lnTo>
                  <a:pt x="1319" y="1058"/>
                </a:lnTo>
                <a:lnTo>
                  <a:pt x="1319" y="1043"/>
                </a:lnTo>
                <a:lnTo>
                  <a:pt x="1319" y="1040"/>
                </a:lnTo>
                <a:lnTo>
                  <a:pt x="1320" y="1038"/>
                </a:lnTo>
                <a:lnTo>
                  <a:pt x="1320" y="1036"/>
                </a:lnTo>
                <a:lnTo>
                  <a:pt x="1320" y="1035"/>
                </a:lnTo>
                <a:lnTo>
                  <a:pt x="1320" y="1034"/>
                </a:lnTo>
                <a:lnTo>
                  <a:pt x="1320" y="1031"/>
                </a:lnTo>
                <a:lnTo>
                  <a:pt x="1321" y="1030"/>
                </a:lnTo>
                <a:lnTo>
                  <a:pt x="1321" y="1029"/>
                </a:lnTo>
                <a:lnTo>
                  <a:pt x="1321" y="1027"/>
                </a:lnTo>
                <a:lnTo>
                  <a:pt x="1321" y="1025"/>
                </a:lnTo>
                <a:lnTo>
                  <a:pt x="1322" y="1011"/>
                </a:lnTo>
                <a:lnTo>
                  <a:pt x="1322" y="998"/>
                </a:lnTo>
                <a:lnTo>
                  <a:pt x="1322" y="994"/>
                </a:lnTo>
                <a:lnTo>
                  <a:pt x="1322" y="992"/>
                </a:lnTo>
                <a:lnTo>
                  <a:pt x="1322" y="969"/>
                </a:lnTo>
                <a:lnTo>
                  <a:pt x="1322" y="960"/>
                </a:lnTo>
                <a:lnTo>
                  <a:pt x="1322" y="957"/>
                </a:lnTo>
                <a:lnTo>
                  <a:pt x="1322" y="957"/>
                </a:lnTo>
                <a:lnTo>
                  <a:pt x="1322" y="955"/>
                </a:lnTo>
                <a:lnTo>
                  <a:pt x="1322" y="954"/>
                </a:lnTo>
                <a:lnTo>
                  <a:pt x="1322" y="953"/>
                </a:lnTo>
                <a:lnTo>
                  <a:pt x="1324" y="953"/>
                </a:lnTo>
                <a:lnTo>
                  <a:pt x="1332" y="954"/>
                </a:lnTo>
                <a:lnTo>
                  <a:pt x="1334" y="954"/>
                </a:lnTo>
                <a:lnTo>
                  <a:pt x="1342" y="954"/>
                </a:lnTo>
                <a:lnTo>
                  <a:pt x="1356" y="954"/>
                </a:lnTo>
                <a:lnTo>
                  <a:pt x="1358" y="954"/>
                </a:lnTo>
                <a:lnTo>
                  <a:pt x="1372" y="954"/>
                </a:lnTo>
                <a:lnTo>
                  <a:pt x="1389" y="954"/>
                </a:lnTo>
                <a:lnTo>
                  <a:pt x="1389" y="953"/>
                </a:lnTo>
                <a:lnTo>
                  <a:pt x="1389" y="936"/>
                </a:lnTo>
                <a:lnTo>
                  <a:pt x="1395" y="936"/>
                </a:lnTo>
                <a:lnTo>
                  <a:pt x="1395" y="931"/>
                </a:lnTo>
                <a:lnTo>
                  <a:pt x="1395" y="922"/>
                </a:lnTo>
                <a:lnTo>
                  <a:pt x="1395" y="919"/>
                </a:lnTo>
                <a:lnTo>
                  <a:pt x="1396" y="912"/>
                </a:lnTo>
                <a:lnTo>
                  <a:pt x="1403" y="912"/>
                </a:lnTo>
                <a:lnTo>
                  <a:pt x="1410" y="912"/>
                </a:lnTo>
                <a:lnTo>
                  <a:pt x="1411" y="912"/>
                </a:lnTo>
                <a:lnTo>
                  <a:pt x="1416" y="912"/>
                </a:lnTo>
                <a:lnTo>
                  <a:pt x="1422" y="912"/>
                </a:lnTo>
                <a:lnTo>
                  <a:pt x="1428" y="912"/>
                </a:lnTo>
                <a:lnTo>
                  <a:pt x="1428" y="916"/>
                </a:lnTo>
                <a:lnTo>
                  <a:pt x="1428" y="917"/>
                </a:lnTo>
                <a:lnTo>
                  <a:pt x="1433" y="917"/>
                </a:lnTo>
                <a:lnTo>
                  <a:pt x="1434" y="917"/>
                </a:lnTo>
                <a:lnTo>
                  <a:pt x="1435" y="912"/>
                </a:lnTo>
                <a:lnTo>
                  <a:pt x="1437" y="899"/>
                </a:lnTo>
                <a:lnTo>
                  <a:pt x="1437" y="897"/>
                </a:lnTo>
                <a:lnTo>
                  <a:pt x="1438" y="888"/>
                </a:lnTo>
                <a:lnTo>
                  <a:pt x="1438" y="887"/>
                </a:lnTo>
                <a:lnTo>
                  <a:pt x="1438" y="886"/>
                </a:lnTo>
                <a:lnTo>
                  <a:pt x="1440" y="873"/>
                </a:lnTo>
                <a:lnTo>
                  <a:pt x="1443" y="857"/>
                </a:lnTo>
                <a:lnTo>
                  <a:pt x="1451" y="801"/>
                </a:lnTo>
                <a:lnTo>
                  <a:pt x="1452" y="793"/>
                </a:lnTo>
                <a:lnTo>
                  <a:pt x="1453" y="783"/>
                </a:lnTo>
                <a:lnTo>
                  <a:pt x="1453" y="777"/>
                </a:lnTo>
                <a:lnTo>
                  <a:pt x="1453" y="776"/>
                </a:lnTo>
                <a:lnTo>
                  <a:pt x="1454" y="770"/>
                </a:lnTo>
                <a:lnTo>
                  <a:pt x="1455" y="767"/>
                </a:lnTo>
                <a:lnTo>
                  <a:pt x="1455" y="761"/>
                </a:lnTo>
                <a:lnTo>
                  <a:pt x="1456" y="754"/>
                </a:lnTo>
                <a:lnTo>
                  <a:pt x="1457" y="746"/>
                </a:lnTo>
                <a:lnTo>
                  <a:pt x="1459" y="738"/>
                </a:lnTo>
                <a:lnTo>
                  <a:pt x="1459" y="732"/>
                </a:lnTo>
                <a:lnTo>
                  <a:pt x="1460" y="727"/>
                </a:lnTo>
                <a:lnTo>
                  <a:pt x="1460" y="726"/>
                </a:lnTo>
                <a:lnTo>
                  <a:pt x="1461" y="717"/>
                </a:lnTo>
                <a:lnTo>
                  <a:pt x="1466" y="685"/>
                </a:lnTo>
                <a:lnTo>
                  <a:pt x="1468" y="671"/>
                </a:lnTo>
                <a:lnTo>
                  <a:pt x="1465" y="671"/>
                </a:lnTo>
                <a:lnTo>
                  <a:pt x="1459" y="671"/>
                </a:lnTo>
                <a:lnTo>
                  <a:pt x="1441" y="671"/>
                </a:lnTo>
                <a:lnTo>
                  <a:pt x="1419" y="671"/>
                </a:lnTo>
                <a:lnTo>
                  <a:pt x="1420" y="609"/>
                </a:lnTo>
                <a:lnTo>
                  <a:pt x="1423" y="609"/>
                </a:lnTo>
                <a:lnTo>
                  <a:pt x="1423" y="585"/>
                </a:lnTo>
                <a:lnTo>
                  <a:pt x="1426" y="584"/>
                </a:lnTo>
                <a:lnTo>
                  <a:pt x="1427" y="582"/>
                </a:lnTo>
                <a:lnTo>
                  <a:pt x="1428" y="582"/>
                </a:lnTo>
                <a:lnTo>
                  <a:pt x="1429" y="581"/>
                </a:lnTo>
                <a:lnTo>
                  <a:pt x="1429" y="581"/>
                </a:lnTo>
                <a:lnTo>
                  <a:pt x="1430" y="581"/>
                </a:lnTo>
                <a:lnTo>
                  <a:pt x="1431" y="580"/>
                </a:lnTo>
                <a:lnTo>
                  <a:pt x="1432" y="580"/>
                </a:lnTo>
                <a:lnTo>
                  <a:pt x="1433" y="580"/>
                </a:lnTo>
                <a:lnTo>
                  <a:pt x="1434" y="580"/>
                </a:lnTo>
                <a:lnTo>
                  <a:pt x="1435" y="580"/>
                </a:lnTo>
                <a:lnTo>
                  <a:pt x="1436" y="580"/>
                </a:lnTo>
                <a:lnTo>
                  <a:pt x="1437" y="580"/>
                </a:lnTo>
                <a:lnTo>
                  <a:pt x="1453" y="581"/>
                </a:lnTo>
                <a:lnTo>
                  <a:pt x="1468" y="582"/>
                </a:lnTo>
                <a:lnTo>
                  <a:pt x="1468" y="580"/>
                </a:lnTo>
                <a:lnTo>
                  <a:pt x="1468" y="574"/>
                </a:lnTo>
                <a:lnTo>
                  <a:pt x="1468" y="561"/>
                </a:lnTo>
                <a:lnTo>
                  <a:pt x="1468" y="543"/>
                </a:lnTo>
                <a:lnTo>
                  <a:pt x="1468" y="518"/>
                </a:lnTo>
                <a:lnTo>
                  <a:pt x="1469" y="488"/>
                </a:lnTo>
                <a:lnTo>
                  <a:pt x="1471" y="488"/>
                </a:lnTo>
                <a:lnTo>
                  <a:pt x="1471" y="476"/>
                </a:lnTo>
                <a:lnTo>
                  <a:pt x="1471" y="470"/>
                </a:lnTo>
                <a:lnTo>
                  <a:pt x="1474" y="470"/>
                </a:lnTo>
                <a:lnTo>
                  <a:pt x="1499" y="411"/>
                </a:lnTo>
                <a:lnTo>
                  <a:pt x="1505" y="397"/>
                </a:lnTo>
                <a:lnTo>
                  <a:pt x="1507" y="395"/>
                </a:lnTo>
                <a:lnTo>
                  <a:pt x="1510" y="386"/>
                </a:lnTo>
                <a:lnTo>
                  <a:pt x="1523" y="359"/>
                </a:lnTo>
                <a:lnTo>
                  <a:pt x="1534" y="334"/>
                </a:lnTo>
                <a:lnTo>
                  <a:pt x="1544" y="310"/>
                </a:lnTo>
                <a:lnTo>
                  <a:pt x="1546" y="307"/>
                </a:lnTo>
                <a:lnTo>
                  <a:pt x="1541" y="307"/>
                </a:lnTo>
                <a:lnTo>
                  <a:pt x="1531" y="307"/>
                </a:lnTo>
                <a:lnTo>
                  <a:pt x="1526" y="307"/>
                </a:lnTo>
                <a:lnTo>
                  <a:pt x="1507" y="307"/>
                </a:lnTo>
                <a:lnTo>
                  <a:pt x="1494" y="307"/>
                </a:lnTo>
                <a:lnTo>
                  <a:pt x="1492" y="307"/>
                </a:lnTo>
                <a:lnTo>
                  <a:pt x="1487" y="307"/>
                </a:lnTo>
                <a:lnTo>
                  <a:pt x="1480" y="307"/>
                </a:lnTo>
                <a:lnTo>
                  <a:pt x="1478" y="304"/>
                </a:lnTo>
                <a:lnTo>
                  <a:pt x="1477" y="301"/>
                </a:lnTo>
                <a:lnTo>
                  <a:pt x="1477" y="300"/>
                </a:lnTo>
                <a:lnTo>
                  <a:pt x="1475" y="298"/>
                </a:lnTo>
                <a:lnTo>
                  <a:pt x="1475" y="297"/>
                </a:lnTo>
                <a:lnTo>
                  <a:pt x="1474" y="295"/>
                </a:lnTo>
                <a:lnTo>
                  <a:pt x="1474" y="294"/>
                </a:lnTo>
                <a:lnTo>
                  <a:pt x="1474" y="292"/>
                </a:lnTo>
                <a:lnTo>
                  <a:pt x="1474" y="291"/>
                </a:lnTo>
                <a:lnTo>
                  <a:pt x="1474" y="290"/>
                </a:lnTo>
                <a:lnTo>
                  <a:pt x="1474" y="287"/>
                </a:lnTo>
                <a:lnTo>
                  <a:pt x="1474" y="284"/>
                </a:lnTo>
                <a:lnTo>
                  <a:pt x="1493" y="284"/>
                </a:lnTo>
                <a:lnTo>
                  <a:pt x="1494" y="255"/>
                </a:lnTo>
                <a:lnTo>
                  <a:pt x="1493" y="255"/>
                </a:lnTo>
                <a:lnTo>
                  <a:pt x="1492" y="254"/>
                </a:lnTo>
                <a:lnTo>
                  <a:pt x="1491" y="253"/>
                </a:lnTo>
                <a:lnTo>
                  <a:pt x="1490" y="252"/>
                </a:lnTo>
                <a:lnTo>
                  <a:pt x="1489" y="252"/>
                </a:lnTo>
                <a:lnTo>
                  <a:pt x="1489" y="251"/>
                </a:lnTo>
                <a:lnTo>
                  <a:pt x="1488" y="251"/>
                </a:lnTo>
                <a:lnTo>
                  <a:pt x="1490" y="249"/>
                </a:lnTo>
                <a:lnTo>
                  <a:pt x="1491" y="248"/>
                </a:lnTo>
                <a:lnTo>
                  <a:pt x="1492" y="247"/>
                </a:lnTo>
                <a:lnTo>
                  <a:pt x="1492" y="246"/>
                </a:lnTo>
                <a:lnTo>
                  <a:pt x="1493" y="246"/>
                </a:lnTo>
                <a:lnTo>
                  <a:pt x="1493" y="245"/>
                </a:lnTo>
                <a:lnTo>
                  <a:pt x="1493" y="244"/>
                </a:lnTo>
                <a:lnTo>
                  <a:pt x="1494" y="244"/>
                </a:lnTo>
                <a:lnTo>
                  <a:pt x="1494" y="243"/>
                </a:lnTo>
                <a:lnTo>
                  <a:pt x="1494" y="242"/>
                </a:lnTo>
                <a:lnTo>
                  <a:pt x="1495" y="242"/>
                </a:lnTo>
                <a:lnTo>
                  <a:pt x="1495" y="241"/>
                </a:lnTo>
                <a:lnTo>
                  <a:pt x="1495" y="240"/>
                </a:lnTo>
                <a:lnTo>
                  <a:pt x="1495" y="239"/>
                </a:lnTo>
                <a:lnTo>
                  <a:pt x="1495" y="238"/>
                </a:lnTo>
                <a:lnTo>
                  <a:pt x="1495" y="237"/>
                </a:lnTo>
                <a:lnTo>
                  <a:pt x="1496" y="209"/>
                </a:lnTo>
                <a:lnTo>
                  <a:pt x="1491" y="209"/>
                </a:lnTo>
                <a:lnTo>
                  <a:pt x="1487" y="209"/>
                </a:lnTo>
                <a:lnTo>
                  <a:pt x="1486" y="209"/>
                </a:lnTo>
                <a:lnTo>
                  <a:pt x="1480" y="208"/>
                </a:lnTo>
                <a:lnTo>
                  <a:pt x="1478" y="210"/>
                </a:lnTo>
                <a:lnTo>
                  <a:pt x="1478" y="211"/>
                </a:lnTo>
                <a:lnTo>
                  <a:pt x="1478" y="211"/>
                </a:lnTo>
                <a:lnTo>
                  <a:pt x="1477" y="211"/>
                </a:lnTo>
                <a:lnTo>
                  <a:pt x="1476" y="211"/>
                </a:lnTo>
                <a:lnTo>
                  <a:pt x="1475" y="211"/>
                </a:lnTo>
                <a:lnTo>
                  <a:pt x="1474" y="211"/>
                </a:lnTo>
                <a:lnTo>
                  <a:pt x="1470" y="210"/>
                </a:lnTo>
                <a:lnTo>
                  <a:pt x="1470" y="209"/>
                </a:lnTo>
                <a:lnTo>
                  <a:pt x="1469" y="209"/>
                </a:lnTo>
                <a:lnTo>
                  <a:pt x="1468" y="209"/>
                </a:lnTo>
                <a:lnTo>
                  <a:pt x="1466" y="209"/>
                </a:lnTo>
                <a:lnTo>
                  <a:pt x="1465" y="208"/>
                </a:lnTo>
                <a:lnTo>
                  <a:pt x="1475" y="208"/>
                </a:lnTo>
                <a:lnTo>
                  <a:pt x="1476" y="180"/>
                </a:lnTo>
                <a:lnTo>
                  <a:pt x="1460" y="180"/>
                </a:lnTo>
                <a:lnTo>
                  <a:pt x="1453" y="188"/>
                </a:lnTo>
                <a:lnTo>
                  <a:pt x="1457" y="190"/>
                </a:lnTo>
                <a:lnTo>
                  <a:pt x="1448" y="208"/>
                </a:lnTo>
                <a:lnTo>
                  <a:pt x="1444" y="208"/>
                </a:lnTo>
                <a:lnTo>
                  <a:pt x="1444" y="209"/>
                </a:lnTo>
                <a:lnTo>
                  <a:pt x="1445" y="210"/>
                </a:lnTo>
                <a:lnTo>
                  <a:pt x="1444" y="210"/>
                </a:lnTo>
                <a:lnTo>
                  <a:pt x="1444" y="211"/>
                </a:lnTo>
                <a:lnTo>
                  <a:pt x="1444" y="212"/>
                </a:lnTo>
                <a:lnTo>
                  <a:pt x="1443" y="213"/>
                </a:lnTo>
                <a:lnTo>
                  <a:pt x="1443" y="214"/>
                </a:lnTo>
                <a:lnTo>
                  <a:pt x="1443" y="215"/>
                </a:lnTo>
                <a:lnTo>
                  <a:pt x="1443" y="216"/>
                </a:lnTo>
                <a:lnTo>
                  <a:pt x="1442" y="217"/>
                </a:lnTo>
                <a:lnTo>
                  <a:pt x="1442" y="218"/>
                </a:lnTo>
                <a:lnTo>
                  <a:pt x="1441" y="218"/>
                </a:lnTo>
                <a:lnTo>
                  <a:pt x="1440" y="219"/>
                </a:lnTo>
                <a:lnTo>
                  <a:pt x="1440" y="220"/>
                </a:lnTo>
                <a:lnTo>
                  <a:pt x="1440" y="221"/>
                </a:lnTo>
                <a:lnTo>
                  <a:pt x="1440" y="223"/>
                </a:lnTo>
                <a:lnTo>
                  <a:pt x="1440" y="224"/>
                </a:lnTo>
                <a:lnTo>
                  <a:pt x="1440" y="226"/>
                </a:lnTo>
                <a:lnTo>
                  <a:pt x="1440" y="227"/>
                </a:lnTo>
                <a:lnTo>
                  <a:pt x="1440" y="227"/>
                </a:lnTo>
                <a:lnTo>
                  <a:pt x="1440" y="228"/>
                </a:lnTo>
                <a:lnTo>
                  <a:pt x="1436" y="230"/>
                </a:lnTo>
                <a:lnTo>
                  <a:pt x="1436" y="231"/>
                </a:lnTo>
                <a:lnTo>
                  <a:pt x="1439" y="236"/>
                </a:lnTo>
                <a:lnTo>
                  <a:pt x="1435" y="236"/>
                </a:lnTo>
                <a:lnTo>
                  <a:pt x="1426" y="236"/>
                </a:lnTo>
                <a:lnTo>
                  <a:pt x="1421" y="239"/>
                </a:lnTo>
                <a:lnTo>
                  <a:pt x="1420" y="238"/>
                </a:lnTo>
                <a:lnTo>
                  <a:pt x="1419" y="237"/>
                </a:lnTo>
                <a:lnTo>
                  <a:pt x="1419" y="238"/>
                </a:lnTo>
                <a:lnTo>
                  <a:pt x="1420" y="240"/>
                </a:lnTo>
                <a:lnTo>
                  <a:pt x="1414" y="243"/>
                </a:lnTo>
                <a:lnTo>
                  <a:pt x="1412" y="243"/>
                </a:lnTo>
                <a:lnTo>
                  <a:pt x="1409" y="254"/>
                </a:lnTo>
                <a:lnTo>
                  <a:pt x="1413" y="259"/>
                </a:lnTo>
                <a:lnTo>
                  <a:pt x="1432" y="283"/>
                </a:lnTo>
                <a:lnTo>
                  <a:pt x="1433" y="284"/>
                </a:lnTo>
                <a:lnTo>
                  <a:pt x="1449" y="284"/>
                </a:lnTo>
                <a:lnTo>
                  <a:pt x="1449" y="285"/>
                </a:lnTo>
                <a:lnTo>
                  <a:pt x="1449" y="296"/>
                </a:lnTo>
                <a:lnTo>
                  <a:pt x="1434" y="296"/>
                </a:lnTo>
                <a:lnTo>
                  <a:pt x="1433" y="348"/>
                </a:lnTo>
                <a:lnTo>
                  <a:pt x="1432" y="348"/>
                </a:lnTo>
                <a:lnTo>
                  <a:pt x="1423" y="349"/>
                </a:lnTo>
                <a:lnTo>
                  <a:pt x="1421" y="353"/>
                </a:lnTo>
                <a:lnTo>
                  <a:pt x="1421" y="354"/>
                </a:lnTo>
                <a:lnTo>
                  <a:pt x="1421" y="359"/>
                </a:lnTo>
                <a:lnTo>
                  <a:pt x="1409" y="359"/>
                </a:lnTo>
                <a:lnTo>
                  <a:pt x="1409" y="371"/>
                </a:lnTo>
                <a:lnTo>
                  <a:pt x="1409" y="372"/>
                </a:lnTo>
                <a:lnTo>
                  <a:pt x="1407" y="372"/>
                </a:lnTo>
                <a:lnTo>
                  <a:pt x="1406" y="372"/>
                </a:lnTo>
                <a:lnTo>
                  <a:pt x="1406" y="366"/>
                </a:lnTo>
                <a:lnTo>
                  <a:pt x="1405" y="360"/>
                </a:lnTo>
                <a:lnTo>
                  <a:pt x="1405" y="359"/>
                </a:lnTo>
                <a:lnTo>
                  <a:pt x="1396" y="359"/>
                </a:lnTo>
                <a:lnTo>
                  <a:pt x="1396" y="370"/>
                </a:lnTo>
                <a:lnTo>
                  <a:pt x="1372" y="370"/>
                </a:lnTo>
                <a:lnTo>
                  <a:pt x="1372" y="373"/>
                </a:lnTo>
                <a:lnTo>
                  <a:pt x="1363" y="373"/>
                </a:lnTo>
                <a:lnTo>
                  <a:pt x="1361" y="373"/>
                </a:lnTo>
                <a:lnTo>
                  <a:pt x="1361" y="372"/>
                </a:lnTo>
                <a:lnTo>
                  <a:pt x="1361" y="372"/>
                </a:lnTo>
                <a:lnTo>
                  <a:pt x="1361" y="359"/>
                </a:lnTo>
                <a:lnTo>
                  <a:pt x="1386" y="359"/>
                </a:lnTo>
                <a:lnTo>
                  <a:pt x="1386" y="315"/>
                </a:lnTo>
                <a:lnTo>
                  <a:pt x="1386" y="314"/>
                </a:lnTo>
                <a:lnTo>
                  <a:pt x="1356" y="314"/>
                </a:lnTo>
                <a:lnTo>
                  <a:pt x="1348" y="314"/>
                </a:lnTo>
                <a:lnTo>
                  <a:pt x="1328" y="313"/>
                </a:lnTo>
                <a:lnTo>
                  <a:pt x="1326" y="331"/>
                </a:lnTo>
                <a:lnTo>
                  <a:pt x="1326" y="336"/>
                </a:lnTo>
                <a:lnTo>
                  <a:pt x="1325" y="336"/>
                </a:lnTo>
                <a:lnTo>
                  <a:pt x="1319" y="335"/>
                </a:lnTo>
                <a:lnTo>
                  <a:pt x="1319" y="326"/>
                </a:lnTo>
                <a:lnTo>
                  <a:pt x="1316" y="318"/>
                </a:lnTo>
                <a:lnTo>
                  <a:pt x="1316" y="313"/>
                </a:lnTo>
                <a:lnTo>
                  <a:pt x="1316" y="311"/>
                </a:lnTo>
                <a:lnTo>
                  <a:pt x="1316" y="310"/>
                </a:lnTo>
                <a:lnTo>
                  <a:pt x="1316" y="306"/>
                </a:lnTo>
                <a:lnTo>
                  <a:pt x="1317" y="305"/>
                </a:lnTo>
                <a:lnTo>
                  <a:pt x="1325" y="305"/>
                </a:lnTo>
                <a:lnTo>
                  <a:pt x="1326" y="305"/>
                </a:lnTo>
                <a:lnTo>
                  <a:pt x="1326" y="304"/>
                </a:lnTo>
                <a:lnTo>
                  <a:pt x="1326" y="300"/>
                </a:lnTo>
                <a:lnTo>
                  <a:pt x="1326" y="279"/>
                </a:lnTo>
                <a:lnTo>
                  <a:pt x="1325" y="283"/>
                </a:lnTo>
                <a:lnTo>
                  <a:pt x="1325" y="288"/>
                </a:lnTo>
                <a:lnTo>
                  <a:pt x="1321" y="288"/>
                </a:lnTo>
                <a:lnTo>
                  <a:pt x="1316" y="288"/>
                </a:lnTo>
                <a:lnTo>
                  <a:pt x="1315" y="288"/>
                </a:lnTo>
                <a:lnTo>
                  <a:pt x="1315" y="291"/>
                </a:lnTo>
                <a:lnTo>
                  <a:pt x="1315" y="293"/>
                </a:lnTo>
                <a:lnTo>
                  <a:pt x="1316" y="293"/>
                </a:lnTo>
                <a:lnTo>
                  <a:pt x="1316" y="294"/>
                </a:lnTo>
                <a:lnTo>
                  <a:pt x="1316" y="297"/>
                </a:lnTo>
                <a:lnTo>
                  <a:pt x="1316" y="300"/>
                </a:lnTo>
                <a:lnTo>
                  <a:pt x="1315" y="300"/>
                </a:lnTo>
                <a:lnTo>
                  <a:pt x="1315" y="301"/>
                </a:lnTo>
                <a:lnTo>
                  <a:pt x="1315" y="305"/>
                </a:lnTo>
                <a:lnTo>
                  <a:pt x="1310" y="305"/>
                </a:lnTo>
                <a:lnTo>
                  <a:pt x="1308" y="305"/>
                </a:lnTo>
                <a:lnTo>
                  <a:pt x="1307" y="304"/>
                </a:lnTo>
                <a:lnTo>
                  <a:pt x="1302" y="297"/>
                </a:lnTo>
                <a:lnTo>
                  <a:pt x="1302" y="295"/>
                </a:lnTo>
                <a:lnTo>
                  <a:pt x="1301" y="295"/>
                </a:lnTo>
                <a:lnTo>
                  <a:pt x="1301" y="294"/>
                </a:lnTo>
                <a:lnTo>
                  <a:pt x="1301" y="291"/>
                </a:lnTo>
                <a:lnTo>
                  <a:pt x="1301" y="285"/>
                </a:lnTo>
                <a:lnTo>
                  <a:pt x="1300" y="285"/>
                </a:lnTo>
                <a:lnTo>
                  <a:pt x="1300" y="288"/>
                </a:lnTo>
                <a:lnTo>
                  <a:pt x="1292" y="288"/>
                </a:lnTo>
                <a:lnTo>
                  <a:pt x="1299" y="278"/>
                </a:lnTo>
                <a:lnTo>
                  <a:pt x="1325" y="279"/>
                </a:lnTo>
                <a:lnTo>
                  <a:pt x="1326" y="279"/>
                </a:lnTo>
                <a:lnTo>
                  <a:pt x="1348" y="280"/>
                </a:lnTo>
                <a:lnTo>
                  <a:pt x="1362" y="280"/>
                </a:lnTo>
                <a:lnTo>
                  <a:pt x="1362" y="254"/>
                </a:lnTo>
                <a:lnTo>
                  <a:pt x="1396" y="255"/>
                </a:lnTo>
                <a:lnTo>
                  <a:pt x="1396" y="254"/>
                </a:lnTo>
                <a:lnTo>
                  <a:pt x="1402" y="244"/>
                </a:lnTo>
                <a:lnTo>
                  <a:pt x="1402" y="239"/>
                </a:lnTo>
                <a:lnTo>
                  <a:pt x="1414" y="239"/>
                </a:lnTo>
                <a:lnTo>
                  <a:pt x="1416" y="233"/>
                </a:lnTo>
                <a:lnTo>
                  <a:pt x="1417" y="232"/>
                </a:lnTo>
                <a:lnTo>
                  <a:pt x="1417" y="233"/>
                </a:lnTo>
                <a:lnTo>
                  <a:pt x="1417" y="234"/>
                </a:lnTo>
                <a:lnTo>
                  <a:pt x="1418" y="234"/>
                </a:lnTo>
                <a:lnTo>
                  <a:pt x="1418" y="233"/>
                </a:lnTo>
                <a:lnTo>
                  <a:pt x="1418" y="232"/>
                </a:lnTo>
                <a:lnTo>
                  <a:pt x="1418" y="231"/>
                </a:lnTo>
                <a:lnTo>
                  <a:pt x="1419" y="230"/>
                </a:lnTo>
                <a:lnTo>
                  <a:pt x="1419" y="229"/>
                </a:lnTo>
                <a:lnTo>
                  <a:pt x="1420" y="228"/>
                </a:lnTo>
                <a:lnTo>
                  <a:pt x="1424" y="223"/>
                </a:lnTo>
                <a:lnTo>
                  <a:pt x="1428" y="217"/>
                </a:lnTo>
                <a:lnTo>
                  <a:pt x="1429" y="216"/>
                </a:lnTo>
                <a:lnTo>
                  <a:pt x="1429" y="215"/>
                </a:lnTo>
                <a:lnTo>
                  <a:pt x="1429" y="215"/>
                </a:lnTo>
                <a:lnTo>
                  <a:pt x="1429" y="214"/>
                </a:lnTo>
                <a:lnTo>
                  <a:pt x="1429" y="213"/>
                </a:lnTo>
                <a:lnTo>
                  <a:pt x="1433" y="213"/>
                </a:lnTo>
                <a:lnTo>
                  <a:pt x="1437" y="213"/>
                </a:lnTo>
                <a:lnTo>
                  <a:pt x="1437" y="208"/>
                </a:lnTo>
                <a:lnTo>
                  <a:pt x="1444" y="208"/>
                </a:lnTo>
                <a:lnTo>
                  <a:pt x="1450" y="171"/>
                </a:lnTo>
                <a:lnTo>
                  <a:pt x="1455" y="171"/>
                </a:lnTo>
                <a:lnTo>
                  <a:pt x="1455" y="154"/>
                </a:lnTo>
                <a:lnTo>
                  <a:pt x="1446" y="154"/>
                </a:lnTo>
                <a:lnTo>
                  <a:pt x="1444" y="155"/>
                </a:lnTo>
                <a:lnTo>
                  <a:pt x="1444" y="156"/>
                </a:lnTo>
                <a:lnTo>
                  <a:pt x="1443" y="156"/>
                </a:lnTo>
                <a:lnTo>
                  <a:pt x="1443" y="157"/>
                </a:lnTo>
                <a:lnTo>
                  <a:pt x="1442" y="158"/>
                </a:lnTo>
                <a:lnTo>
                  <a:pt x="1441" y="158"/>
                </a:lnTo>
                <a:lnTo>
                  <a:pt x="1441" y="159"/>
                </a:lnTo>
                <a:lnTo>
                  <a:pt x="1441" y="160"/>
                </a:lnTo>
                <a:lnTo>
                  <a:pt x="1440" y="161"/>
                </a:lnTo>
                <a:lnTo>
                  <a:pt x="1440" y="162"/>
                </a:lnTo>
                <a:lnTo>
                  <a:pt x="1439" y="162"/>
                </a:lnTo>
                <a:lnTo>
                  <a:pt x="1439" y="163"/>
                </a:lnTo>
                <a:lnTo>
                  <a:pt x="1439" y="164"/>
                </a:lnTo>
                <a:lnTo>
                  <a:pt x="1433" y="163"/>
                </a:lnTo>
                <a:lnTo>
                  <a:pt x="1432" y="161"/>
                </a:lnTo>
                <a:lnTo>
                  <a:pt x="1431" y="160"/>
                </a:lnTo>
                <a:lnTo>
                  <a:pt x="1428" y="155"/>
                </a:lnTo>
                <a:lnTo>
                  <a:pt x="1425" y="151"/>
                </a:lnTo>
                <a:lnTo>
                  <a:pt x="1424" y="150"/>
                </a:lnTo>
                <a:lnTo>
                  <a:pt x="1418" y="150"/>
                </a:lnTo>
                <a:lnTo>
                  <a:pt x="1416" y="149"/>
                </a:lnTo>
                <a:lnTo>
                  <a:pt x="1415" y="149"/>
                </a:lnTo>
                <a:lnTo>
                  <a:pt x="1413" y="149"/>
                </a:lnTo>
                <a:lnTo>
                  <a:pt x="1410" y="150"/>
                </a:lnTo>
                <a:lnTo>
                  <a:pt x="1409" y="151"/>
                </a:lnTo>
                <a:lnTo>
                  <a:pt x="1408" y="152"/>
                </a:lnTo>
                <a:lnTo>
                  <a:pt x="1406" y="154"/>
                </a:lnTo>
                <a:lnTo>
                  <a:pt x="1405" y="154"/>
                </a:lnTo>
                <a:lnTo>
                  <a:pt x="1405" y="154"/>
                </a:lnTo>
                <a:lnTo>
                  <a:pt x="1404" y="155"/>
                </a:lnTo>
                <a:lnTo>
                  <a:pt x="1403" y="155"/>
                </a:lnTo>
                <a:lnTo>
                  <a:pt x="1403" y="173"/>
                </a:lnTo>
                <a:lnTo>
                  <a:pt x="1402" y="173"/>
                </a:lnTo>
                <a:lnTo>
                  <a:pt x="1402" y="172"/>
                </a:lnTo>
                <a:lnTo>
                  <a:pt x="1399" y="172"/>
                </a:lnTo>
                <a:lnTo>
                  <a:pt x="1399" y="171"/>
                </a:lnTo>
                <a:lnTo>
                  <a:pt x="1395" y="171"/>
                </a:lnTo>
                <a:lnTo>
                  <a:pt x="1376" y="171"/>
                </a:lnTo>
                <a:lnTo>
                  <a:pt x="1366" y="171"/>
                </a:lnTo>
                <a:lnTo>
                  <a:pt x="1356" y="171"/>
                </a:lnTo>
                <a:lnTo>
                  <a:pt x="1359" y="167"/>
                </a:lnTo>
                <a:lnTo>
                  <a:pt x="1360" y="166"/>
                </a:lnTo>
                <a:lnTo>
                  <a:pt x="1372" y="145"/>
                </a:lnTo>
                <a:lnTo>
                  <a:pt x="1376" y="140"/>
                </a:lnTo>
                <a:lnTo>
                  <a:pt x="1377" y="139"/>
                </a:lnTo>
                <a:lnTo>
                  <a:pt x="1377" y="138"/>
                </a:lnTo>
                <a:lnTo>
                  <a:pt x="1378" y="138"/>
                </a:lnTo>
                <a:lnTo>
                  <a:pt x="1378" y="137"/>
                </a:lnTo>
                <a:lnTo>
                  <a:pt x="1388" y="124"/>
                </a:lnTo>
                <a:lnTo>
                  <a:pt x="1381" y="120"/>
                </a:lnTo>
                <a:lnTo>
                  <a:pt x="1383" y="119"/>
                </a:lnTo>
                <a:lnTo>
                  <a:pt x="1383" y="117"/>
                </a:lnTo>
                <a:lnTo>
                  <a:pt x="1389" y="111"/>
                </a:lnTo>
                <a:lnTo>
                  <a:pt x="1400" y="98"/>
                </a:lnTo>
                <a:lnTo>
                  <a:pt x="1404" y="94"/>
                </a:lnTo>
                <a:lnTo>
                  <a:pt x="1425" y="68"/>
                </a:lnTo>
                <a:lnTo>
                  <a:pt x="1429" y="60"/>
                </a:lnTo>
                <a:lnTo>
                  <a:pt x="1444" y="39"/>
                </a:lnTo>
                <a:lnTo>
                  <a:pt x="1444" y="38"/>
                </a:lnTo>
                <a:lnTo>
                  <a:pt x="1443" y="37"/>
                </a:lnTo>
                <a:lnTo>
                  <a:pt x="1444" y="35"/>
                </a:lnTo>
                <a:lnTo>
                  <a:pt x="1443" y="34"/>
                </a:lnTo>
                <a:lnTo>
                  <a:pt x="1440" y="33"/>
                </a:lnTo>
                <a:lnTo>
                  <a:pt x="1439" y="32"/>
                </a:lnTo>
                <a:lnTo>
                  <a:pt x="1438" y="31"/>
                </a:lnTo>
                <a:lnTo>
                  <a:pt x="1436" y="31"/>
                </a:lnTo>
                <a:lnTo>
                  <a:pt x="1435" y="31"/>
                </a:lnTo>
                <a:lnTo>
                  <a:pt x="1434" y="30"/>
                </a:lnTo>
                <a:lnTo>
                  <a:pt x="1432" y="30"/>
                </a:lnTo>
                <a:lnTo>
                  <a:pt x="1431" y="29"/>
                </a:lnTo>
                <a:lnTo>
                  <a:pt x="1429" y="28"/>
                </a:lnTo>
                <a:lnTo>
                  <a:pt x="1429" y="28"/>
                </a:lnTo>
                <a:lnTo>
                  <a:pt x="1428" y="27"/>
                </a:lnTo>
                <a:lnTo>
                  <a:pt x="1424" y="27"/>
                </a:lnTo>
                <a:lnTo>
                  <a:pt x="1425" y="26"/>
                </a:lnTo>
                <a:lnTo>
                  <a:pt x="1426" y="26"/>
                </a:lnTo>
                <a:lnTo>
                  <a:pt x="1427" y="26"/>
                </a:lnTo>
                <a:lnTo>
                  <a:pt x="1426" y="25"/>
                </a:lnTo>
                <a:lnTo>
                  <a:pt x="1424" y="25"/>
                </a:lnTo>
                <a:lnTo>
                  <a:pt x="1423" y="24"/>
                </a:lnTo>
                <a:lnTo>
                  <a:pt x="1421" y="24"/>
                </a:lnTo>
                <a:lnTo>
                  <a:pt x="1420" y="24"/>
                </a:lnTo>
                <a:lnTo>
                  <a:pt x="1418" y="24"/>
                </a:lnTo>
                <a:lnTo>
                  <a:pt x="1417" y="23"/>
                </a:lnTo>
                <a:lnTo>
                  <a:pt x="1415" y="23"/>
                </a:lnTo>
                <a:lnTo>
                  <a:pt x="1414" y="23"/>
                </a:lnTo>
                <a:lnTo>
                  <a:pt x="1412" y="23"/>
                </a:lnTo>
                <a:lnTo>
                  <a:pt x="1411" y="23"/>
                </a:lnTo>
                <a:lnTo>
                  <a:pt x="1409" y="23"/>
                </a:lnTo>
                <a:lnTo>
                  <a:pt x="1405" y="23"/>
                </a:lnTo>
                <a:lnTo>
                  <a:pt x="1402" y="23"/>
                </a:lnTo>
                <a:lnTo>
                  <a:pt x="1400" y="23"/>
                </a:lnTo>
                <a:lnTo>
                  <a:pt x="1396" y="23"/>
                </a:lnTo>
                <a:lnTo>
                  <a:pt x="1378" y="23"/>
                </a:lnTo>
                <a:lnTo>
                  <a:pt x="1377" y="23"/>
                </a:lnTo>
                <a:lnTo>
                  <a:pt x="1375" y="22"/>
                </a:lnTo>
                <a:lnTo>
                  <a:pt x="1372" y="22"/>
                </a:lnTo>
                <a:lnTo>
                  <a:pt x="1370" y="21"/>
                </a:lnTo>
                <a:lnTo>
                  <a:pt x="1369" y="20"/>
                </a:lnTo>
                <a:lnTo>
                  <a:pt x="1367" y="18"/>
                </a:lnTo>
                <a:lnTo>
                  <a:pt x="1366" y="16"/>
                </a:lnTo>
                <a:lnTo>
                  <a:pt x="1365" y="14"/>
                </a:lnTo>
                <a:lnTo>
                  <a:pt x="1363" y="13"/>
                </a:lnTo>
                <a:lnTo>
                  <a:pt x="1362" y="12"/>
                </a:lnTo>
                <a:lnTo>
                  <a:pt x="1361" y="11"/>
                </a:lnTo>
                <a:lnTo>
                  <a:pt x="1360" y="11"/>
                </a:lnTo>
                <a:lnTo>
                  <a:pt x="1357" y="10"/>
                </a:lnTo>
                <a:lnTo>
                  <a:pt x="1356" y="10"/>
                </a:lnTo>
                <a:lnTo>
                  <a:pt x="1354" y="10"/>
                </a:lnTo>
                <a:lnTo>
                  <a:pt x="1352" y="10"/>
                </a:lnTo>
                <a:lnTo>
                  <a:pt x="1350" y="11"/>
                </a:lnTo>
                <a:lnTo>
                  <a:pt x="1310" y="31"/>
                </a:lnTo>
                <a:lnTo>
                  <a:pt x="1284" y="31"/>
                </a:lnTo>
                <a:lnTo>
                  <a:pt x="1284" y="31"/>
                </a:lnTo>
                <a:lnTo>
                  <a:pt x="1259" y="31"/>
                </a:lnTo>
                <a:lnTo>
                  <a:pt x="1257" y="31"/>
                </a:lnTo>
                <a:lnTo>
                  <a:pt x="1256" y="33"/>
                </a:lnTo>
                <a:lnTo>
                  <a:pt x="1253" y="44"/>
                </a:lnTo>
                <a:lnTo>
                  <a:pt x="1252" y="48"/>
                </a:lnTo>
                <a:lnTo>
                  <a:pt x="1249" y="57"/>
                </a:lnTo>
                <a:lnTo>
                  <a:pt x="1248" y="61"/>
                </a:lnTo>
                <a:lnTo>
                  <a:pt x="1247" y="63"/>
                </a:lnTo>
                <a:lnTo>
                  <a:pt x="1243" y="80"/>
                </a:lnTo>
                <a:lnTo>
                  <a:pt x="1242" y="83"/>
                </a:lnTo>
                <a:lnTo>
                  <a:pt x="1241" y="86"/>
                </a:lnTo>
                <a:lnTo>
                  <a:pt x="1240" y="87"/>
                </a:lnTo>
                <a:lnTo>
                  <a:pt x="1237" y="101"/>
                </a:lnTo>
                <a:lnTo>
                  <a:pt x="1222" y="94"/>
                </a:lnTo>
                <a:lnTo>
                  <a:pt x="1211" y="89"/>
                </a:lnTo>
                <a:lnTo>
                  <a:pt x="1209" y="88"/>
                </a:lnTo>
                <a:lnTo>
                  <a:pt x="1209" y="87"/>
                </a:lnTo>
                <a:lnTo>
                  <a:pt x="1209" y="85"/>
                </a:lnTo>
                <a:lnTo>
                  <a:pt x="1209" y="84"/>
                </a:lnTo>
                <a:lnTo>
                  <a:pt x="1209" y="83"/>
                </a:lnTo>
                <a:lnTo>
                  <a:pt x="1209" y="82"/>
                </a:lnTo>
                <a:lnTo>
                  <a:pt x="1209" y="80"/>
                </a:lnTo>
                <a:lnTo>
                  <a:pt x="1209" y="74"/>
                </a:lnTo>
                <a:lnTo>
                  <a:pt x="1209" y="72"/>
                </a:lnTo>
                <a:lnTo>
                  <a:pt x="1212" y="72"/>
                </a:lnTo>
                <a:lnTo>
                  <a:pt x="1213" y="72"/>
                </a:lnTo>
                <a:lnTo>
                  <a:pt x="1213" y="69"/>
                </a:lnTo>
                <a:lnTo>
                  <a:pt x="1213" y="66"/>
                </a:lnTo>
                <a:lnTo>
                  <a:pt x="1229" y="71"/>
                </a:lnTo>
                <a:lnTo>
                  <a:pt x="1234" y="58"/>
                </a:lnTo>
                <a:lnTo>
                  <a:pt x="1235" y="56"/>
                </a:lnTo>
                <a:lnTo>
                  <a:pt x="1236" y="53"/>
                </a:lnTo>
                <a:lnTo>
                  <a:pt x="1218" y="52"/>
                </a:lnTo>
                <a:lnTo>
                  <a:pt x="1213" y="52"/>
                </a:lnTo>
                <a:lnTo>
                  <a:pt x="1213" y="34"/>
                </a:lnTo>
                <a:lnTo>
                  <a:pt x="1214" y="9"/>
                </a:lnTo>
                <a:lnTo>
                  <a:pt x="1213" y="9"/>
                </a:lnTo>
                <a:lnTo>
                  <a:pt x="1202" y="9"/>
                </a:lnTo>
                <a:lnTo>
                  <a:pt x="1202" y="0"/>
                </a:lnTo>
                <a:lnTo>
                  <a:pt x="1199" y="0"/>
                </a:lnTo>
                <a:lnTo>
                  <a:pt x="1196" y="0"/>
                </a:lnTo>
                <a:lnTo>
                  <a:pt x="1196" y="1"/>
                </a:lnTo>
                <a:lnTo>
                  <a:pt x="1193" y="1"/>
                </a:lnTo>
                <a:lnTo>
                  <a:pt x="1192" y="1"/>
                </a:lnTo>
                <a:lnTo>
                  <a:pt x="1191" y="1"/>
                </a:lnTo>
                <a:lnTo>
                  <a:pt x="1190" y="2"/>
                </a:lnTo>
                <a:lnTo>
                  <a:pt x="1189" y="2"/>
                </a:lnTo>
                <a:lnTo>
                  <a:pt x="1188" y="2"/>
                </a:lnTo>
                <a:lnTo>
                  <a:pt x="1187" y="2"/>
                </a:lnTo>
                <a:lnTo>
                  <a:pt x="1186" y="3"/>
                </a:lnTo>
                <a:lnTo>
                  <a:pt x="1185" y="3"/>
                </a:lnTo>
                <a:lnTo>
                  <a:pt x="1184" y="3"/>
                </a:lnTo>
                <a:lnTo>
                  <a:pt x="1183" y="3"/>
                </a:lnTo>
                <a:lnTo>
                  <a:pt x="1183" y="4"/>
                </a:lnTo>
                <a:lnTo>
                  <a:pt x="1182" y="4"/>
                </a:lnTo>
                <a:lnTo>
                  <a:pt x="1181" y="4"/>
                </a:lnTo>
                <a:lnTo>
                  <a:pt x="1180" y="5"/>
                </a:lnTo>
                <a:lnTo>
                  <a:pt x="1180" y="4"/>
                </a:lnTo>
                <a:lnTo>
                  <a:pt x="1179" y="4"/>
                </a:lnTo>
                <a:lnTo>
                  <a:pt x="1179" y="5"/>
                </a:lnTo>
                <a:lnTo>
                  <a:pt x="1178" y="5"/>
                </a:lnTo>
                <a:close/>
                <a:moveTo>
                  <a:pt x="918" y="2330"/>
                </a:moveTo>
                <a:lnTo>
                  <a:pt x="918" y="2338"/>
                </a:lnTo>
                <a:lnTo>
                  <a:pt x="913" y="2342"/>
                </a:lnTo>
                <a:lnTo>
                  <a:pt x="907" y="2342"/>
                </a:lnTo>
                <a:lnTo>
                  <a:pt x="907" y="2353"/>
                </a:lnTo>
                <a:lnTo>
                  <a:pt x="910" y="2353"/>
                </a:lnTo>
                <a:lnTo>
                  <a:pt x="910" y="2367"/>
                </a:lnTo>
                <a:lnTo>
                  <a:pt x="902" y="2366"/>
                </a:lnTo>
                <a:lnTo>
                  <a:pt x="902" y="2329"/>
                </a:lnTo>
                <a:lnTo>
                  <a:pt x="918" y="2330"/>
                </a:lnTo>
                <a:close/>
                <a:moveTo>
                  <a:pt x="864" y="2329"/>
                </a:moveTo>
                <a:lnTo>
                  <a:pt x="864" y="2337"/>
                </a:lnTo>
                <a:lnTo>
                  <a:pt x="861" y="2337"/>
                </a:lnTo>
                <a:lnTo>
                  <a:pt x="861" y="2328"/>
                </a:lnTo>
                <a:lnTo>
                  <a:pt x="864" y="2328"/>
                </a:lnTo>
                <a:lnTo>
                  <a:pt x="864" y="2329"/>
                </a:lnTo>
                <a:close/>
                <a:moveTo>
                  <a:pt x="864" y="2324"/>
                </a:moveTo>
                <a:lnTo>
                  <a:pt x="840" y="2324"/>
                </a:lnTo>
                <a:lnTo>
                  <a:pt x="840" y="2339"/>
                </a:lnTo>
                <a:lnTo>
                  <a:pt x="834" y="2339"/>
                </a:lnTo>
                <a:lnTo>
                  <a:pt x="834" y="2368"/>
                </a:lnTo>
                <a:lnTo>
                  <a:pt x="810" y="2368"/>
                </a:lnTo>
                <a:lnTo>
                  <a:pt x="810" y="2340"/>
                </a:lnTo>
                <a:lnTo>
                  <a:pt x="812" y="2340"/>
                </a:lnTo>
                <a:lnTo>
                  <a:pt x="818" y="2340"/>
                </a:lnTo>
                <a:lnTo>
                  <a:pt x="823" y="2340"/>
                </a:lnTo>
                <a:lnTo>
                  <a:pt x="823" y="2339"/>
                </a:lnTo>
                <a:lnTo>
                  <a:pt x="823" y="2339"/>
                </a:lnTo>
                <a:lnTo>
                  <a:pt x="823" y="2340"/>
                </a:lnTo>
                <a:lnTo>
                  <a:pt x="834" y="2339"/>
                </a:lnTo>
                <a:lnTo>
                  <a:pt x="834" y="2323"/>
                </a:lnTo>
                <a:lnTo>
                  <a:pt x="840" y="2323"/>
                </a:lnTo>
                <a:lnTo>
                  <a:pt x="840" y="2304"/>
                </a:lnTo>
                <a:lnTo>
                  <a:pt x="840" y="2302"/>
                </a:lnTo>
                <a:lnTo>
                  <a:pt x="851" y="2302"/>
                </a:lnTo>
                <a:lnTo>
                  <a:pt x="864" y="2302"/>
                </a:lnTo>
                <a:lnTo>
                  <a:pt x="864" y="2324"/>
                </a:lnTo>
                <a:close/>
                <a:moveTo>
                  <a:pt x="1052" y="2200"/>
                </a:moveTo>
                <a:lnTo>
                  <a:pt x="1053" y="2200"/>
                </a:lnTo>
                <a:lnTo>
                  <a:pt x="1053" y="2202"/>
                </a:lnTo>
                <a:lnTo>
                  <a:pt x="1053" y="2203"/>
                </a:lnTo>
                <a:lnTo>
                  <a:pt x="1055" y="2203"/>
                </a:lnTo>
                <a:lnTo>
                  <a:pt x="1056" y="2203"/>
                </a:lnTo>
                <a:lnTo>
                  <a:pt x="1058" y="2203"/>
                </a:lnTo>
                <a:lnTo>
                  <a:pt x="1059" y="2203"/>
                </a:lnTo>
                <a:lnTo>
                  <a:pt x="1060" y="2202"/>
                </a:lnTo>
                <a:lnTo>
                  <a:pt x="1062" y="2202"/>
                </a:lnTo>
                <a:lnTo>
                  <a:pt x="1064" y="2202"/>
                </a:lnTo>
                <a:lnTo>
                  <a:pt x="1064" y="2203"/>
                </a:lnTo>
                <a:lnTo>
                  <a:pt x="1063" y="2204"/>
                </a:lnTo>
                <a:lnTo>
                  <a:pt x="1062" y="2205"/>
                </a:lnTo>
                <a:lnTo>
                  <a:pt x="1062" y="2207"/>
                </a:lnTo>
                <a:lnTo>
                  <a:pt x="1061" y="2207"/>
                </a:lnTo>
                <a:lnTo>
                  <a:pt x="1061" y="2209"/>
                </a:lnTo>
                <a:lnTo>
                  <a:pt x="1060" y="2210"/>
                </a:lnTo>
                <a:lnTo>
                  <a:pt x="1060" y="2211"/>
                </a:lnTo>
                <a:lnTo>
                  <a:pt x="1059" y="2213"/>
                </a:lnTo>
                <a:lnTo>
                  <a:pt x="1059" y="2208"/>
                </a:lnTo>
                <a:lnTo>
                  <a:pt x="1058" y="2208"/>
                </a:lnTo>
                <a:lnTo>
                  <a:pt x="1053" y="2208"/>
                </a:lnTo>
                <a:lnTo>
                  <a:pt x="1045" y="2208"/>
                </a:lnTo>
                <a:lnTo>
                  <a:pt x="1045" y="2214"/>
                </a:lnTo>
                <a:lnTo>
                  <a:pt x="1059" y="2214"/>
                </a:lnTo>
                <a:lnTo>
                  <a:pt x="1059" y="2215"/>
                </a:lnTo>
                <a:lnTo>
                  <a:pt x="1058" y="2216"/>
                </a:lnTo>
                <a:lnTo>
                  <a:pt x="1058" y="2217"/>
                </a:lnTo>
                <a:lnTo>
                  <a:pt x="1058" y="2219"/>
                </a:lnTo>
                <a:lnTo>
                  <a:pt x="1058" y="2222"/>
                </a:lnTo>
                <a:lnTo>
                  <a:pt x="1058" y="2224"/>
                </a:lnTo>
                <a:lnTo>
                  <a:pt x="1058" y="2227"/>
                </a:lnTo>
                <a:lnTo>
                  <a:pt x="1059" y="2240"/>
                </a:lnTo>
                <a:lnTo>
                  <a:pt x="1043" y="2240"/>
                </a:lnTo>
                <a:lnTo>
                  <a:pt x="1043" y="2238"/>
                </a:lnTo>
                <a:lnTo>
                  <a:pt x="1044" y="2209"/>
                </a:lnTo>
                <a:lnTo>
                  <a:pt x="1044" y="2203"/>
                </a:lnTo>
                <a:lnTo>
                  <a:pt x="1044" y="2202"/>
                </a:lnTo>
                <a:lnTo>
                  <a:pt x="1044" y="2199"/>
                </a:lnTo>
                <a:lnTo>
                  <a:pt x="1045" y="2199"/>
                </a:lnTo>
                <a:lnTo>
                  <a:pt x="1046" y="2199"/>
                </a:lnTo>
                <a:lnTo>
                  <a:pt x="1048" y="2199"/>
                </a:lnTo>
                <a:lnTo>
                  <a:pt x="1049" y="2199"/>
                </a:lnTo>
                <a:lnTo>
                  <a:pt x="1051" y="2199"/>
                </a:lnTo>
                <a:lnTo>
                  <a:pt x="1052" y="2199"/>
                </a:lnTo>
                <a:lnTo>
                  <a:pt x="1052" y="2200"/>
                </a:lnTo>
                <a:close/>
                <a:moveTo>
                  <a:pt x="303" y="1541"/>
                </a:moveTo>
                <a:lnTo>
                  <a:pt x="303" y="1559"/>
                </a:lnTo>
                <a:lnTo>
                  <a:pt x="285" y="1559"/>
                </a:lnTo>
                <a:lnTo>
                  <a:pt x="285" y="1540"/>
                </a:lnTo>
                <a:lnTo>
                  <a:pt x="303" y="1541"/>
                </a:lnTo>
                <a:close/>
                <a:moveTo>
                  <a:pt x="965" y="812"/>
                </a:moveTo>
                <a:lnTo>
                  <a:pt x="936" y="812"/>
                </a:lnTo>
                <a:lnTo>
                  <a:pt x="936" y="805"/>
                </a:lnTo>
                <a:lnTo>
                  <a:pt x="923" y="793"/>
                </a:lnTo>
                <a:lnTo>
                  <a:pt x="927" y="792"/>
                </a:lnTo>
                <a:lnTo>
                  <a:pt x="964" y="786"/>
                </a:lnTo>
                <a:lnTo>
                  <a:pt x="965" y="812"/>
                </a:lnTo>
                <a:close/>
                <a:moveTo>
                  <a:pt x="803" y="815"/>
                </a:moveTo>
                <a:lnTo>
                  <a:pt x="799" y="815"/>
                </a:lnTo>
                <a:lnTo>
                  <a:pt x="780" y="815"/>
                </a:lnTo>
                <a:lnTo>
                  <a:pt x="780" y="814"/>
                </a:lnTo>
                <a:lnTo>
                  <a:pt x="778" y="814"/>
                </a:lnTo>
                <a:lnTo>
                  <a:pt x="777" y="815"/>
                </a:lnTo>
                <a:lnTo>
                  <a:pt x="776" y="815"/>
                </a:lnTo>
                <a:lnTo>
                  <a:pt x="775" y="816"/>
                </a:lnTo>
                <a:lnTo>
                  <a:pt x="775" y="781"/>
                </a:lnTo>
                <a:lnTo>
                  <a:pt x="803" y="781"/>
                </a:lnTo>
                <a:lnTo>
                  <a:pt x="803" y="815"/>
                </a:lnTo>
                <a:close/>
                <a:moveTo>
                  <a:pt x="959" y="741"/>
                </a:moveTo>
                <a:lnTo>
                  <a:pt x="959" y="752"/>
                </a:lnTo>
                <a:lnTo>
                  <a:pt x="959" y="769"/>
                </a:lnTo>
                <a:lnTo>
                  <a:pt x="959" y="770"/>
                </a:lnTo>
                <a:lnTo>
                  <a:pt x="958" y="770"/>
                </a:lnTo>
                <a:lnTo>
                  <a:pt x="955" y="767"/>
                </a:lnTo>
                <a:lnTo>
                  <a:pt x="914" y="766"/>
                </a:lnTo>
                <a:lnTo>
                  <a:pt x="914" y="742"/>
                </a:lnTo>
                <a:lnTo>
                  <a:pt x="927" y="742"/>
                </a:lnTo>
                <a:lnTo>
                  <a:pt x="927" y="739"/>
                </a:lnTo>
                <a:lnTo>
                  <a:pt x="927" y="733"/>
                </a:lnTo>
                <a:lnTo>
                  <a:pt x="959" y="733"/>
                </a:lnTo>
                <a:lnTo>
                  <a:pt x="959" y="741"/>
                </a:lnTo>
                <a:close/>
                <a:moveTo>
                  <a:pt x="617" y="682"/>
                </a:moveTo>
                <a:lnTo>
                  <a:pt x="611" y="688"/>
                </a:lnTo>
                <a:lnTo>
                  <a:pt x="607" y="684"/>
                </a:lnTo>
                <a:lnTo>
                  <a:pt x="613" y="678"/>
                </a:lnTo>
                <a:lnTo>
                  <a:pt x="617" y="682"/>
                </a:lnTo>
                <a:close/>
                <a:moveTo>
                  <a:pt x="1350" y="648"/>
                </a:moveTo>
                <a:lnTo>
                  <a:pt x="1352" y="651"/>
                </a:lnTo>
                <a:lnTo>
                  <a:pt x="1354" y="651"/>
                </a:lnTo>
                <a:lnTo>
                  <a:pt x="1354" y="655"/>
                </a:lnTo>
                <a:lnTo>
                  <a:pt x="1342" y="655"/>
                </a:lnTo>
                <a:lnTo>
                  <a:pt x="1342" y="647"/>
                </a:lnTo>
                <a:lnTo>
                  <a:pt x="1349" y="647"/>
                </a:lnTo>
                <a:lnTo>
                  <a:pt x="1350" y="648"/>
                </a:lnTo>
                <a:close/>
                <a:moveTo>
                  <a:pt x="617" y="652"/>
                </a:moveTo>
                <a:lnTo>
                  <a:pt x="612" y="652"/>
                </a:lnTo>
                <a:lnTo>
                  <a:pt x="612" y="643"/>
                </a:lnTo>
                <a:lnTo>
                  <a:pt x="618" y="643"/>
                </a:lnTo>
                <a:lnTo>
                  <a:pt x="617" y="652"/>
                </a:lnTo>
                <a:close/>
                <a:moveTo>
                  <a:pt x="1375" y="645"/>
                </a:moveTo>
                <a:lnTo>
                  <a:pt x="1379" y="645"/>
                </a:lnTo>
                <a:lnTo>
                  <a:pt x="1379" y="646"/>
                </a:lnTo>
                <a:lnTo>
                  <a:pt x="1379" y="654"/>
                </a:lnTo>
                <a:lnTo>
                  <a:pt x="1378" y="654"/>
                </a:lnTo>
                <a:lnTo>
                  <a:pt x="1378" y="664"/>
                </a:lnTo>
                <a:lnTo>
                  <a:pt x="1371" y="664"/>
                </a:lnTo>
                <a:lnTo>
                  <a:pt x="1371" y="645"/>
                </a:lnTo>
                <a:lnTo>
                  <a:pt x="1366" y="645"/>
                </a:lnTo>
                <a:lnTo>
                  <a:pt x="1366" y="634"/>
                </a:lnTo>
                <a:lnTo>
                  <a:pt x="1368" y="634"/>
                </a:lnTo>
                <a:lnTo>
                  <a:pt x="1368" y="637"/>
                </a:lnTo>
                <a:lnTo>
                  <a:pt x="1371" y="637"/>
                </a:lnTo>
                <a:lnTo>
                  <a:pt x="1371" y="634"/>
                </a:lnTo>
                <a:lnTo>
                  <a:pt x="1375" y="634"/>
                </a:lnTo>
                <a:lnTo>
                  <a:pt x="1375" y="645"/>
                </a:lnTo>
                <a:close/>
                <a:moveTo>
                  <a:pt x="802" y="633"/>
                </a:moveTo>
                <a:lnTo>
                  <a:pt x="807" y="633"/>
                </a:lnTo>
                <a:lnTo>
                  <a:pt x="806" y="634"/>
                </a:lnTo>
                <a:lnTo>
                  <a:pt x="805" y="634"/>
                </a:lnTo>
                <a:lnTo>
                  <a:pt x="804" y="635"/>
                </a:lnTo>
                <a:lnTo>
                  <a:pt x="803" y="635"/>
                </a:lnTo>
                <a:lnTo>
                  <a:pt x="803" y="636"/>
                </a:lnTo>
                <a:lnTo>
                  <a:pt x="802" y="636"/>
                </a:lnTo>
                <a:lnTo>
                  <a:pt x="801" y="636"/>
                </a:lnTo>
                <a:lnTo>
                  <a:pt x="803" y="640"/>
                </a:lnTo>
                <a:lnTo>
                  <a:pt x="804" y="640"/>
                </a:lnTo>
                <a:lnTo>
                  <a:pt x="805" y="642"/>
                </a:lnTo>
                <a:lnTo>
                  <a:pt x="805" y="643"/>
                </a:lnTo>
                <a:lnTo>
                  <a:pt x="806" y="644"/>
                </a:lnTo>
                <a:lnTo>
                  <a:pt x="806" y="645"/>
                </a:lnTo>
                <a:lnTo>
                  <a:pt x="809" y="652"/>
                </a:lnTo>
                <a:lnTo>
                  <a:pt x="810" y="652"/>
                </a:lnTo>
                <a:lnTo>
                  <a:pt x="810" y="654"/>
                </a:lnTo>
                <a:lnTo>
                  <a:pt x="811" y="656"/>
                </a:lnTo>
                <a:lnTo>
                  <a:pt x="812" y="657"/>
                </a:lnTo>
                <a:lnTo>
                  <a:pt x="812" y="658"/>
                </a:lnTo>
                <a:lnTo>
                  <a:pt x="813" y="660"/>
                </a:lnTo>
                <a:lnTo>
                  <a:pt x="797" y="662"/>
                </a:lnTo>
                <a:lnTo>
                  <a:pt x="777" y="664"/>
                </a:lnTo>
                <a:lnTo>
                  <a:pt x="770" y="665"/>
                </a:lnTo>
                <a:lnTo>
                  <a:pt x="761" y="666"/>
                </a:lnTo>
                <a:lnTo>
                  <a:pt x="761" y="649"/>
                </a:lnTo>
                <a:lnTo>
                  <a:pt x="761" y="632"/>
                </a:lnTo>
                <a:lnTo>
                  <a:pt x="802" y="633"/>
                </a:lnTo>
                <a:close/>
                <a:moveTo>
                  <a:pt x="1256" y="561"/>
                </a:moveTo>
                <a:lnTo>
                  <a:pt x="1259" y="561"/>
                </a:lnTo>
                <a:lnTo>
                  <a:pt x="1259" y="567"/>
                </a:lnTo>
                <a:lnTo>
                  <a:pt x="1250" y="567"/>
                </a:lnTo>
                <a:lnTo>
                  <a:pt x="1250" y="560"/>
                </a:lnTo>
                <a:lnTo>
                  <a:pt x="1250" y="559"/>
                </a:lnTo>
                <a:lnTo>
                  <a:pt x="1251" y="559"/>
                </a:lnTo>
                <a:lnTo>
                  <a:pt x="1256" y="559"/>
                </a:lnTo>
                <a:lnTo>
                  <a:pt x="1256" y="561"/>
                </a:lnTo>
                <a:close/>
                <a:moveTo>
                  <a:pt x="919" y="430"/>
                </a:moveTo>
                <a:lnTo>
                  <a:pt x="913" y="430"/>
                </a:lnTo>
                <a:lnTo>
                  <a:pt x="914" y="422"/>
                </a:lnTo>
                <a:lnTo>
                  <a:pt x="919" y="422"/>
                </a:lnTo>
                <a:lnTo>
                  <a:pt x="919" y="430"/>
                </a:lnTo>
                <a:close/>
                <a:moveTo>
                  <a:pt x="892" y="422"/>
                </a:moveTo>
                <a:lnTo>
                  <a:pt x="887" y="422"/>
                </a:lnTo>
                <a:lnTo>
                  <a:pt x="887" y="415"/>
                </a:lnTo>
                <a:lnTo>
                  <a:pt x="891" y="415"/>
                </a:lnTo>
                <a:lnTo>
                  <a:pt x="892" y="415"/>
                </a:lnTo>
                <a:lnTo>
                  <a:pt x="892" y="422"/>
                </a:lnTo>
                <a:close/>
                <a:moveTo>
                  <a:pt x="908" y="422"/>
                </a:moveTo>
                <a:lnTo>
                  <a:pt x="897" y="422"/>
                </a:lnTo>
                <a:lnTo>
                  <a:pt x="897" y="415"/>
                </a:lnTo>
                <a:lnTo>
                  <a:pt x="908" y="415"/>
                </a:lnTo>
                <a:lnTo>
                  <a:pt x="908" y="422"/>
                </a:lnTo>
                <a:close/>
                <a:moveTo>
                  <a:pt x="1358" y="2389"/>
                </a:moveTo>
                <a:lnTo>
                  <a:pt x="1351" y="2389"/>
                </a:lnTo>
                <a:lnTo>
                  <a:pt x="1358" y="2390"/>
                </a:lnTo>
                <a:lnTo>
                  <a:pt x="1358" y="2389"/>
                </a:lnTo>
                <a:close/>
                <a:moveTo>
                  <a:pt x="1566" y="2266"/>
                </a:moveTo>
                <a:lnTo>
                  <a:pt x="1566" y="2264"/>
                </a:lnTo>
                <a:lnTo>
                  <a:pt x="1566" y="2262"/>
                </a:lnTo>
                <a:lnTo>
                  <a:pt x="1566" y="2252"/>
                </a:lnTo>
                <a:lnTo>
                  <a:pt x="1566" y="2246"/>
                </a:lnTo>
                <a:lnTo>
                  <a:pt x="1566" y="2238"/>
                </a:lnTo>
                <a:lnTo>
                  <a:pt x="1565" y="2247"/>
                </a:lnTo>
                <a:lnTo>
                  <a:pt x="1565" y="2249"/>
                </a:lnTo>
                <a:lnTo>
                  <a:pt x="1565" y="2261"/>
                </a:lnTo>
                <a:lnTo>
                  <a:pt x="1565" y="2263"/>
                </a:lnTo>
                <a:lnTo>
                  <a:pt x="1565" y="2264"/>
                </a:lnTo>
                <a:lnTo>
                  <a:pt x="1565" y="2265"/>
                </a:lnTo>
                <a:lnTo>
                  <a:pt x="1565" y="2266"/>
                </a:lnTo>
                <a:lnTo>
                  <a:pt x="1565" y="2267"/>
                </a:lnTo>
                <a:lnTo>
                  <a:pt x="1566" y="2266"/>
                </a:lnTo>
                <a:close/>
                <a:moveTo>
                  <a:pt x="386" y="924"/>
                </a:moveTo>
                <a:lnTo>
                  <a:pt x="387" y="924"/>
                </a:lnTo>
                <a:lnTo>
                  <a:pt x="388" y="924"/>
                </a:lnTo>
                <a:lnTo>
                  <a:pt x="389" y="924"/>
                </a:lnTo>
                <a:lnTo>
                  <a:pt x="390" y="924"/>
                </a:lnTo>
                <a:lnTo>
                  <a:pt x="389" y="923"/>
                </a:lnTo>
                <a:lnTo>
                  <a:pt x="388" y="923"/>
                </a:lnTo>
                <a:lnTo>
                  <a:pt x="387" y="923"/>
                </a:lnTo>
                <a:lnTo>
                  <a:pt x="385" y="924"/>
                </a:lnTo>
                <a:lnTo>
                  <a:pt x="386" y="924"/>
                </a:lnTo>
                <a:close/>
                <a:moveTo>
                  <a:pt x="1419" y="237"/>
                </a:moveTo>
                <a:lnTo>
                  <a:pt x="1419" y="237"/>
                </a:lnTo>
                <a:lnTo>
                  <a:pt x="1419" y="236"/>
                </a:lnTo>
                <a:lnTo>
                  <a:pt x="1419" y="235"/>
                </a:lnTo>
                <a:lnTo>
                  <a:pt x="1418" y="235"/>
                </a:lnTo>
                <a:lnTo>
                  <a:pt x="1418" y="236"/>
                </a:lnTo>
                <a:lnTo>
                  <a:pt x="1418" y="237"/>
                </a:lnTo>
                <a:lnTo>
                  <a:pt x="1419" y="237"/>
                </a:lnTo>
                <a:close/>
                <a:moveTo>
                  <a:pt x="1035" y="178"/>
                </a:moveTo>
                <a:lnTo>
                  <a:pt x="1035" y="178"/>
                </a:lnTo>
                <a:lnTo>
                  <a:pt x="1034" y="177"/>
                </a:lnTo>
                <a:lnTo>
                  <a:pt x="1034" y="178"/>
                </a:lnTo>
                <a:lnTo>
                  <a:pt x="1035" y="178"/>
                </a:lnTo>
                <a:close/>
                <a:moveTo>
                  <a:pt x="284" y="1406"/>
                </a:moveTo>
                <a:lnTo>
                  <a:pt x="283" y="1406"/>
                </a:lnTo>
                <a:lnTo>
                  <a:pt x="282" y="1405"/>
                </a:lnTo>
                <a:lnTo>
                  <a:pt x="278" y="1402"/>
                </a:lnTo>
                <a:lnTo>
                  <a:pt x="275" y="1398"/>
                </a:lnTo>
                <a:lnTo>
                  <a:pt x="273" y="1393"/>
                </a:lnTo>
                <a:lnTo>
                  <a:pt x="271" y="1391"/>
                </a:lnTo>
                <a:lnTo>
                  <a:pt x="271" y="1390"/>
                </a:lnTo>
                <a:lnTo>
                  <a:pt x="271" y="1404"/>
                </a:lnTo>
                <a:lnTo>
                  <a:pt x="283" y="1407"/>
                </a:lnTo>
                <a:lnTo>
                  <a:pt x="284" y="1406"/>
                </a:lnTo>
                <a:close/>
                <a:moveTo>
                  <a:pt x="81" y="1600"/>
                </a:moveTo>
                <a:lnTo>
                  <a:pt x="80" y="1602"/>
                </a:lnTo>
                <a:lnTo>
                  <a:pt x="73" y="1602"/>
                </a:lnTo>
                <a:lnTo>
                  <a:pt x="73" y="1608"/>
                </a:lnTo>
                <a:lnTo>
                  <a:pt x="72" y="1609"/>
                </a:lnTo>
                <a:lnTo>
                  <a:pt x="72" y="1610"/>
                </a:lnTo>
                <a:lnTo>
                  <a:pt x="72" y="1611"/>
                </a:lnTo>
                <a:lnTo>
                  <a:pt x="71" y="1613"/>
                </a:lnTo>
                <a:lnTo>
                  <a:pt x="70" y="1614"/>
                </a:lnTo>
                <a:lnTo>
                  <a:pt x="70" y="1615"/>
                </a:lnTo>
                <a:lnTo>
                  <a:pt x="69" y="1615"/>
                </a:lnTo>
                <a:lnTo>
                  <a:pt x="69" y="1615"/>
                </a:lnTo>
                <a:lnTo>
                  <a:pt x="65" y="1620"/>
                </a:lnTo>
                <a:lnTo>
                  <a:pt x="60" y="1625"/>
                </a:lnTo>
                <a:lnTo>
                  <a:pt x="60" y="1626"/>
                </a:lnTo>
                <a:lnTo>
                  <a:pt x="59" y="1626"/>
                </a:lnTo>
                <a:lnTo>
                  <a:pt x="59" y="1627"/>
                </a:lnTo>
                <a:lnTo>
                  <a:pt x="58" y="1630"/>
                </a:lnTo>
                <a:lnTo>
                  <a:pt x="57" y="1630"/>
                </a:lnTo>
                <a:lnTo>
                  <a:pt x="58" y="1627"/>
                </a:lnTo>
                <a:lnTo>
                  <a:pt x="59" y="1626"/>
                </a:lnTo>
                <a:lnTo>
                  <a:pt x="59" y="1625"/>
                </a:lnTo>
                <a:lnTo>
                  <a:pt x="60" y="1624"/>
                </a:lnTo>
                <a:lnTo>
                  <a:pt x="69" y="1615"/>
                </a:lnTo>
                <a:lnTo>
                  <a:pt x="70" y="1614"/>
                </a:lnTo>
                <a:lnTo>
                  <a:pt x="70" y="1613"/>
                </a:lnTo>
                <a:lnTo>
                  <a:pt x="71" y="1611"/>
                </a:lnTo>
                <a:lnTo>
                  <a:pt x="71" y="1610"/>
                </a:lnTo>
                <a:lnTo>
                  <a:pt x="72" y="1609"/>
                </a:lnTo>
                <a:lnTo>
                  <a:pt x="72" y="1608"/>
                </a:lnTo>
                <a:lnTo>
                  <a:pt x="72" y="1607"/>
                </a:lnTo>
                <a:lnTo>
                  <a:pt x="72" y="1601"/>
                </a:lnTo>
                <a:lnTo>
                  <a:pt x="73" y="1598"/>
                </a:lnTo>
                <a:lnTo>
                  <a:pt x="73" y="1597"/>
                </a:lnTo>
                <a:lnTo>
                  <a:pt x="73" y="1596"/>
                </a:lnTo>
                <a:lnTo>
                  <a:pt x="73" y="1595"/>
                </a:lnTo>
                <a:lnTo>
                  <a:pt x="72" y="1594"/>
                </a:lnTo>
                <a:lnTo>
                  <a:pt x="72" y="1593"/>
                </a:lnTo>
                <a:lnTo>
                  <a:pt x="72" y="1592"/>
                </a:lnTo>
                <a:lnTo>
                  <a:pt x="72" y="1591"/>
                </a:lnTo>
                <a:lnTo>
                  <a:pt x="72" y="1591"/>
                </a:lnTo>
                <a:lnTo>
                  <a:pt x="72" y="1590"/>
                </a:lnTo>
                <a:lnTo>
                  <a:pt x="71" y="1590"/>
                </a:lnTo>
                <a:lnTo>
                  <a:pt x="71" y="1589"/>
                </a:lnTo>
                <a:lnTo>
                  <a:pt x="71" y="1588"/>
                </a:lnTo>
                <a:lnTo>
                  <a:pt x="71" y="1586"/>
                </a:lnTo>
                <a:lnTo>
                  <a:pt x="71" y="1585"/>
                </a:lnTo>
                <a:lnTo>
                  <a:pt x="71" y="1584"/>
                </a:lnTo>
                <a:lnTo>
                  <a:pt x="72" y="1583"/>
                </a:lnTo>
                <a:lnTo>
                  <a:pt x="72" y="1582"/>
                </a:lnTo>
                <a:lnTo>
                  <a:pt x="73" y="1581"/>
                </a:lnTo>
                <a:lnTo>
                  <a:pt x="73" y="1580"/>
                </a:lnTo>
                <a:lnTo>
                  <a:pt x="73" y="1579"/>
                </a:lnTo>
                <a:lnTo>
                  <a:pt x="73" y="1578"/>
                </a:lnTo>
                <a:lnTo>
                  <a:pt x="73" y="1577"/>
                </a:lnTo>
                <a:lnTo>
                  <a:pt x="73" y="1576"/>
                </a:lnTo>
                <a:lnTo>
                  <a:pt x="73" y="1574"/>
                </a:lnTo>
                <a:lnTo>
                  <a:pt x="73" y="1573"/>
                </a:lnTo>
                <a:lnTo>
                  <a:pt x="1" y="1574"/>
                </a:lnTo>
                <a:lnTo>
                  <a:pt x="1" y="1577"/>
                </a:lnTo>
                <a:lnTo>
                  <a:pt x="2" y="1578"/>
                </a:lnTo>
                <a:lnTo>
                  <a:pt x="2" y="1579"/>
                </a:lnTo>
                <a:lnTo>
                  <a:pt x="2" y="1581"/>
                </a:lnTo>
                <a:lnTo>
                  <a:pt x="2" y="1582"/>
                </a:lnTo>
                <a:lnTo>
                  <a:pt x="2" y="1584"/>
                </a:lnTo>
                <a:lnTo>
                  <a:pt x="2" y="1585"/>
                </a:lnTo>
                <a:lnTo>
                  <a:pt x="2" y="1587"/>
                </a:lnTo>
                <a:lnTo>
                  <a:pt x="2" y="1588"/>
                </a:lnTo>
                <a:lnTo>
                  <a:pt x="2" y="1590"/>
                </a:lnTo>
                <a:lnTo>
                  <a:pt x="2" y="1591"/>
                </a:lnTo>
                <a:lnTo>
                  <a:pt x="2" y="1592"/>
                </a:lnTo>
                <a:lnTo>
                  <a:pt x="2" y="1593"/>
                </a:lnTo>
                <a:lnTo>
                  <a:pt x="2" y="1594"/>
                </a:lnTo>
                <a:lnTo>
                  <a:pt x="2" y="1597"/>
                </a:lnTo>
                <a:lnTo>
                  <a:pt x="2" y="1600"/>
                </a:lnTo>
                <a:lnTo>
                  <a:pt x="2" y="1605"/>
                </a:lnTo>
                <a:lnTo>
                  <a:pt x="2" y="1607"/>
                </a:lnTo>
                <a:lnTo>
                  <a:pt x="2" y="1609"/>
                </a:lnTo>
                <a:lnTo>
                  <a:pt x="2" y="1610"/>
                </a:lnTo>
                <a:lnTo>
                  <a:pt x="2" y="1615"/>
                </a:lnTo>
                <a:lnTo>
                  <a:pt x="4" y="1616"/>
                </a:lnTo>
                <a:lnTo>
                  <a:pt x="5" y="1616"/>
                </a:lnTo>
                <a:lnTo>
                  <a:pt x="6" y="1616"/>
                </a:lnTo>
                <a:lnTo>
                  <a:pt x="7" y="1616"/>
                </a:lnTo>
                <a:lnTo>
                  <a:pt x="8" y="1616"/>
                </a:lnTo>
                <a:lnTo>
                  <a:pt x="9" y="1616"/>
                </a:lnTo>
                <a:lnTo>
                  <a:pt x="11" y="1617"/>
                </a:lnTo>
                <a:lnTo>
                  <a:pt x="12" y="1617"/>
                </a:lnTo>
                <a:lnTo>
                  <a:pt x="13" y="1617"/>
                </a:lnTo>
                <a:lnTo>
                  <a:pt x="14" y="1617"/>
                </a:lnTo>
                <a:lnTo>
                  <a:pt x="15" y="1618"/>
                </a:lnTo>
                <a:lnTo>
                  <a:pt x="16" y="1618"/>
                </a:lnTo>
                <a:lnTo>
                  <a:pt x="17" y="1618"/>
                </a:lnTo>
                <a:lnTo>
                  <a:pt x="33" y="1618"/>
                </a:lnTo>
                <a:lnTo>
                  <a:pt x="33" y="1624"/>
                </a:lnTo>
                <a:lnTo>
                  <a:pt x="34" y="1639"/>
                </a:lnTo>
                <a:lnTo>
                  <a:pt x="34" y="1651"/>
                </a:lnTo>
                <a:lnTo>
                  <a:pt x="34" y="1655"/>
                </a:lnTo>
                <a:lnTo>
                  <a:pt x="34" y="1663"/>
                </a:lnTo>
                <a:lnTo>
                  <a:pt x="34" y="1675"/>
                </a:lnTo>
                <a:lnTo>
                  <a:pt x="35" y="1675"/>
                </a:lnTo>
                <a:lnTo>
                  <a:pt x="37" y="1674"/>
                </a:lnTo>
                <a:lnTo>
                  <a:pt x="51" y="1675"/>
                </a:lnTo>
                <a:lnTo>
                  <a:pt x="86" y="1675"/>
                </a:lnTo>
                <a:lnTo>
                  <a:pt x="111" y="1686"/>
                </a:lnTo>
                <a:lnTo>
                  <a:pt x="122" y="1684"/>
                </a:lnTo>
                <a:lnTo>
                  <a:pt x="122" y="1778"/>
                </a:lnTo>
                <a:lnTo>
                  <a:pt x="121" y="1889"/>
                </a:lnTo>
                <a:lnTo>
                  <a:pt x="137" y="1881"/>
                </a:lnTo>
                <a:lnTo>
                  <a:pt x="150" y="1871"/>
                </a:lnTo>
                <a:lnTo>
                  <a:pt x="150" y="1872"/>
                </a:lnTo>
                <a:lnTo>
                  <a:pt x="152" y="1871"/>
                </a:lnTo>
                <a:lnTo>
                  <a:pt x="155" y="1870"/>
                </a:lnTo>
                <a:lnTo>
                  <a:pt x="156" y="1870"/>
                </a:lnTo>
                <a:lnTo>
                  <a:pt x="157" y="1869"/>
                </a:lnTo>
                <a:lnTo>
                  <a:pt x="162" y="1868"/>
                </a:lnTo>
                <a:lnTo>
                  <a:pt x="165" y="1868"/>
                </a:lnTo>
                <a:lnTo>
                  <a:pt x="166" y="1868"/>
                </a:lnTo>
                <a:lnTo>
                  <a:pt x="168" y="1867"/>
                </a:lnTo>
                <a:lnTo>
                  <a:pt x="173" y="1867"/>
                </a:lnTo>
                <a:lnTo>
                  <a:pt x="177" y="1866"/>
                </a:lnTo>
                <a:lnTo>
                  <a:pt x="178" y="1866"/>
                </a:lnTo>
                <a:lnTo>
                  <a:pt x="178" y="1865"/>
                </a:lnTo>
                <a:lnTo>
                  <a:pt x="239" y="1861"/>
                </a:lnTo>
                <a:lnTo>
                  <a:pt x="241" y="1860"/>
                </a:lnTo>
                <a:lnTo>
                  <a:pt x="244" y="1860"/>
                </a:lnTo>
                <a:lnTo>
                  <a:pt x="247" y="1860"/>
                </a:lnTo>
                <a:lnTo>
                  <a:pt x="250" y="1861"/>
                </a:lnTo>
                <a:lnTo>
                  <a:pt x="251" y="1861"/>
                </a:lnTo>
                <a:lnTo>
                  <a:pt x="259" y="1862"/>
                </a:lnTo>
                <a:lnTo>
                  <a:pt x="263" y="1862"/>
                </a:lnTo>
                <a:lnTo>
                  <a:pt x="266" y="1863"/>
                </a:lnTo>
                <a:lnTo>
                  <a:pt x="289" y="1867"/>
                </a:lnTo>
                <a:lnTo>
                  <a:pt x="294" y="1868"/>
                </a:lnTo>
                <a:lnTo>
                  <a:pt x="298" y="1869"/>
                </a:lnTo>
                <a:lnTo>
                  <a:pt x="298" y="1828"/>
                </a:lnTo>
                <a:lnTo>
                  <a:pt x="298" y="1813"/>
                </a:lnTo>
                <a:lnTo>
                  <a:pt x="298" y="1810"/>
                </a:lnTo>
                <a:lnTo>
                  <a:pt x="298" y="1795"/>
                </a:lnTo>
                <a:lnTo>
                  <a:pt x="298" y="1794"/>
                </a:lnTo>
                <a:lnTo>
                  <a:pt x="298" y="1793"/>
                </a:lnTo>
                <a:lnTo>
                  <a:pt x="308" y="1793"/>
                </a:lnTo>
                <a:lnTo>
                  <a:pt x="337" y="1793"/>
                </a:lnTo>
                <a:lnTo>
                  <a:pt x="337" y="1777"/>
                </a:lnTo>
                <a:lnTo>
                  <a:pt x="337" y="1759"/>
                </a:lnTo>
                <a:lnTo>
                  <a:pt x="337" y="1747"/>
                </a:lnTo>
                <a:lnTo>
                  <a:pt x="338" y="1745"/>
                </a:lnTo>
                <a:lnTo>
                  <a:pt x="315" y="1745"/>
                </a:lnTo>
                <a:lnTo>
                  <a:pt x="300" y="1745"/>
                </a:lnTo>
                <a:lnTo>
                  <a:pt x="300" y="1713"/>
                </a:lnTo>
                <a:lnTo>
                  <a:pt x="296" y="1713"/>
                </a:lnTo>
                <a:lnTo>
                  <a:pt x="285" y="1713"/>
                </a:lnTo>
                <a:lnTo>
                  <a:pt x="281" y="1713"/>
                </a:lnTo>
                <a:lnTo>
                  <a:pt x="278" y="1713"/>
                </a:lnTo>
                <a:lnTo>
                  <a:pt x="264" y="1713"/>
                </a:lnTo>
                <a:lnTo>
                  <a:pt x="264" y="1725"/>
                </a:lnTo>
                <a:lnTo>
                  <a:pt x="217" y="1724"/>
                </a:lnTo>
                <a:lnTo>
                  <a:pt x="217" y="1720"/>
                </a:lnTo>
                <a:lnTo>
                  <a:pt x="217" y="1684"/>
                </a:lnTo>
                <a:lnTo>
                  <a:pt x="210" y="1684"/>
                </a:lnTo>
                <a:lnTo>
                  <a:pt x="210" y="1685"/>
                </a:lnTo>
                <a:lnTo>
                  <a:pt x="210" y="1686"/>
                </a:lnTo>
                <a:lnTo>
                  <a:pt x="210" y="1687"/>
                </a:lnTo>
                <a:lnTo>
                  <a:pt x="210" y="1688"/>
                </a:lnTo>
                <a:lnTo>
                  <a:pt x="210" y="1688"/>
                </a:lnTo>
                <a:lnTo>
                  <a:pt x="209" y="1688"/>
                </a:lnTo>
                <a:lnTo>
                  <a:pt x="209" y="1689"/>
                </a:lnTo>
                <a:lnTo>
                  <a:pt x="209" y="1690"/>
                </a:lnTo>
                <a:lnTo>
                  <a:pt x="208" y="1690"/>
                </a:lnTo>
                <a:lnTo>
                  <a:pt x="196" y="1683"/>
                </a:lnTo>
                <a:lnTo>
                  <a:pt x="193" y="1686"/>
                </a:lnTo>
                <a:lnTo>
                  <a:pt x="185" y="1687"/>
                </a:lnTo>
                <a:lnTo>
                  <a:pt x="184" y="1686"/>
                </a:lnTo>
                <a:lnTo>
                  <a:pt x="182" y="1686"/>
                </a:lnTo>
                <a:lnTo>
                  <a:pt x="171" y="1685"/>
                </a:lnTo>
                <a:lnTo>
                  <a:pt x="170" y="1684"/>
                </a:lnTo>
                <a:lnTo>
                  <a:pt x="163" y="1687"/>
                </a:lnTo>
                <a:lnTo>
                  <a:pt x="162" y="1687"/>
                </a:lnTo>
                <a:lnTo>
                  <a:pt x="159" y="1687"/>
                </a:lnTo>
                <a:lnTo>
                  <a:pt x="153" y="1691"/>
                </a:lnTo>
                <a:lnTo>
                  <a:pt x="145" y="1681"/>
                </a:lnTo>
                <a:lnTo>
                  <a:pt x="143" y="1679"/>
                </a:lnTo>
                <a:lnTo>
                  <a:pt x="142" y="1679"/>
                </a:lnTo>
                <a:lnTo>
                  <a:pt x="138" y="1676"/>
                </a:lnTo>
                <a:lnTo>
                  <a:pt x="135" y="1673"/>
                </a:lnTo>
                <a:lnTo>
                  <a:pt x="136" y="1657"/>
                </a:lnTo>
                <a:lnTo>
                  <a:pt x="137" y="1658"/>
                </a:lnTo>
                <a:lnTo>
                  <a:pt x="138" y="1658"/>
                </a:lnTo>
                <a:lnTo>
                  <a:pt x="139" y="1658"/>
                </a:lnTo>
                <a:lnTo>
                  <a:pt x="140" y="1659"/>
                </a:lnTo>
                <a:lnTo>
                  <a:pt x="141" y="1659"/>
                </a:lnTo>
                <a:lnTo>
                  <a:pt x="142" y="1659"/>
                </a:lnTo>
                <a:lnTo>
                  <a:pt x="143" y="1659"/>
                </a:lnTo>
                <a:lnTo>
                  <a:pt x="144" y="1660"/>
                </a:lnTo>
                <a:lnTo>
                  <a:pt x="145" y="1660"/>
                </a:lnTo>
                <a:lnTo>
                  <a:pt x="146" y="1660"/>
                </a:lnTo>
                <a:lnTo>
                  <a:pt x="146" y="1660"/>
                </a:lnTo>
                <a:lnTo>
                  <a:pt x="147" y="1660"/>
                </a:lnTo>
                <a:lnTo>
                  <a:pt x="148" y="1659"/>
                </a:lnTo>
                <a:lnTo>
                  <a:pt x="151" y="1659"/>
                </a:lnTo>
                <a:lnTo>
                  <a:pt x="153" y="1660"/>
                </a:lnTo>
                <a:lnTo>
                  <a:pt x="172" y="1659"/>
                </a:lnTo>
                <a:lnTo>
                  <a:pt x="173" y="1659"/>
                </a:lnTo>
                <a:lnTo>
                  <a:pt x="174" y="1659"/>
                </a:lnTo>
                <a:lnTo>
                  <a:pt x="175" y="1659"/>
                </a:lnTo>
                <a:lnTo>
                  <a:pt x="176" y="1659"/>
                </a:lnTo>
                <a:lnTo>
                  <a:pt x="179" y="1658"/>
                </a:lnTo>
                <a:lnTo>
                  <a:pt x="180" y="1658"/>
                </a:lnTo>
                <a:lnTo>
                  <a:pt x="181" y="1656"/>
                </a:lnTo>
                <a:lnTo>
                  <a:pt x="181" y="1655"/>
                </a:lnTo>
                <a:lnTo>
                  <a:pt x="181" y="1654"/>
                </a:lnTo>
                <a:lnTo>
                  <a:pt x="181" y="1653"/>
                </a:lnTo>
                <a:lnTo>
                  <a:pt x="181" y="1652"/>
                </a:lnTo>
                <a:lnTo>
                  <a:pt x="181" y="1651"/>
                </a:lnTo>
                <a:lnTo>
                  <a:pt x="181" y="1650"/>
                </a:lnTo>
                <a:lnTo>
                  <a:pt x="180" y="1649"/>
                </a:lnTo>
                <a:lnTo>
                  <a:pt x="180" y="1648"/>
                </a:lnTo>
                <a:lnTo>
                  <a:pt x="180" y="1647"/>
                </a:lnTo>
                <a:lnTo>
                  <a:pt x="180" y="1646"/>
                </a:lnTo>
                <a:lnTo>
                  <a:pt x="180" y="1645"/>
                </a:lnTo>
                <a:lnTo>
                  <a:pt x="180" y="1644"/>
                </a:lnTo>
                <a:lnTo>
                  <a:pt x="179" y="1644"/>
                </a:lnTo>
                <a:lnTo>
                  <a:pt x="179" y="1643"/>
                </a:lnTo>
                <a:lnTo>
                  <a:pt x="178" y="1642"/>
                </a:lnTo>
                <a:lnTo>
                  <a:pt x="177" y="1642"/>
                </a:lnTo>
                <a:lnTo>
                  <a:pt x="177" y="1640"/>
                </a:lnTo>
                <a:lnTo>
                  <a:pt x="178" y="1640"/>
                </a:lnTo>
                <a:lnTo>
                  <a:pt x="179" y="1640"/>
                </a:lnTo>
                <a:lnTo>
                  <a:pt x="180" y="1640"/>
                </a:lnTo>
                <a:lnTo>
                  <a:pt x="180" y="1639"/>
                </a:lnTo>
                <a:lnTo>
                  <a:pt x="180" y="1639"/>
                </a:lnTo>
                <a:lnTo>
                  <a:pt x="180" y="1638"/>
                </a:lnTo>
                <a:lnTo>
                  <a:pt x="180" y="1637"/>
                </a:lnTo>
                <a:lnTo>
                  <a:pt x="179" y="1636"/>
                </a:lnTo>
                <a:lnTo>
                  <a:pt x="179" y="1635"/>
                </a:lnTo>
                <a:lnTo>
                  <a:pt x="179" y="1634"/>
                </a:lnTo>
                <a:lnTo>
                  <a:pt x="178" y="1633"/>
                </a:lnTo>
                <a:lnTo>
                  <a:pt x="178" y="1632"/>
                </a:lnTo>
                <a:lnTo>
                  <a:pt x="177" y="1631"/>
                </a:lnTo>
                <a:lnTo>
                  <a:pt x="177" y="1630"/>
                </a:lnTo>
                <a:lnTo>
                  <a:pt x="177" y="1629"/>
                </a:lnTo>
                <a:lnTo>
                  <a:pt x="176" y="1628"/>
                </a:lnTo>
                <a:lnTo>
                  <a:pt x="176" y="1627"/>
                </a:lnTo>
                <a:lnTo>
                  <a:pt x="176" y="1626"/>
                </a:lnTo>
                <a:lnTo>
                  <a:pt x="176" y="1625"/>
                </a:lnTo>
                <a:lnTo>
                  <a:pt x="176" y="1623"/>
                </a:lnTo>
                <a:lnTo>
                  <a:pt x="176" y="1622"/>
                </a:lnTo>
                <a:lnTo>
                  <a:pt x="176" y="1621"/>
                </a:lnTo>
                <a:lnTo>
                  <a:pt x="176" y="1620"/>
                </a:lnTo>
                <a:lnTo>
                  <a:pt x="175" y="1619"/>
                </a:lnTo>
                <a:lnTo>
                  <a:pt x="175" y="1618"/>
                </a:lnTo>
                <a:lnTo>
                  <a:pt x="174" y="1617"/>
                </a:lnTo>
                <a:lnTo>
                  <a:pt x="174" y="1616"/>
                </a:lnTo>
                <a:lnTo>
                  <a:pt x="174" y="1615"/>
                </a:lnTo>
                <a:lnTo>
                  <a:pt x="174" y="1615"/>
                </a:lnTo>
                <a:lnTo>
                  <a:pt x="174" y="1614"/>
                </a:lnTo>
                <a:lnTo>
                  <a:pt x="174" y="1613"/>
                </a:lnTo>
                <a:lnTo>
                  <a:pt x="174" y="1612"/>
                </a:lnTo>
                <a:lnTo>
                  <a:pt x="174" y="1611"/>
                </a:lnTo>
                <a:lnTo>
                  <a:pt x="173" y="1610"/>
                </a:lnTo>
                <a:lnTo>
                  <a:pt x="172" y="1610"/>
                </a:lnTo>
                <a:lnTo>
                  <a:pt x="171" y="1610"/>
                </a:lnTo>
                <a:lnTo>
                  <a:pt x="170" y="1610"/>
                </a:lnTo>
                <a:lnTo>
                  <a:pt x="168" y="1609"/>
                </a:lnTo>
                <a:lnTo>
                  <a:pt x="167" y="1609"/>
                </a:lnTo>
                <a:lnTo>
                  <a:pt x="166" y="1609"/>
                </a:lnTo>
                <a:lnTo>
                  <a:pt x="165" y="1610"/>
                </a:lnTo>
                <a:lnTo>
                  <a:pt x="164" y="1610"/>
                </a:lnTo>
                <a:lnTo>
                  <a:pt x="164" y="1612"/>
                </a:lnTo>
                <a:lnTo>
                  <a:pt x="163" y="1612"/>
                </a:lnTo>
                <a:lnTo>
                  <a:pt x="162" y="1613"/>
                </a:lnTo>
                <a:lnTo>
                  <a:pt x="161" y="1613"/>
                </a:lnTo>
                <a:lnTo>
                  <a:pt x="160" y="1613"/>
                </a:lnTo>
                <a:lnTo>
                  <a:pt x="160" y="1614"/>
                </a:lnTo>
                <a:lnTo>
                  <a:pt x="159" y="1614"/>
                </a:lnTo>
                <a:lnTo>
                  <a:pt x="158" y="1615"/>
                </a:lnTo>
                <a:lnTo>
                  <a:pt x="157" y="1615"/>
                </a:lnTo>
                <a:lnTo>
                  <a:pt x="156" y="1615"/>
                </a:lnTo>
                <a:lnTo>
                  <a:pt x="155" y="1616"/>
                </a:lnTo>
                <a:lnTo>
                  <a:pt x="152" y="1613"/>
                </a:lnTo>
                <a:lnTo>
                  <a:pt x="151" y="1613"/>
                </a:lnTo>
                <a:lnTo>
                  <a:pt x="150" y="1612"/>
                </a:lnTo>
                <a:lnTo>
                  <a:pt x="150" y="1611"/>
                </a:lnTo>
                <a:lnTo>
                  <a:pt x="149" y="1611"/>
                </a:lnTo>
                <a:lnTo>
                  <a:pt x="149" y="1610"/>
                </a:lnTo>
                <a:lnTo>
                  <a:pt x="150" y="1610"/>
                </a:lnTo>
                <a:lnTo>
                  <a:pt x="149" y="1607"/>
                </a:lnTo>
                <a:lnTo>
                  <a:pt x="150" y="1603"/>
                </a:lnTo>
                <a:lnTo>
                  <a:pt x="148" y="1603"/>
                </a:lnTo>
                <a:lnTo>
                  <a:pt x="147" y="1603"/>
                </a:lnTo>
                <a:lnTo>
                  <a:pt x="146" y="1603"/>
                </a:lnTo>
                <a:lnTo>
                  <a:pt x="146" y="1603"/>
                </a:lnTo>
                <a:lnTo>
                  <a:pt x="145" y="1603"/>
                </a:lnTo>
                <a:lnTo>
                  <a:pt x="144" y="1598"/>
                </a:lnTo>
                <a:lnTo>
                  <a:pt x="143" y="1598"/>
                </a:lnTo>
                <a:lnTo>
                  <a:pt x="134" y="1600"/>
                </a:lnTo>
                <a:lnTo>
                  <a:pt x="129" y="1606"/>
                </a:lnTo>
                <a:lnTo>
                  <a:pt x="118" y="1606"/>
                </a:lnTo>
                <a:lnTo>
                  <a:pt x="110" y="1605"/>
                </a:lnTo>
                <a:lnTo>
                  <a:pt x="103" y="1599"/>
                </a:lnTo>
                <a:lnTo>
                  <a:pt x="98" y="1600"/>
                </a:lnTo>
                <a:lnTo>
                  <a:pt x="97" y="1602"/>
                </a:lnTo>
                <a:lnTo>
                  <a:pt x="90" y="1600"/>
                </a:lnTo>
                <a:lnTo>
                  <a:pt x="81" y="1600"/>
                </a:lnTo>
                <a:close/>
                <a:moveTo>
                  <a:pt x="56" y="1642"/>
                </a:moveTo>
                <a:lnTo>
                  <a:pt x="55" y="1642"/>
                </a:lnTo>
                <a:lnTo>
                  <a:pt x="55" y="1641"/>
                </a:lnTo>
                <a:lnTo>
                  <a:pt x="54" y="1641"/>
                </a:lnTo>
                <a:lnTo>
                  <a:pt x="58" y="1636"/>
                </a:lnTo>
                <a:lnTo>
                  <a:pt x="63" y="1639"/>
                </a:lnTo>
                <a:lnTo>
                  <a:pt x="84" y="1648"/>
                </a:lnTo>
                <a:lnTo>
                  <a:pt x="79" y="1657"/>
                </a:lnTo>
                <a:lnTo>
                  <a:pt x="56" y="1642"/>
                </a:lnTo>
                <a:lnTo>
                  <a:pt x="56" y="1642"/>
                </a:lnTo>
                <a:close/>
                <a:moveTo>
                  <a:pt x="1135" y="41"/>
                </a:moveTo>
                <a:lnTo>
                  <a:pt x="1135" y="39"/>
                </a:lnTo>
                <a:lnTo>
                  <a:pt x="1107" y="67"/>
                </a:lnTo>
                <a:lnTo>
                  <a:pt x="1119" y="68"/>
                </a:lnTo>
                <a:lnTo>
                  <a:pt x="1135" y="69"/>
                </a:lnTo>
                <a:lnTo>
                  <a:pt x="1135" y="41"/>
                </a:lnTo>
                <a:close/>
                <a:moveTo>
                  <a:pt x="175" y="1572"/>
                </a:moveTo>
                <a:lnTo>
                  <a:pt x="175" y="1548"/>
                </a:lnTo>
                <a:lnTo>
                  <a:pt x="175" y="1545"/>
                </a:lnTo>
                <a:lnTo>
                  <a:pt x="170" y="1545"/>
                </a:lnTo>
                <a:lnTo>
                  <a:pt x="170" y="1541"/>
                </a:lnTo>
                <a:lnTo>
                  <a:pt x="184" y="1541"/>
                </a:lnTo>
                <a:lnTo>
                  <a:pt x="184" y="1538"/>
                </a:lnTo>
                <a:lnTo>
                  <a:pt x="182" y="1539"/>
                </a:lnTo>
                <a:lnTo>
                  <a:pt x="179" y="1539"/>
                </a:lnTo>
                <a:lnTo>
                  <a:pt x="178" y="1539"/>
                </a:lnTo>
                <a:lnTo>
                  <a:pt x="176" y="1540"/>
                </a:lnTo>
                <a:lnTo>
                  <a:pt x="175" y="1534"/>
                </a:lnTo>
                <a:lnTo>
                  <a:pt x="171" y="1530"/>
                </a:lnTo>
                <a:lnTo>
                  <a:pt x="170" y="1530"/>
                </a:lnTo>
                <a:lnTo>
                  <a:pt x="166" y="1519"/>
                </a:lnTo>
                <a:lnTo>
                  <a:pt x="162" y="1517"/>
                </a:lnTo>
                <a:lnTo>
                  <a:pt x="160" y="1515"/>
                </a:lnTo>
                <a:lnTo>
                  <a:pt x="159" y="1515"/>
                </a:lnTo>
                <a:lnTo>
                  <a:pt x="159" y="1514"/>
                </a:lnTo>
                <a:lnTo>
                  <a:pt x="157" y="1513"/>
                </a:lnTo>
                <a:lnTo>
                  <a:pt x="156" y="1512"/>
                </a:lnTo>
                <a:lnTo>
                  <a:pt x="152" y="1509"/>
                </a:lnTo>
                <a:lnTo>
                  <a:pt x="140" y="1509"/>
                </a:lnTo>
                <a:lnTo>
                  <a:pt x="123" y="1509"/>
                </a:lnTo>
                <a:lnTo>
                  <a:pt x="122" y="1444"/>
                </a:lnTo>
                <a:lnTo>
                  <a:pt x="140" y="1398"/>
                </a:lnTo>
                <a:lnTo>
                  <a:pt x="138" y="1398"/>
                </a:lnTo>
                <a:lnTo>
                  <a:pt x="138" y="1384"/>
                </a:lnTo>
                <a:lnTo>
                  <a:pt x="138" y="1378"/>
                </a:lnTo>
                <a:lnTo>
                  <a:pt x="86" y="1386"/>
                </a:lnTo>
                <a:lnTo>
                  <a:pt x="86" y="1404"/>
                </a:lnTo>
                <a:lnTo>
                  <a:pt x="72" y="1404"/>
                </a:lnTo>
                <a:lnTo>
                  <a:pt x="63" y="1430"/>
                </a:lnTo>
                <a:lnTo>
                  <a:pt x="66" y="1433"/>
                </a:lnTo>
                <a:lnTo>
                  <a:pt x="69" y="1437"/>
                </a:lnTo>
                <a:lnTo>
                  <a:pt x="73" y="1439"/>
                </a:lnTo>
                <a:lnTo>
                  <a:pt x="85" y="1444"/>
                </a:lnTo>
                <a:lnTo>
                  <a:pt x="87" y="1444"/>
                </a:lnTo>
                <a:lnTo>
                  <a:pt x="86" y="1478"/>
                </a:lnTo>
                <a:lnTo>
                  <a:pt x="117" y="1478"/>
                </a:lnTo>
                <a:lnTo>
                  <a:pt x="118" y="1545"/>
                </a:lnTo>
                <a:lnTo>
                  <a:pt x="118" y="1547"/>
                </a:lnTo>
                <a:lnTo>
                  <a:pt x="112" y="1546"/>
                </a:lnTo>
                <a:lnTo>
                  <a:pt x="112" y="1551"/>
                </a:lnTo>
                <a:lnTo>
                  <a:pt x="117" y="1551"/>
                </a:lnTo>
                <a:lnTo>
                  <a:pt x="121" y="1551"/>
                </a:lnTo>
                <a:lnTo>
                  <a:pt x="121" y="1542"/>
                </a:lnTo>
                <a:lnTo>
                  <a:pt x="124" y="1543"/>
                </a:lnTo>
                <a:lnTo>
                  <a:pt x="126" y="1544"/>
                </a:lnTo>
                <a:lnTo>
                  <a:pt x="127" y="1544"/>
                </a:lnTo>
                <a:lnTo>
                  <a:pt x="128" y="1544"/>
                </a:lnTo>
                <a:lnTo>
                  <a:pt x="129" y="1545"/>
                </a:lnTo>
                <a:lnTo>
                  <a:pt x="130" y="1545"/>
                </a:lnTo>
                <a:lnTo>
                  <a:pt x="131" y="1545"/>
                </a:lnTo>
                <a:lnTo>
                  <a:pt x="141" y="1545"/>
                </a:lnTo>
                <a:lnTo>
                  <a:pt x="142" y="1545"/>
                </a:lnTo>
                <a:lnTo>
                  <a:pt x="142" y="1544"/>
                </a:lnTo>
                <a:lnTo>
                  <a:pt x="141" y="1544"/>
                </a:lnTo>
                <a:lnTo>
                  <a:pt x="141" y="1543"/>
                </a:lnTo>
                <a:lnTo>
                  <a:pt x="142" y="1543"/>
                </a:lnTo>
                <a:lnTo>
                  <a:pt x="143" y="1543"/>
                </a:lnTo>
                <a:lnTo>
                  <a:pt x="144" y="1543"/>
                </a:lnTo>
                <a:lnTo>
                  <a:pt x="143" y="1543"/>
                </a:lnTo>
                <a:lnTo>
                  <a:pt x="143" y="1544"/>
                </a:lnTo>
                <a:lnTo>
                  <a:pt x="143" y="1545"/>
                </a:lnTo>
                <a:lnTo>
                  <a:pt x="144" y="1545"/>
                </a:lnTo>
                <a:lnTo>
                  <a:pt x="145" y="1545"/>
                </a:lnTo>
                <a:lnTo>
                  <a:pt x="146" y="1545"/>
                </a:lnTo>
                <a:lnTo>
                  <a:pt x="146" y="1545"/>
                </a:lnTo>
                <a:lnTo>
                  <a:pt x="146" y="1546"/>
                </a:lnTo>
                <a:lnTo>
                  <a:pt x="147" y="1546"/>
                </a:lnTo>
                <a:lnTo>
                  <a:pt x="148" y="1546"/>
                </a:lnTo>
                <a:lnTo>
                  <a:pt x="149" y="1547"/>
                </a:lnTo>
                <a:lnTo>
                  <a:pt x="150" y="1547"/>
                </a:lnTo>
                <a:lnTo>
                  <a:pt x="151" y="1547"/>
                </a:lnTo>
                <a:lnTo>
                  <a:pt x="152" y="1547"/>
                </a:lnTo>
                <a:lnTo>
                  <a:pt x="153" y="1547"/>
                </a:lnTo>
                <a:lnTo>
                  <a:pt x="154" y="1547"/>
                </a:lnTo>
                <a:lnTo>
                  <a:pt x="154" y="1548"/>
                </a:lnTo>
                <a:lnTo>
                  <a:pt x="155" y="1548"/>
                </a:lnTo>
                <a:lnTo>
                  <a:pt x="156" y="1548"/>
                </a:lnTo>
                <a:lnTo>
                  <a:pt x="157" y="1548"/>
                </a:lnTo>
                <a:lnTo>
                  <a:pt x="158" y="1548"/>
                </a:lnTo>
                <a:lnTo>
                  <a:pt x="159" y="1548"/>
                </a:lnTo>
                <a:lnTo>
                  <a:pt x="160" y="1548"/>
                </a:lnTo>
                <a:lnTo>
                  <a:pt x="161" y="1549"/>
                </a:lnTo>
                <a:lnTo>
                  <a:pt x="162" y="1549"/>
                </a:lnTo>
                <a:lnTo>
                  <a:pt x="163" y="1549"/>
                </a:lnTo>
                <a:lnTo>
                  <a:pt x="164" y="1549"/>
                </a:lnTo>
                <a:lnTo>
                  <a:pt x="164" y="1548"/>
                </a:lnTo>
                <a:lnTo>
                  <a:pt x="165" y="1548"/>
                </a:lnTo>
                <a:lnTo>
                  <a:pt x="166" y="1548"/>
                </a:lnTo>
                <a:lnTo>
                  <a:pt x="166" y="1549"/>
                </a:lnTo>
                <a:lnTo>
                  <a:pt x="167" y="1549"/>
                </a:lnTo>
                <a:lnTo>
                  <a:pt x="167" y="1548"/>
                </a:lnTo>
                <a:lnTo>
                  <a:pt x="169" y="1548"/>
                </a:lnTo>
                <a:lnTo>
                  <a:pt x="169" y="1549"/>
                </a:lnTo>
                <a:lnTo>
                  <a:pt x="169" y="1550"/>
                </a:lnTo>
                <a:lnTo>
                  <a:pt x="169" y="1552"/>
                </a:lnTo>
                <a:lnTo>
                  <a:pt x="169" y="1578"/>
                </a:lnTo>
                <a:lnTo>
                  <a:pt x="170" y="1579"/>
                </a:lnTo>
                <a:lnTo>
                  <a:pt x="170" y="1580"/>
                </a:lnTo>
                <a:lnTo>
                  <a:pt x="170" y="1581"/>
                </a:lnTo>
                <a:lnTo>
                  <a:pt x="175" y="1581"/>
                </a:lnTo>
                <a:lnTo>
                  <a:pt x="175" y="1572"/>
                </a:lnTo>
                <a:close/>
                <a:moveTo>
                  <a:pt x="174" y="1588"/>
                </a:moveTo>
                <a:lnTo>
                  <a:pt x="173" y="1588"/>
                </a:lnTo>
                <a:lnTo>
                  <a:pt x="172" y="1588"/>
                </a:lnTo>
                <a:lnTo>
                  <a:pt x="177" y="1598"/>
                </a:lnTo>
                <a:lnTo>
                  <a:pt x="178" y="1599"/>
                </a:lnTo>
                <a:lnTo>
                  <a:pt x="178" y="1600"/>
                </a:lnTo>
                <a:lnTo>
                  <a:pt x="180" y="1604"/>
                </a:lnTo>
                <a:lnTo>
                  <a:pt x="181" y="1605"/>
                </a:lnTo>
                <a:lnTo>
                  <a:pt x="182" y="1605"/>
                </a:lnTo>
                <a:lnTo>
                  <a:pt x="182" y="1604"/>
                </a:lnTo>
                <a:lnTo>
                  <a:pt x="183" y="1604"/>
                </a:lnTo>
                <a:lnTo>
                  <a:pt x="186" y="1603"/>
                </a:lnTo>
                <a:lnTo>
                  <a:pt x="187" y="1603"/>
                </a:lnTo>
                <a:lnTo>
                  <a:pt x="188" y="1603"/>
                </a:lnTo>
                <a:lnTo>
                  <a:pt x="189" y="1603"/>
                </a:lnTo>
                <a:lnTo>
                  <a:pt x="190" y="1600"/>
                </a:lnTo>
                <a:lnTo>
                  <a:pt x="191" y="1600"/>
                </a:lnTo>
                <a:lnTo>
                  <a:pt x="193" y="1601"/>
                </a:lnTo>
                <a:lnTo>
                  <a:pt x="194" y="1601"/>
                </a:lnTo>
                <a:lnTo>
                  <a:pt x="194" y="1599"/>
                </a:lnTo>
                <a:lnTo>
                  <a:pt x="195" y="1599"/>
                </a:lnTo>
                <a:lnTo>
                  <a:pt x="196" y="1599"/>
                </a:lnTo>
                <a:lnTo>
                  <a:pt x="196" y="1598"/>
                </a:lnTo>
                <a:lnTo>
                  <a:pt x="197" y="1598"/>
                </a:lnTo>
                <a:lnTo>
                  <a:pt x="199" y="1596"/>
                </a:lnTo>
                <a:lnTo>
                  <a:pt x="205" y="1594"/>
                </a:lnTo>
                <a:lnTo>
                  <a:pt x="206" y="1595"/>
                </a:lnTo>
                <a:lnTo>
                  <a:pt x="206" y="1597"/>
                </a:lnTo>
                <a:lnTo>
                  <a:pt x="207" y="1597"/>
                </a:lnTo>
                <a:lnTo>
                  <a:pt x="207" y="1598"/>
                </a:lnTo>
                <a:lnTo>
                  <a:pt x="208" y="1600"/>
                </a:lnTo>
                <a:lnTo>
                  <a:pt x="209" y="1600"/>
                </a:lnTo>
                <a:lnTo>
                  <a:pt x="209" y="1601"/>
                </a:lnTo>
                <a:lnTo>
                  <a:pt x="212" y="1602"/>
                </a:lnTo>
                <a:lnTo>
                  <a:pt x="211" y="1604"/>
                </a:lnTo>
                <a:lnTo>
                  <a:pt x="211" y="1606"/>
                </a:lnTo>
                <a:lnTo>
                  <a:pt x="209" y="1608"/>
                </a:lnTo>
                <a:lnTo>
                  <a:pt x="210" y="1608"/>
                </a:lnTo>
                <a:lnTo>
                  <a:pt x="207" y="1611"/>
                </a:lnTo>
                <a:lnTo>
                  <a:pt x="207" y="1614"/>
                </a:lnTo>
                <a:lnTo>
                  <a:pt x="207" y="1615"/>
                </a:lnTo>
                <a:lnTo>
                  <a:pt x="206" y="1619"/>
                </a:lnTo>
                <a:lnTo>
                  <a:pt x="205" y="1620"/>
                </a:lnTo>
                <a:lnTo>
                  <a:pt x="203" y="1620"/>
                </a:lnTo>
                <a:lnTo>
                  <a:pt x="204" y="1623"/>
                </a:lnTo>
                <a:lnTo>
                  <a:pt x="203" y="1623"/>
                </a:lnTo>
                <a:lnTo>
                  <a:pt x="204" y="1626"/>
                </a:lnTo>
                <a:lnTo>
                  <a:pt x="205" y="1625"/>
                </a:lnTo>
                <a:lnTo>
                  <a:pt x="205" y="1631"/>
                </a:lnTo>
                <a:lnTo>
                  <a:pt x="204" y="1631"/>
                </a:lnTo>
                <a:lnTo>
                  <a:pt x="204" y="1632"/>
                </a:lnTo>
                <a:lnTo>
                  <a:pt x="203" y="1632"/>
                </a:lnTo>
                <a:lnTo>
                  <a:pt x="202" y="1632"/>
                </a:lnTo>
                <a:lnTo>
                  <a:pt x="201" y="1633"/>
                </a:lnTo>
                <a:lnTo>
                  <a:pt x="201" y="1634"/>
                </a:lnTo>
                <a:lnTo>
                  <a:pt x="200" y="1634"/>
                </a:lnTo>
                <a:lnTo>
                  <a:pt x="200" y="1635"/>
                </a:lnTo>
                <a:lnTo>
                  <a:pt x="200" y="1636"/>
                </a:lnTo>
                <a:lnTo>
                  <a:pt x="200" y="1637"/>
                </a:lnTo>
                <a:lnTo>
                  <a:pt x="200" y="1638"/>
                </a:lnTo>
                <a:lnTo>
                  <a:pt x="200" y="1639"/>
                </a:lnTo>
                <a:lnTo>
                  <a:pt x="200" y="1639"/>
                </a:lnTo>
                <a:lnTo>
                  <a:pt x="201" y="1639"/>
                </a:lnTo>
                <a:lnTo>
                  <a:pt x="201" y="1641"/>
                </a:lnTo>
                <a:lnTo>
                  <a:pt x="202" y="1643"/>
                </a:lnTo>
                <a:lnTo>
                  <a:pt x="201" y="1643"/>
                </a:lnTo>
                <a:lnTo>
                  <a:pt x="200" y="1643"/>
                </a:lnTo>
                <a:lnTo>
                  <a:pt x="199" y="1643"/>
                </a:lnTo>
                <a:lnTo>
                  <a:pt x="198" y="1644"/>
                </a:lnTo>
                <a:lnTo>
                  <a:pt x="197" y="1644"/>
                </a:lnTo>
                <a:lnTo>
                  <a:pt x="196" y="1644"/>
                </a:lnTo>
                <a:lnTo>
                  <a:pt x="195" y="1644"/>
                </a:lnTo>
                <a:lnTo>
                  <a:pt x="194" y="1644"/>
                </a:lnTo>
                <a:lnTo>
                  <a:pt x="193" y="1644"/>
                </a:lnTo>
                <a:lnTo>
                  <a:pt x="193" y="1644"/>
                </a:lnTo>
                <a:lnTo>
                  <a:pt x="192" y="1644"/>
                </a:lnTo>
                <a:lnTo>
                  <a:pt x="191" y="1644"/>
                </a:lnTo>
                <a:lnTo>
                  <a:pt x="191" y="1645"/>
                </a:lnTo>
                <a:lnTo>
                  <a:pt x="190" y="1645"/>
                </a:lnTo>
                <a:lnTo>
                  <a:pt x="189" y="1644"/>
                </a:lnTo>
                <a:lnTo>
                  <a:pt x="188" y="1644"/>
                </a:lnTo>
                <a:lnTo>
                  <a:pt x="187" y="1644"/>
                </a:lnTo>
                <a:lnTo>
                  <a:pt x="187" y="1645"/>
                </a:lnTo>
                <a:lnTo>
                  <a:pt x="186" y="1645"/>
                </a:lnTo>
                <a:lnTo>
                  <a:pt x="186" y="1646"/>
                </a:lnTo>
                <a:lnTo>
                  <a:pt x="186" y="1647"/>
                </a:lnTo>
                <a:lnTo>
                  <a:pt x="185" y="1647"/>
                </a:lnTo>
                <a:lnTo>
                  <a:pt x="184" y="1647"/>
                </a:lnTo>
                <a:lnTo>
                  <a:pt x="184" y="1648"/>
                </a:lnTo>
                <a:lnTo>
                  <a:pt x="184" y="1649"/>
                </a:lnTo>
                <a:lnTo>
                  <a:pt x="183" y="1649"/>
                </a:lnTo>
                <a:lnTo>
                  <a:pt x="183" y="1650"/>
                </a:lnTo>
                <a:lnTo>
                  <a:pt x="183" y="1651"/>
                </a:lnTo>
                <a:lnTo>
                  <a:pt x="184" y="1651"/>
                </a:lnTo>
                <a:lnTo>
                  <a:pt x="184" y="1652"/>
                </a:lnTo>
                <a:lnTo>
                  <a:pt x="184" y="1653"/>
                </a:lnTo>
                <a:lnTo>
                  <a:pt x="184" y="1654"/>
                </a:lnTo>
                <a:lnTo>
                  <a:pt x="184" y="1655"/>
                </a:lnTo>
                <a:lnTo>
                  <a:pt x="184" y="1656"/>
                </a:lnTo>
                <a:lnTo>
                  <a:pt x="183" y="1656"/>
                </a:lnTo>
                <a:lnTo>
                  <a:pt x="184" y="1657"/>
                </a:lnTo>
                <a:lnTo>
                  <a:pt x="185" y="1657"/>
                </a:lnTo>
                <a:lnTo>
                  <a:pt x="188" y="1658"/>
                </a:lnTo>
                <a:lnTo>
                  <a:pt x="189" y="1658"/>
                </a:lnTo>
                <a:lnTo>
                  <a:pt x="192" y="1658"/>
                </a:lnTo>
                <a:lnTo>
                  <a:pt x="193" y="1658"/>
                </a:lnTo>
                <a:lnTo>
                  <a:pt x="207" y="1659"/>
                </a:lnTo>
                <a:lnTo>
                  <a:pt x="208" y="1659"/>
                </a:lnTo>
                <a:lnTo>
                  <a:pt x="211" y="1659"/>
                </a:lnTo>
                <a:lnTo>
                  <a:pt x="212" y="1659"/>
                </a:lnTo>
                <a:lnTo>
                  <a:pt x="217" y="1659"/>
                </a:lnTo>
                <a:lnTo>
                  <a:pt x="217" y="1660"/>
                </a:lnTo>
                <a:lnTo>
                  <a:pt x="222" y="1660"/>
                </a:lnTo>
                <a:lnTo>
                  <a:pt x="227" y="1660"/>
                </a:lnTo>
                <a:lnTo>
                  <a:pt x="230" y="1660"/>
                </a:lnTo>
                <a:lnTo>
                  <a:pt x="233" y="1660"/>
                </a:lnTo>
                <a:lnTo>
                  <a:pt x="239" y="1660"/>
                </a:lnTo>
                <a:lnTo>
                  <a:pt x="241" y="1660"/>
                </a:lnTo>
                <a:lnTo>
                  <a:pt x="244" y="1660"/>
                </a:lnTo>
                <a:lnTo>
                  <a:pt x="250" y="1660"/>
                </a:lnTo>
                <a:lnTo>
                  <a:pt x="258" y="1660"/>
                </a:lnTo>
                <a:lnTo>
                  <a:pt x="260" y="1660"/>
                </a:lnTo>
                <a:lnTo>
                  <a:pt x="261" y="1660"/>
                </a:lnTo>
                <a:lnTo>
                  <a:pt x="265" y="1660"/>
                </a:lnTo>
                <a:lnTo>
                  <a:pt x="265" y="1639"/>
                </a:lnTo>
                <a:lnTo>
                  <a:pt x="265" y="1631"/>
                </a:lnTo>
                <a:lnTo>
                  <a:pt x="266" y="1597"/>
                </a:lnTo>
                <a:lnTo>
                  <a:pt x="235" y="1596"/>
                </a:lnTo>
                <a:lnTo>
                  <a:pt x="230" y="1596"/>
                </a:lnTo>
                <a:lnTo>
                  <a:pt x="218" y="1596"/>
                </a:lnTo>
                <a:lnTo>
                  <a:pt x="218" y="1591"/>
                </a:lnTo>
                <a:lnTo>
                  <a:pt x="213" y="1590"/>
                </a:lnTo>
                <a:lnTo>
                  <a:pt x="209" y="1590"/>
                </a:lnTo>
                <a:lnTo>
                  <a:pt x="204" y="1591"/>
                </a:lnTo>
                <a:lnTo>
                  <a:pt x="201" y="1591"/>
                </a:lnTo>
                <a:lnTo>
                  <a:pt x="196" y="1593"/>
                </a:lnTo>
                <a:lnTo>
                  <a:pt x="193" y="1595"/>
                </a:lnTo>
                <a:lnTo>
                  <a:pt x="188" y="1593"/>
                </a:lnTo>
                <a:lnTo>
                  <a:pt x="187" y="1592"/>
                </a:lnTo>
                <a:lnTo>
                  <a:pt x="185" y="1591"/>
                </a:lnTo>
                <a:lnTo>
                  <a:pt x="184" y="1590"/>
                </a:lnTo>
                <a:lnTo>
                  <a:pt x="181" y="1590"/>
                </a:lnTo>
                <a:lnTo>
                  <a:pt x="176" y="1590"/>
                </a:lnTo>
                <a:lnTo>
                  <a:pt x="175" y="1588"/>
                </a:lnTo>
                <a:lnTo>
                  <a:pt x="174" y="1588"/>
                </a:ln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Fort Worth map of Council Districts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3275E1-D62D-FD4B-60F7-5953174ED081}"/>
              </a:ext>
            </a:extLst>
          </p:cNvPr>
          <p:cNvGrpSpPr/>
          <p:nvPr/>
        </p:nvGrpSpPr>
        <p:grpSpPr>
          <a:xfrm>
            <a:off x="2560638" y="915988"/>
            <a:ext cx="3887788" cy="4073525"/>
            <a:chOff x="2560638" y="915988"/>
            <a:chExt cx="3887788" cy="4073525"/>
          </a:xfrm>
        </p:grpSpPr>
        <p:sp>
          <p:nvSpPr>
            <p:cNvPr id="6" name="Freeform 187">
              <a:extLst>
                <a:ext uri="{FF2B5EF4-FFF2-40B4-BE49-F238E27FC236}">
                  <a16:creationId xmlns:a16="http://schemas.microsoft.com/office/drawing/2014/main" id="{A8D8412B-6203-DE2F-3894-59F1FE0A4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788" y="2360613"/>
              <a:ext cx="927100" cy="928687"/>
            </a:xfrm>
            <a:custGeom>
              <a:avLst/>
              <a:gdLst>
                <a:gd name="T0" fmla="*/ 480 w 584"/>
                <a:gd name="T1" fmla="*/ 61 h 585"/>
                <a:gd name="T2" fmla="*/ 487 w 584"/>
                <a:gd name="T3" fmla="*/ 129 h 585"/>
                <a:gd name="T4" fmla="*/ 584 w 584"/>
                <a:gd name="T5" fmla="*/ 325 h 585"/>
                <a:gd name="T6" fmla="*/ 554 w 584"/>
                <a:gd name="T7" fmla="*/ 322 h 585"/>
                <a:gd name="T8" fmla="*/ 521 w 584"/>
                <a:gd name="T9" fmla="*/ 320 h 585"/>
                <a:gd name="T10" fmla="*/ 491 w 584"/>
                <a:gd name="T11" fmla="*/ 319 h 585"/>
                <a:gd name="T12" fmla="*/ 473 w 584"/>
                <a:gd name="T13" fmla="*/ 342 h 585"/>
                <a:gd name="T14" fmla="*/ 454 w 584"/>
                <a:gd name="T15" fmla="*/ 374 h 585"/>
                <a:gd name="T16" fmla="*/ 449 w 584"/>
                <a:gd name="T17" fmla="*/ 396 h 585"/>
                <a:gd name="T18" fmla="*/ 451 w 584"/>
                <a:gd name="T19" fmla="*/ 430 h 585"/>
                <a:gd name="T20" fmla="*/ 410 w 584"/>
                <a:gd name="T21" fmla="*/ 456 h 585"/>
                <a:gd name="T22" fmla="*/ 379 w 584"/>
                <a:gd name="T23" fmla="*/ 455 h 585"/>
                <a:gd name="T24" fmla="*/ 369 w 584"/>
                <a:gd name="T25" fmla="*/ 472 h 585"/>
                <a:gd name="T26" fmla="*/ 366 w 584"/>
                <a:gd name="T27" fmla="*/ 507 h 585"/>
                <a:gd name="T28" fmla="*/ 397 w 584"/>
                <a:gd name="T29" fmla="*/ 533 h 585"/>
                <a:gd name="T30" fmla="*/ 405 w 584"/>
                <a:gd name="T31" fmla="*/ 562 h 585"/>
                <a:gd name="T32" fmla="*/ 394 w 584"/>
                <a:gd name="T33" fmla="*/ 582 h 585"/>
                <a:gd name="T34" fmla="*/ 372 w 584"/>
                <a:gd name="T35" fmla="*/ 573 h 585"/>
                <a:gd name="T36" fmla="*/ 344 w 584"/>
                <a:gd name="T37" fmla="*/ 546 h 585"/>
                <a:gd name="T38" fmla="*/ 321 w 584"/>
                <a:gd name="T39" fmla="*/ 552 h 585"/>
                <a:gd name="T40" fmla="*/ 284 w 584"/>
                <a:gd name="T41" fmla="*/ 559 h 585"/>
                <a:gd name="T42" fmla="*/ 259 w 584"/>
                <a:gd name="T43" fmla="*/ 555 h 585"/>
                <a:gd name="T44" fmla="*/ 243 w 584"/>
                <a:gd name="T45" fmla="*/ 542 h 585"/>
                <a:gd name="T46" fmla="*/ 228 w 584"/>
                <a:gd name="T47" fmla="*/ 504 h 585"/>
                <a:gd name="T48" fmla="*/ 203 w 584"/>
                <a:gd name="T49" fmla="*/ 501 h 585"/>
                <a:gd name="T50" fmla="*/ 201 w 584"/>
                <a:gd name="T51" fmla="*/ 525 h 585"/>
                <a:gd name="T52" fmla="*/ 196 w 584"/>
                <a:gd name="T53" fmla="*/ 557 h 585"/>
                <a:gd name="T54" fmla="*/ 168 w 584"/>
                <a:gd name="T55" fmla="*/ 579 h 585"/>
                <a:gd name="T56" fmla="*/ 146 w 584"/>
                <a:gd name="T57" fmla="*/ 579 h 585"/>
                <a:gd name="T58" fmla="*/ 151 w 584"/>
                <a:gd name="T59" fmla="*/ 540 h 585"/>
                <a:gd name="T60" fmla="*/ 170 w 584"/>
                <a:gd name="T61" fmla="*/ 529 h 585"/>
                <a:gd name="T62" fmla="*/ 157 w 584"/>
                <a:gd name="T63" fmla="*/ 520 h 585"/>
                <a:gd name="T64" fmla="*/ 159 w 584"/>
                <a:gd name="T65" fmla="*/ 500 h 585"/>
                <a:gd name="T66" fmla="*/ 166 w 584"/>
                <a:gd name="T67" fmla="*/ 482 h 585"/>
                <a:gd name="T68" fmla="*/ 164 w 584"/>
                <a:gd name="T69" fmla="*/ 466 h 585"/>
                <a:gd name="T70" fmla="*/ 168 w 584"/>
                <a:gd name="T71" fmla="*/ 437 h 585"/>
                <a:gd name="T72" fmla="*/ 109 w 584"/>
                <a:gd name="T73" fmla="*/ 427 h 585"/>
                <a:gd name="T74" fmla="*/ 133 w 584"/>
                <a:gd name="T75" fmla="*/ 393 h 585"/>
                <a:gd name="T76" fmla="*/ 142 w 584"/>
                <a:gd name="T77" fmla="*/ 374 h 585"/>
                <a:gd name="T78" fmla="*/ 155 w 584"/>
                <a:gd name="T79" fmla="*/ 340 h 585"/>
                <a:gd name="T80" fmla="*/ 121 w 584"/>
                <a:gd name="T81" fmla="*/ 327 h 585"/>
                <a:gd name="T82" fmla="*/ 76 w 584"/>
                <a:gd name="T83" fmla="*/ 290 h 585"/>
                <a:gd name="T84" fmla="*/ 24 w 584"/>
                <a:gd name="T85" fmla="*/ 244 h 585"/>
                <a:gd name="T86" fmla="*/ 6 w 584"/>
                <a:gd name="T87" fmla="*/ 214 h 585"/>
                <a:gd name="T88" fmla="*/ 7 w 584"/>
                <a:gd name="T89" fmla="*/ 188 h 585"/>
                <a:gd name="T90" fmla="*/ 33 w 584"/>
                <a:gd name="T91" fmla="*/ 171 h 585"/>
                <a:gd name="T92" fmla="*/ 35 w 584"/>
                <a:gd name="T93" fmla="*/ 118 h 585"/>
                <a:gd name="T94" fmla="*/ 69 w 584"/>
                <a:gd name="T95" fmla="*/ 105 h 585"/>
                <a:gd name="T96" fmla="*/ 99 w 584"/>
                <a:gd name="T97" fmla="*/ 105 h 585"/>
                <a:gd name="T98" fmla="*/ 121 w 584"/>
                <a:gd name="T99" fmla="*/ 105 h 585"/>
                <a:gd name="T100" fmla="*/ 148 w 584"/>
                <a:gd name="T101" fmla="*/ 109 h 585"/>
                <a:gd name="T102" fmla="*/ 314 w 584"/>
                <a:gd name="T103" fmla="*/ 129 h 585"/>
                <a:gd name="T104" fmla="*/ 397 w 584"/>
                <a:gd name="T105" fmla="*/ 245 h 585"/>
                <a:gd name="T106" fmla="*/ 357 w 584"/>
                <a:gd name="T107" fmla="*/ 251 h 585"/>
                <a:gd name="T108" fmla="*/ 413 w 584"/>
                <a:gd name="T109" fmla="*/ 275 h 585"/>
                <a:gd name="T110" fmla="*/ 394 w 584"/>
                <a:gd name="T111" fmla="*/ 226 h 585"/>
                <a:gd name="T112" fmla="*/ 388 w 584"/>
                <a:gd name="T113" fmla="*/ 72 h 585"/>
                <a:gd name="T114" fmla="*/ 360 w 584"/>
                <a:gd name="T115" fmla="*/ 11 h 585"/>
                <a:gd name="T116" fmla="*/ 401 w 584"/>
                <a:gd name="T117" fmla="*/ 11 h 585"/>
                <a:gd name="T118" fmla="*/ 424 w 584"/>
                <a:gd name="T119" fmla="*/ 1 h 585"/>
                <a:gd name="T120" fmla="*/ 445 w 584"/>
                <a:gd name="T12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4" h="585">
                  <a:moveTo>
                    <a:pt x="468" y="0"/>
                  </a:moveTo>
                  <a:lnTo>
                    <a:pt x="469" y="0"/>
                  </a:lnTo>
                  <a:lnTo>
                    <a:pt x="469" y="3"/>
                  </a:lnTo>
                  <a:lnTo>
                    <a:pt x="473" y="16"/>
                  </a:lnTo>
                  <a:lnTo>
                    <a:pt x="473" y="22"/>
                  </a:lnTo>
                  <a:lnTo>
                    <a:pt x="475" y="27"/>
                  </a:lnTo>
                  <a:lnTo>
                    <a:pt x="476" y="35"/>
                  </a:lnTo>
                  <a:lnTo>
                    <a:pt x="477" y="44"/>
                  </a:lnTo>
                  <a:lnTo>
                    <a:pt x="479" y="52"/>
                  </a:lnTo>
                  <a:lnTo>
                    <a:pt x="480" y="55"/>
                  </a:lnTo>
                  <a:lnTo>
                    <a:pt x="480" y="59"/>
                  </a:lnTo>
                  <a:lnTo>
                    <a:pt x="480" y="60"/>
                  </a:lnTo>
                  <a:lnTo>
                    <a:pt x="480" y="61"/>
                  </a:lnTo>
                  <a:lnTo>
                    <a:pt x="482" y="61"/>
                  </a:lnTo>
                  <a:lnTo>
                    <a:pt x="482" y="63"/>
                  </a:lnTo>
                  <a:lnTo>
                    <a:pt x="483" y="74"/>
                  </a:lnTo>
                  <a:lnTo>
                    <a:pt x="483" y="75"/>
                  </a:lnTo>
                  <a:lnTo>
                    <a:pt x="484" y="83"/>
                  </a:lnTo>
                  <a:lnTo>
                    <a:pt x="486" y="86"/>
                  </a:lnTo>
                  <a:lnTo>
                    <a:pt x="486" y="92"/>
                  </a:lnTo>
                  <a:lnTo>
                    <a:pt x="487" y="97"/>
                  </a:lnTo>
                  <a:lnTo>
                    <a:pt x="487" y="98"/>
                  </a:lnTo>
                  <a:lnTo>
                    <a:pt x="487" y="103"/>
                  </a:lnTo>
                  <a:lnTo>
                    <a:pt x="487" y="104"/>
                  </a:lnTo>
                  <a:lnTo>
                    <a:pt x="487" y="116"/>
                  </a:lnTo>
                  <a:lnTo>
                    <a:pt x="487" y="129"/>
                  </a:lnTo>
                  <a:lnTo>
                    <a:pt x="487" y="140"/>
                  </a:lnTo>
                  <a:lnTo>
                    <a:pt x="487" y="166"/>
                  </a:lnTo>
                  <a:lnTo>
                    <a:pt x="487" y="171"/>
                  </a:lnTo>
                  <a:lnTo>
                    <a:pt x="494" y="171"/>
                  </a:lnTo>
                  <a:lnTo>
                    <a:pt x="584" y="171"/>
                  </a:lnTo>
                  <a:lnTo>
                    <a:pt x="584" y="179"/>
                  </a:lnTo>
                  <a:lnTo>
                    <a:pt x="584" y="182"/>
                  </a:lnTo>
                  <a:lnTo>
                    <a:pt x="584" y="183"/>
                  </a:lnTo>
                  <a:lnTo>
                    <a:pt x="584" y="186"/>
                  </a:lnTo>
                  <a:lnTo>
                    <a:pt x="584" y="196"/>
                  </a:lnTo>
                  <a:lnTo>
                    <a:pt x="584" y="204"/>
                  </a:lnTo>
                  <a:lnTo>
                    <a:pt x="584" y="266"/>
                  </a:lnTo>
                  <a:lnTo>
                    <a:pt x="584" y="325"/>
                  </a:lnTo>
                  <a:lnTo>
                    <a:pt x="583" y="325"/>
                  </a:lnTo>
                  <a:lnTo>
                    <a:pt x="583" y="323"/>
                  </a:lnTo>
                  <a:lnTo>
                    <a:pt x="582" y="323"/>
                  </a:lnTo>
                  <a:lnTo>
                    <a:pt x="579" y="323"/>
                  </a:lnTo>
                  <a:lnTo>
                    <a:pt x="577" y="323"/>
                  </a:lnTo>
                  <a:lnTo>
                    <a:pt x="573" y="323"/>
                  </a:lnTo>
                  <a:lnTo>
                    <a:pt x="572" y="323"/>
                  </a:lnTo>
                  <a:lnTo>
                    <a:pt x="569" y="323"/>
                  </a:lnTo>
                  <a:lnTo>
                    <a:pt x="567" y="323"/>
                  </a:lnTo>
                  <a:lnTo>
                    <a:pt x="562" y="322"/>
                  </a:lnTo>
                  <a:lnTo>
                    <a:pt x="558" y="322"/>
                  </a:lnTo>
                  <a:lnTo>
                    <a:pt x="556" y="322"/>
                  </a:lnTo>
                  <a:lnTo>
                    <a:pt x="554" y="322"/>
                  </a:lnTo>
                  <a:lnTo>
                    <a:pt x="553" y="322"/>
                  </a:lnTo>
                  <a:lnTo>
                    <a:pt x="550" y="322"/>
                  </a:lnTo>
                  <a:lnTo>
                    <a:pt x="549" y="322"/>
                  </a:lnTo>
                  <a:lnTo>
                    <a:pt x="545" y="322"/>
                  </a:lnTo>
                  <a:lnTo>
                    <a:pt x="539" y="323"/>
                  </a:lnTo>
                  <a:lnTo>
                    <a:pt x="536" y="323"/>
                  </a:lnTo>
                  <a:lnTo>
                    <a:pt x="535" y="323"/>
                  </a:lnTo>
                  <a:lnTo>
                    <a:pt x="532" y="323"/>
                  </a:lnTo>
                  <a:lnTo>
                    <a:pt x="531" y="323"/>
                  </a:lnTo>
                  <a:lnTo>
                    <a:pt x="528" y="323"/>
                  </a:lnTo>
                  <a:lnTo>
                    <a:pt x="527" y="323"/>
                  </a:lnTo>
                  <a:lnTo>
                    <a:pt x="524" y="322"/>
                  </a:lnTo>
                  <a:lnTo>
                    <a:pt x="521" y="320"/>
                  </a:lnTo>
                  <a:lnTo>
                    <a:pt x="517" y="320"/>
                  </a:lnTo>
                  <a:lnTo>
                    <a:pt x="517" y="319"/>
                  </a:lnTo>
                  <a:lnTo>
                    <a:pt x="516" y="319"/>
                  </a:lnTo>
                  <a:lnTo>
                    <a:pt x="514" y="319"/>
                  </a:lnTo>
                  <a:lnTo>
                    <a:pt x="513" y="319"/>
                  </a:lnTo>
                  <a:lnTo>
                    <a:pt x="510" y="319"/>
                  </a:lnTo>
                  <a:lnTo>
                    <a:pt x="508" y="319"/>
                  </a:lnTo>
                  <a:lnTo>
                    <a:pt x="506" y="319"/>
                  </a:lnTo>
                  <a:lnTo>
                    <a:pt x="505" y="319"/>
                  </a:lnTo>
                  <a:lnTo>
                    <a:pt x="503" y="319"/>
                  </a:lnTo>
                  <a:lnTo>
                    <a:pt x="497" y="319"/>
                  </a:lnTo>
                  <a:lnTo>
                    <a:pt x="495" y="319"/>
                  </a:lnTo>
                  <a:lnTo>
                    <a:pt x="491" y="319"/>
                  </a:lnTo>
                  <a:lnTo>
                    <a:pt x="488" y="319"/>
                  </a:lnTo>
                  <a:lnTo>
                    <a:pt x="487" y="320"/>
                  </a:lnTo>
                  <a:lnTo>
                    <a:pt x="484" y="320"/>
                  </a:lnTo>
                  <a:lnTo>
                    <a:pt x="482" y="322"/>
                  </a:lnTo>
                  <a:lnTo>
                    <a:pt x="480" y="323"/>
                  </a:lnTo>
                  <a:lnTo>
                    <a:pt x="479" y="325"/>
                  </a:lnTo>
                  <a:lnTo>
                    <a:pt x="479" y="327"/>
                  </a:lnTo>
                  <a:lnTo>
                    <a:pt x="477" y="331"/>
                  </a:lnTo>
                  <a:lnTo>
                    <a:pt x="477" y="333"/>
                  </a:lnTo>
                  <a:lnTo>
                    <a:pt x="476" y="335"/>
                  </a:lnTo>
                  <a:lnTo>
                    <a:pt x="476" y="337"/>
                  </a:lnTo>
                  <a:lnTo>
                    <a:pt x="475" y="340"/>
                  </a:lnTo>
                  <a:lnTo>
                    <a:pt x="473" y="342"/>
                  </a:lnTo>
                  <a:lnTo>
                    <a:pt x="472" y="342"/>
                  </a:lnTo>
                  <a:lnTo>
                    <a:pt x="471" y="345"/>
                  </a:lnTo>
                  <a:lnTo>
                    <a:pt x="469" y="348"/>
                  </a:lnTo>
                  <a:lnTo>
                    <a:pt x="468" y="349"/>
                  </a:lnTo>
                  <a:lnTo>
                    <a:pt x="468" y="351"/>
                  </a:lnTo>
                  <a:lnTo>
                    <a:pt x="466" y="351"/>
                  </a:lnTo>
                  <a:lnTo>
                    <a:pt x="462" y="362"/>
                  </a:lnTo>
                  <a:lnTo>
                    <a:pt x="460" y="364"/>
                  </a:lnTo>
                  <a:lnTo>
                    <a:pt x="458" y="367"/>
                  </a:lnTo>
                  <a:lnTo>
                    <a:pt x="457" y="370"/>
                  </a:lnTo>
                  <a:lnTo>
                    <a:pt x="455" y="371"/>
                  </a:lnTo>
                  <a:lnTo>
                    <a:pt x="455" y="372"/>
                  </a:lnTo>
                  <a:lnTo>
                    <a:pt x="454" y="374"/>
                  </a:lnTo>
                  <a:lnTo>
                    <a:pt x="454" y="374"/>
                  </a:lnTo>
                  <a:lnTo>
                    <a:pt x="453" y="378"/>
                  </a:lnTo>
                  <a:lnTo>
                    <a:pt x="451" y="379"/>
                  </a:lnTo>
                  <a:lnTo>
                    <a:pt x="451" y="382"/>
                  </a:lnTo>
                  <a:lnTo>
                    <a:pt x="451" y="383"/>
                  </a:lnTo>
                  <a:lnTo>
                    <a:pt x="450" y="385"/>
                  </a:lnTo>
                  <a:lnTo>
                    <a:pt x="450" y="386"/>
                  </a:lnTo>
                  <a:lnTo>
                    <a:pt x="450" y="388"/>
                  </a:lnTo>
                  <a:lnTo>
                    <a:pt x="450" y="389"/>
                  </a:lnTo>
                  <a:lnTo>
                    <a:pt x="449" y="390"/>
                  </a:lnTo>
                  <a:lnTo>
                    <a:pt x="449" y="393"/>
                  </a:lnTo>
                  <a:lnTo>
                    <a:pt x="449" y="394"/>
                  </a:lnTo>
                  <a:lnTo>
                    <a:pt x="449" y="396"/>
                  </a:lnTo>
                  <a:lnTo>
                    <a:pt x="449" y="397"/>
                  </a:lnTo>
                  <a:lnTo>
                    <a:pt x="449" y="399"/>
                  </a:lnTo>
                  <a:lnTo>
                    <a:pt x="449" y="400"/>
                  </a:lnTo>
                  <a:lnTo>
                    <a:pt x="449" y="401"/>
                  </a:lnTo>
                  <a:lnTo>
                    <a:pt x="449" y="403"/>
                  </a:lnTo>
                  <a:lnTo>
                    <a:pt x="449" y="414"/>
                  </a:lnTo>
                  <a:lnTo>
                    <a:pt x="449" y="415"/>
                  </a:lnTo>
                  <a:lnTo>
                    <a:pt x="449" y="416"/>
                  </a:lnTo>
                  <a:lnTo>
                    <a:pt x="449" y="418"/>
                  </a:lnTo>
                  <a:lnTo>
                    <a:pt x="449" y="419"/>
                  </a:lnTo>
                  <a:lnTo>
                    <a:pt x="450" y="423"/>
                  </a:lnTo>
                  <a:lnTo>
                    <a:pt x="450" y="426"/>
                  </a:lnTo>
                  <a:lnTo>
                    <a:pt x="451" y="430"/>
                  </a:lnTo>
                  <a:lnTo>
                    <a:pt x="450" y="431"/>
                  </a:lnTo>
                  <a:lnTo>
                    <a:pt x="445" y="441"/>
                  </a:lnTo>
                  <a:lnTo>
                    <a:pt x="438" y="451"/>
                  </a:lnTo>
                  <a:lnTo>
                    <a:pt x="436" y="453"/>
                  </a:lnTo>
                  <a:lnTo>
                    <a:pt x="434" y="459"/>
                  </a:lnTo>
                  <a:lnTo>
                    <a:pt x="434" y="460"/>
                  </a:lnTo>
                  <a:lnTo>
                    <a:pt x="434" y="463"/>
                  </a:lnTo>
                  <a:lnTo>
                    <a:pt x="431" y="463"/>
                  </a:lnTo>
                  <a:lnTo>
                    <a:pt x="428" y="462"/>
                  </a:lnTo>
                  <a:lnTo>
                    <a:pt x="423" y="459"/>
                  </a:lnTo>
                  <a:lnTo>
                    <a:pt x="420" y="459"/>
                  </a:lnTo>
                  <a:lnTo>
                    <a:pt x="417" y="459"/>
                  </a:lnTo>
                  <a:lnTo>
                    <a:pt x="410" y="456"/>
                  </a:lnTo>
                  <a:lnTo>
                    <a:pt x="403" y="455"/>
                  </a:lnTo>
                  <a:lnTo>
                    <a:pt x="402" y="455"/>
                  </a:lnTo>
                  <a:lnTo>
                    <a:pt x="401" y="455"/>
                  </a:lnTo>
                  <a:lnTo>
                    <a:pt x="397" y="453"/>
                  </a:lnTo>
                  <a:lnTo>
                    <a:pt x="391" y="453"/>
                  </a:lnTo>
                  <a:lnTo>
                    <a:pt x="388" y="453"/>
                  </a:lnTo>
                  <a:lnTo>
                    <a:pt x="387" y="453"/>
                  </a:lnTo>
                  <a:lnTo>
                    <a:pt x="386" y="453"/>
                  </a:lnTo>
                  <a:lnTo>
                    <a:pt x="384" y="453"/>
                  </a:lnTo>
                  <a:lnTo>
                    <a:pt x="383" y="453"/>
                  </a:lnTo>
                  <a:lnTo>
                    <a:pt x="381" y="455"/>
                  </a:lnTo>
                  <a:lnTo>
                    <a:pt x="380" y="455"/>
                  </a:lnTo>
                  <a:lnTo>
                    <a:pt x="379" y="455"/>
                  </a:lnTo>
                  <a:lnTo>
                    <a:pt x="377" y="456"/>
                  </a:lnTo>
                  <a:lnTo>
                    <a:pt x="376" y="457"/>
                  </a:lnTo>
                  <a:lnTo>
                    <a:pt x="375" y="457"/>
                  </a:lnTo>
                  <a:lnTo>
                    <a:pt x="375" y="459"/>
                  </a:lnTo>
                  <a:lnTo>
                    <a:pt x="373" y="459"/>
                  </a:lnTo>
                  <a:lnTo>
                    <a:pt x="373" y="460"/>
                  </a:lnTo>
                  <a:lnTo>
                    <a:pt x="372" y="462"/>
                  </a:lnTo>
                  <a:lnTo>
                    <a:pt x="372" y="463"/>
                  </a:lnTo>
                  <a:lnTo>
                    <a:pt x="372" y="464"/>
                  </a:lnTo>
                  <a:lnTo>
                    <a:pt x="371" y="466"/>
                  </a:lnTo>
                  <a:lnTo>
                    <a:pt x="369" y="468"/>
                  </a:lnTo>
                  <a:lnTo>
                    <a:pt x="369" y="470"/>
                  </a:lnTo>
                  <a:lnTo>
                    <a:pt x="369" y="472"/>
                  </a:lnTo>
                  <a:lnTo>
                    <a:pt x="368" y="478"/>
                  </a:lnTo>
                  <a:lnTo>
                    <a:pt x="368" y="481"/>
                  </a:lnTo>
                  <a:lnTo>
                    <a:pt x="368" y="482"/>
                  </a:lnTo>
                  <a:lnTo>
                    <a:pt x="368" y="486"/>
                  </a:lnTo>
                  <a:lnTo>
                    <a:pt x="368" y="489"/>
                  </a:lnTo>
                  <a:lnTo>
                    <a:pt x="366" y="490"/>
                  </a:lnTo>
                  <a:lnTo>
                    <a:pt x="366" y="496"/>
                  </a:lnTo>
                  <a:lnTo>
                    <a:pt x="366" y="499"/>
                  </a:lnTo>
                  <a:lnTo>
                    <a:pt x="365" y="500"/>
                  </a:lnTo>
                  <a:lnTo>
                    <a:pt x="365" y="501"/>
                  </a:lnTo>
                  <a:lnTo>
                    <a:pt x="365" y="503"/>
                  </a:lnTo>
                  <a:lnTo>
                    <a:pt x="366" y="504"/>
                  </a:lnTo>
                  <a:lnTo>
                    <a:pt x="366" y="507"/>
                  </a:lnTo>
                  <a:lnTo>
                    <a:pt x="368" y="508"/>
                  </a:lnTo>
                  <a:lnTo>
                    <a:pt x="368" y="509"/>
                  </a:lnTo>
                  <a:lnTo>
                    <a:pt x="368" y="511"/>
                  </a:lnTo>
                  <a:lnTo>
                    <a:pt x="369" y="512"/>
                  </a:lnTo>
                  <a:lnTo>
                    <a:pt x="371" y="515"/>
                  </a:lnTo>
                  <a:lnTo>
                    <a:pt x="371" y="516"/>
                  </a:lnTo>
                  <a:lnTo>
                    <a:pt x="372" y="516"/>
                  </a:lnTo>
                  <a:lnTo>
                    <a:pt x="373" y="518"/>
                  </a:lnTo>
                  <a:lnTo>
                    <a:pt x="377" y="519"/>
                  </a:lnTo>
                  <a:lnTo>
                    <a:pt x="383" y="523"/>
                  </a:lnTo>
                  <a:lnTo>
                    <a:pt x="387" y="525"/>
                  </a:lnTo>
                  <a:lnTo>
                    <a:pt x="392" y="527"/>
                  </a:lnTo>
                  <a:lnTo>
                    <a:pt x="397" y="533"/>
                  </a:lnTo>
                  <a:lnTo>
                    <a:pt x="399" y="537"/>
                  </a:lnTo>
                  <a:lnTo>
                    <a:pt x="401" y="541"/>
                  </a:lnTo>
                  <a:lnTo>
                    <a:pt x="401" y="542"/>
                  </a:lnTo>
                  <a:lnTo>
                    <a:pt x="401" y="544"/>
                  </a:lnTo>
                  <a:lnTo>
                    <a:pt x="401" y="545"/>
                  </a:lnTo>
                  <a:lnTo>
                    <a:pt x="401" y="546"/>
                  </a:lnTo>
                  <a:lnTo>
                    <a:pt x="402" y="548"/>
                  </a:lnTo>
                  <a:lnTo>
                    <a:pt x="402" y="549"/>
                  </a:lnTo>
                  <a:lnTo>
                    <a:pt x="403" y="552"/>
                  </a:lnTo>
                  <a:lnTo>
                    <a:pt x="403" y="555"/>
                  </a:lnTo>
                  <a:lnTo>
                    <a:pt x="405" y="559"/>
                  </a:lnTo>
                  <a:lnTo>
                    <a:pt x="405" y="560"/>
                  </a:lnTo>
                  <a:lnTo>
                    <a:pt x="405" y="562"/>
                  </a:lnTo>
                  <a:lnTo>
                    <a:pt x="405" y="563"/>
                  </a:lnTo>
                  <a:lnTo>
                    <a:pt x="405" y="564"/>
                  </a:lnTo>
                  <a:lnTo>
                    <a:pt x="405" y="567"/>
                  </a:lnTo>
                  <a:lnTo>
                    <a:pt x="405" y="568"/>
                  </a:lnTo>
                  <a:lnTo>
                    <a:pt x="405" y="570"/>
                  </a:lnTo>
                  <a:lnTo>
                    <a:pt x="405" y="571"/>
                  </a:lnTo>
                  <a:lnTo>
                    <a:pt x="402" y="574"/>
                  </a:lnTo>
                  <a:lnTo>
                    <a:pt x="401" y="575"/>
                  </a:lnTo>
                  <a:lnTo>
                    <a:pt x="401" y="578"/>
                  </a:lnTo>
                  <a:lnTo>
                    <a:pt x="399" y="579"/>
                  </a:lnTo>
                  <a:lnTo>
                    <a:pt x="398" y="579"/>
                  </a:lnTo>
                  <a:lnTo>
                    <a:pt x="395" y="582"/>
                  </a:lnTo>
                  <a:lnTo>
                    <a:pt x="394" y="582"/>
                  </a:lnTo>
                  <a:lnTo>
                    <a:pt x="395" y="585"/>
                  </a:lnTo>
                  <a:lnTo>
                    <a:pt x="394" y="585"/>
                  </a:lnTo>
                  <a:lnTo>
                    <a:pt x="392" y="582"/>
                  </a:lnTo>
                  <a:lnTo>
                    <a:pt x="391" y="583"/>
                  </a:lnTo>
                  <a:lnTo>
                    <a:pt x="390" y="583"/>
                  </a:lnTo>
                  <a:lnTo>
                    <a:pt x="387" y="583"/>
                  </a:lnTo>
                  <a:lnTo>
                    <a:pt x="381" y="581"/>
                  </a:lnTo>
                  <a:lnTo>
                    <a:pt x="380" y="579"/>
                  </a:lnTo>
                  <a:lnTo>
                    <a:pt x="379" y="579"/>
                  </a:lnTo>
                  <a:lnTo>
                    <a:pt x="377" y="578"/>
                  </a:lnTo>
                  <a:lnTo>
                    <a:pt x="375" y="575"/>
                  </a:lnTo>
                  <a:lnTo>
                    <a:pt x="373" y="573"/>
                  </a:lnTo>
                  <a:lnTo>
                    <a:pt x="372" y="573"/>
                  </a:lnTo>
                  <a:lnTo>
                    <a:pt x="371" y="571"/>
                  </a:lnTo>
                  <a:lnTo>
                    <a:pt x="368" y="568"/>
                  </a:lnTo>
                  <a:lnTo>
                    <a:pt x="366" y="568"/>
                  </a:lnTo>
                  <a:lnTo>
                    <a:pt x="366" y="567"/>
                  </a:lnTo>
                  <a:lnTo>
                    <a:pt x="365" y="566"/>
                  </a:lnTo>
                  <a:lnTo>
                    <a:pt x="362" y="564"/>
                  </a:lnTo>
                  <a:lnTo>
                    <a:pt x="360" y="563"/>
                  </a:lnTo>
                  <a:lnTo>
                    <a:pt x="357" y="560"/>
                  </a:lnTo>
                  <a:lnTo>
                    <a:pt x="354" y="555"/>
                  </a:lnTo>
                  <a:lnTo>
                    <a:pt x="347" y="549"/>
                  </a:lnTo>
                  <a:lnTo>
                    <a:pt x="347" y="548"/>
                  </a:lnTo>
                  <a:lnTo>
                    <a:pt x="346" y="548"/>
                  </a:lnTo>
                  <a:lnTo>
                    <a:pt x="344" y="546"/>
                  </a:lnTo>
                  <a:lnTo>
                    <a:pt x="343" y="546"/>
                  </a:lnTo>
                  <a:lnTo>
                    <a:pt x="342" y="546"/>
                  </a:lnTo>
                  <a:lnTo>
                    <a:pt x="340" y="548"/>
                  </a:lnTo>
                  <a:lnTo>
                    <a:pt x="339" y="548"/>
                  </a:lnTo>
                  <a:lnTo>
                    <a:pt x="336" y="548"/>
                  </a:lnTo>
                  <a:lnTo>
                    <a:pt x="335" y="548"/>
                  </a:lnTo>
                  <a:lnTo>
                    <a:pt x="334" y="549"/>
                  </a:lnTo>
                  <a:lnTo>
                    <a:pt x="331" y="551"/>
                  </a:lnTo>
                  <a:lnTo>
                    <a:pt x="329" y="551"/>
                  </a:lnTo>
                  <a:lnTo>
                    <a:pt x="328" y="551"/>
                  </a:lnTo>
                  <a:lnTo>
                    <a:pt x="327" y="552"/>
                  </a:lnTo>
                  <a:lnTo>
                    <a:pt x="323" y="552"/>
                  </a:lnTo>
                  <a:lnTo>
                    <a:pt x="321" y="552"/>
                  </a:lnTo>
                  <a:lnTo>
                    <a:pt x="321" y="553"/>
                  </a:lnTo>
                  <a:lnTo>
                    <a:pt x="320" y="553"/>
                  </a:lnTo>
                  <a:lnTo>
                    <a:pt x="314" y="553"/>
                  </a:lnTo>
                  <a:lnTo>
                    <a:pt x="313" y="553"/>
                  </a:lnTo>
                  <a:lnTo>
                    <a:pt x="310" y="553"/>
                  </a:lnTo>
                  <a:lnTo>
                    <a:pt x="301" y="556"/>
                  </a:lnTo>
                  <a:lnTo>
                    <a:pt x="299" y="556"/>
                  </a:lnTo>
                  <a:lnTo>
                    <a:pt x="298" y="556"/>
                  </a:lnTo>
                  <a:lnTo>
                    <a:pt x="291" y="559"/>
                  </a:lnTo>
                  <a:lnTo>
                    <a:pt x="290" y="559"/>
                  </a:lnTo>
                  <a:lnTo>
                    <a:pt x="287" y="559"/>
                  </a:lnTo>
                  <a:lnTo>
                    <a:pt x="286" y="559"/>
                  </a:lnTo>
                  <a:lnTo>
                    <a:pt x="284" y="559"/>
                  </a:lnTo>
                  <a:lnTo>
                    <a:pt x="281" y="559"/>
                  </a:lnTo>
                  <a:lnTo>
                    <a:pt x="280" y="559"/>
                  </a:lnTo>
                  <a:lnTo>
                    <a:pt x="279" y="559"/>
                  </a:lnTo>
                  <a:lnTo>
                    <a:pt x="279" y="560"/>
                  </a:lnTo>
                  <a:lnTo>
                    <a:pt x="277" y="559"/>
                  </a:lnTo>
                  <a:lnTo>
                    <a:pt x="275" y="559"/>
                  </a:lnTo>
                  <a:lnTo>
                    <a:pt x="273" y="557"/>
                  </a:lnTo>
                  <a:lnTo>
                    <a:pt x="272" y="557"/>
                  </a:lnTo>
                  <a:lnTo>
                    <a:pt x="269" y="557"/>
                  </a:lnTo>
                  <a:lnTo>
                    <a:pt x="269" y="557"/>
                  </a:lnTo>
                  <a:lnTo>
                    <a:pt x="266" y="556"/>
                  </a:lnTo>
                  <a:lnTo>
                    <a:pt x="264" y="555"/>
                  </a:lnTo>
                  <a:lnTo>
                    <a:pt x="259" y="555"/>
                  </a:lnTo>
                  <a:lnTo>
                    <a:pt x="258" y="555"/>
                  </a:lnTo>
                  <a:lnTo>
                    <a:pt x="257" y="553"/>
                  </a:lnTo>
                  <a:lnTo>
                    <a:pt x="254" y="553"/>
                  </a:lnTo>
                  <a:lnTo>
                    <a:pt x="251" y="552"/>
                  </a:lnTo>
                  <a:lnTo>
                    <a:pt x="250" y="551"/>
                  </a:lnTo>
                  <a:lnTo>
                    <a:pt x="249" y="549"/>
                  </a:lnTo>
                  <a:lnTo>
                    <a:pt x="247" y="549"/>
                  </a:lnTo>
                  <a:lnTo>
                    <a:pt x="247" y="548"/>
                  </a:lnTo>
                  <a:lnTo>
                    <a:pt x="246" y="546"/>
                  </a:lnTo>
                  <a:lnTo>
                    <a:pt x="244" y="545"/>
                  </a:lnTo>
                  <a:lnTo>
                    <a:pt x="244" y="544"/>
                  </a:lnTo>
                  <a:lnTo>
                    <a:pt x="243" y="544"/>
                  </a:lnTo>
                  <a:lnTo>
                    <a:pt x="243" y="542"/>
                  </a:lnTo>
                  <a:lnTo>
                    <a:pt x="243" y="541"/>
                  </a:lnTo>
                  <a:lnTo>
                    <a:pt x="243" y="540"/>
                  </a:lnTo>
                  <a:lnTo>
                    <a:pt x="243" y="536"/>
                  </a:lnTo>
                  <a:lnTo>
                    <a:pt x="243" y="523"/>
                  </a:lnTo>
                  <a:lnTo>
                    <a:pt x="243" y="522"/>
                  </a:lnTo>
                  <a:lnTo>
                    <a:pt x="243" y="520"/>
                  </a:lnTo>
                  <a:lnTo>
                    <a:pt x="243" y="519"/>
                  </a:lnTo>
                  <a:lnTo>
                    <a:pt x="242" y="519"/>
                  </a:lnTo>
                  <a:lnTo>
                    <a:pt x="240" y="516"/>
                  </a:lnTo>
                  <a:lnTo>
                    <a:pt x="239" y="515"/>
                  </a:lnTo>
                  <a:lnTo>
                    <a:pt x="235" y="509"/>
                  </a:lnTo>
                  <a:lnTo>
                    <a:pt x="229" y="505"/>
                  </a:lnTo>
                  <a:lnTo>
                    <a:pt x="228" y="504"/>
                  </a:lnTo>
                  <a:lnTo>
                    <a:pt x="224" y="501"/>
                  </a:lnTo>
                  <a:lnTo>
                    <a:pt x="224" y="500"/>
                  </a:lnTo>
                  <a:lnTo>
                    <a:pt x="222" y="500"/>
                  </a:lnTo>
                  <a:lnTo>
                    <a:pt x="221" y="499"/>
                  </a:lnTo>
                  <a:lnTo>
                    <a:pt x="220" y="499"/>
                  </a:lnTo>
                  <a:lnTo>
                    <a:pt x="218" y="497"/>
                  </a:lnTo>
                  <a:lnTo>
                    <a:pt x="213" y="497"/>
                  </a:lnTo>
                  <a:lnTo>
                    <a:pt x="210" y="497"/>
                  </a:lnTo>
                  <a:lnTo>
                    <a:pt x="209" y="497"/>
                  </a:lnTo>
                  <a:lnTo>
                    <a:pt x="206" y="497"/>
                  </a:lnTo>
                  <a:lnTo>
                    <a:pt x="206" y="499"/>
                  </a:lnTo>
                  <a:lnTo>
                    <a:pt x="203" y="500"/>
                  </a:lnTo>
                  <a:lnTo>
                    <a:pt x="203" y="501"/>
                  </a:lnTo>
                  <a:lnTo>
                    <a:pt x="198" y="504"/>
                  </a:lnTo>
                  <a:lnTo>
                    <a:pt x="196" y="505"/>
                  </a:lnTo>
                  <a:lnTo>
                    <a:pt x="195" y="507"/>
                  </a:lnTo>
                  <a:lnTo>
                    <a:pt x="194" y="508"/>
                  </a:lnTo>
                  <a:lnTo>
                    <a:pt x="194" y="509"/>
                  </a:lnTo>
                  <a:lnTo>
                    <a:pt x="194" y="511"/>
                  </a:lnTo>
                  <a:lnTo>
                    <a:pt x="194" y="512"/>
                  </a:lnTo>
                  <a:lnTo>
                    <a:pt x="195" y="515"/>
                  </a:lnTo>
                  <a:lnTo>
                    <a:pt x="195" y="516"/>
                  </a:lnTo>
                  <a:lnTo>
                    <a:pt x="198" y="519"/>
                  </a:lnTo>
                  <a:lnTo>
                    <a:pt x="199" y="522"/>
                  </a:lnTo>
                  <a:lnTo>
                    <a:pt x="199" y="523"/>
                  </a:lnTo>
                  <a:lnTo>
                    <a:pt x="201" y="525"/>
                  </a:lnTo>
                  <a:lnTo>
                    <a:pt x="202" y="526"/>
                  </a:lnTo>
                  <a:lnTo>
                    <a:pt x="202" y="530"/>
                  </a:lnTo>
                  <a:lnTo>
                    <a:pt x="203" y="533"/>
                  </a:lnTo>
                  <a:lnTo>
                    <a:pt x="203" y="534"/>
                  </a:lnTo>
                  <a:lnTo>
                    <a:pt x="203" y="537"/>
                  </a:lnTo>
                  <a:lnTo>
                    <a:pt x="203" y="538"/>
                  </a:lnTo>
                  <a:lnTo>
                    <a:pt x="203" y="540"/>
                  </a:lnTo>
                  <a:lnTo>
                    <a:pt x="203" y="542"/>
                  </a:lnTo>
                  <a:lnTo>
                    <a:pt x="202" y="546"/>
                  </a:lnTo>
                  <a:lnTo>
                    <a:pt x="201" y="549"/>
                  </a:lnTo>
                  <a:lnTo>
                    <a:pt x="199" y="552"/>
                  </a:lnTo>
                  <a:lnTo>
                    <a:pt x="198" y="556"/>
                  </a:lnTo>
                  <a:lnTo>
                    <a:pt x="196" y="557"/>
                  </a:lnTo>
                  <a:lnTo>
                    <a:pt x="195" y="560"/>
                  </a:lnTo>
                  <a:lnTo>
                    <a:pt x="191" y="564"/>
                  </a:lnTo>
                  <a:lnTo>
                    <a:pt x="184" y="570"/>
                  </a:lnTo>
                  <a:lnTo>
                    <a:pt x="183" y="570"/>
                  </a:lnTo>
                  <a:lnTo>
                    <a:pt x="183" y="571"/>
                  </a:lnTo>
                  <a:lnTo>
                    <a:pt x="181" y="571"/>
                  </a:lnTo>
                  <a:lnTo>
                    <a:pt x="181" y="573"/>
                  </a:lnTo>
                  <a:lnTo>
                    <a:pt x="179" y="574"/>
                  </a:lnTo>
                  <a:lnTo>
                    <a:pt x="177" y="574"/>
                  </a:lnTo>
                  <a:lnTo>
                    <a:pt x="175" y="577"/>
                  </a:lnTo>
                  <a:lnTo>
                    <a:pt x="170" y="578"/>
                  </a:lnTo>
                  <a:lnTo>
                    <a:pt x="170" y="579"/>
                  </a:lnTo>
                  <a:lnTo>
                    <a:pt x="168" y="579"/>
                  </a:lnTo>
                  <a:lnTo>
                    <a:pt x="165" y="581"/>
                  </a:lnTo>
                  <a:lnTo>
                    <a:pt x="162" y="581"/>
                  </a:lnTo>
                  <a:lnTo>
                    <a:pt x="161" y="581"/>
                  </a:lnTo>
                  <a:lnTo>
                    <a:pt x="159" y="582"/>
                  </a:lnTo>
                  <a:lnTo>
                    <a:pt x="158" y="582"/>
                  </a:lnTo>
                  <a:lnTo>
                    <a:pt x="157" y="582"/>
                  </a:lnTo>
                  <a:lnTo>
                    <a:pt x="155" y="582"/>
                  </a:lnTo>
                  <a:lnTo>
                    <a:pt x="154" y="582"/>
                  </a:lnTo>
                  <a:lnTo>
                    <a:pt x="153" y="583"/>
                  </a:lnTo>
                  <a:lnTo>
                    <a:pt x="151" y="583"/>
                  </a:lnTo>
                  <a:lnTo>
                    <a:pt x="148" y="585"/>
                  </a:lnTo>
                  <a:lnTo>
                    <a:pt x="147" y="583"/>
                  </a:lnTo>
                  <a:lnTo>
                    <a:pt x="146" y="579"/>
                  </a:lnTo>
                  <a:lnTo>
                    <a:pt x="147" y="560"/>
                  </a:lnTo>
                  <a:lnTo>
                    <a:pt x="148" y="560"/>
                  </a:lnTo>
                  <a:lnTo>
                    <a:pt x="148" y="559"/>
                  </a:lnTo>
                  <a:lnTo>
                    <a:pt x="148" y="557"/>
                  </a:lnTo>
                  <a:lnTo>
                    <a:pt x="148" y="556"/>
                  </a:lnTo>
                  <a:lnTo>
                    <a:pt x="148" y="552"/>
                  </a:lnTo>
                  <a:lnTo>
                    <a:pt x="148" y="551"/>
                  </a:lnTo>
                  <a:lnTo>
                    <a:pt x="150" y="548"/>
                  </a:lnTo>
                  <a:lnTo>
                    <a:pt x="150" y="544"/>
                  </a:lnTo>
                  <a:lnTo>
                    <a:pt x="150" y="542"/>
                  </a:lnTo>
                  <a:lnTo>
                    <a:pt x="150" y="541"/>
                  </a:lnTo>
                  <a:lnTo>
                    <a:pt x="150" y="540"/>
                  </a:lnTo>
                  <a:lnTo>
                    <a:pt x="151" y="540"/>
                  </a:lnTo>
                  <a:lnTo>
                    <a:pt x="151" y="538"/>
                  </a:lnTo>
                  <a:lnTo>
                    <a:pt x="153" y="537"/>
                  </a:lnTo>
                  <a:lnTo>
                    <a:pt x="153" y="536"/>
                  </a:lnTo>
                  <a:lnTo>
                    <a:pt x="153" y="534"/>
                  </a:lnTo>
                  <a:lnTo>
                    <a:pt x="154" y="533"/>
                  </a:lnTo>
                  <a:lnTo>
                    <a:pt x="154" y="531"/>
                  </a:lnTo>
                  <a:lnTo>
                    <a:pt x="158" y="531"/>
                  </a:lnTo>
                  <a:lnTo>
                    <a:pt x="159" y="531"/>
                  </a:lnTo>
                  <a:lnTo>
                    <a:pt x="162" y="531"/>
                  </a:lnTo>
                  <a:lnTo>
                    <a:pt x="164" y="531"/>
                  </a:lnTo>
                  <a:lnTo>
                    <a:pt x="170" y="531"/>
                  </a:lnTo>
                  <a:lnTo>
                    <a:pt x="170" y="530"/>
                  </a:lnTo>
                  <a:lnTo>
                    <a:pt x="170" y="529"/>
                  </a:lnTo>
                  <a:lnTo>
                    <a:pt x="170" y="526"/>
                  </a:lnTo>
                  <a:lnTo>
                    <a:pt x="170" y="525"/>
                  </a:lnTo>
                  <a:lnTo>
                    <a:pt x="170" y="523"/>
                  </a:lnTo>
                  <a:lnTo>
                    <a:pt x="170" y="522"/>
                  </a:lnTo>
                  <a:lnTo>
                    <a:pt x="170" y="520"/>
                  </a:lnTo>
                  <a:lnTo>
                    <a:pt x="169" y="520"/>
                  </a:lnTo>
                  <a:lnTo>
                    <a:pt x="168" y="520"/>
                  </a:lnTo>
                  <a:lnTo>
                    <a:pt x="165" y="520"/>
                  </a:lnTo>
                  <a:lnTo>
                    <a:pt x="164" y="520"/>
                  </a:lnTo>
                  <a:lnTo>
                    <a:pt x="162" y="520"/>
                  </a:lnTo>
                  <a:lnTo>
                    <a:pt x="161" y="520"/>
                  </a:lnTo>
                  <a:lnTo>
                    <a:pt x="159" y="520"/>
                  </a:lnTo>
                  <a:lnTo>
                    <a:pt x="157" y="520"/>
                  </a:lnTo>
                  <a:lnTo>
                    <a:pt x="155" y="520"/>
                  </a:lnTo>
                  <a:lnTo>
                    <a:pt x="154" y="520"/>
                  </a:lnTo>
                  <a:lnTo>
                    <a:pt x="154" y="519"/>
                  </a:lnTo>
                  <a:lnTo>
                    <a:pt x="154" y="516"/>
                  </a:lnTo>
                  <a:lnTo>
                    <a:pt x="154" y="515"/>
                  </a:lnTo>
                  <a:lnTo>
                    <a:pt x="154" y="511"/>
                  </a:lnTo>
                  <a:lnTo>
                    <a:pt x="155" y="507"/>
                  </a:lnTo>
                  <a:lnTo>
                    <a:pt x="155" y="505"/>
                  </a:lnTo>
                  <a:lnTo>
                    <a:pt x="155" y="503"/>
                  </a:lnTo>
                  <a:lnTo>
                    <a:pt x="157" y="503"/>
                  </a:lnTo>
                  <a:lnTo>
                    <a:pt x="158" y="503"/>
                  </a:lnTo>
                  <a:lnTo>
                    <a:pt x="159" y="503"/>
                  </a:lnTo>
                  <a:lnTo>
                    <a:pt x="159" y="500"/>
                  </a:lnTo>
                  <a:lnTo>
                    <a:pt x="157" y="500"/>
                  </a:lnTo>
                  <a:lnTo>
                    <a:pt x="155" y="500"/>
                  </a:lnTo>
                  <a:lnTo>
                    <a:pt x="155" y="499"/>
                  </a:lnTo>
                  <a:lnTo>
                    <a:pt x="155" y="493"/>
                  </a:lnTo>
                  <a:lnTo>
                    <a:pt x="159" y="493"/>
                  </a:lnTo>
                  <a:lnTo>
                    <a:pt x="162" y="493"/>
                  </a:lnTo>
                  <a:lnTo>
                    <a:pt x="165" y="493"/>
                  </a:lnTo>
                  <a:lnTo>
                    <a:pt x="169" y="493"/>
                  </a:lnTo>
                  <a:lnTo>
                    <a:pt x="169" y="489"/>
                  </a:lnTo>
                  <a:lnTo>
                    <a:pt x="169" y="483"/>
                  </a:lnTo>
                  <a:lnTo>
                    <a:pt x="168" y="483"/>
                  </a:lnTo>
                  <a:lnTo>
                    <a:pt x="166" y="483"/>
                  </a:lnTo>
                  <a:lnTo>
                    <a:pt x="166" y="482"/>
                  </a:lnTo>
                  <a:lnTo>
                    <a:pt x="166" y="478"/>
                  </a:lnTo>
                  <a:lnTo>
                    <a:pt x="166" y="475"/>
                  </a:lnTo>
                  <a:lnTo>
                    <a:pt x="164" y="475"/>
                  </a:lnTo>
                  <a:lnTo>
                    <a:pt x="161" y="475"/>
                  </a:lnTo>
                  <a:lnTo>
                    <a:pt x="155" y="475"/>
                  </a:lnTo>
                  <a:lnTo>
                    <a:pt x="155" y="474"/>
                  </a:lnTo>
                  <a:lnTo>
                    <a:pt x="154" y="474"/>
                  </a:lnTo>
                  <a:lnTo>
                    <a:pt x="155" y="472"/>
                  </a:lnTo>
                  <a:lnTo>
                    <a:pt x="157" y="471"/>
                  </a:lnTo>
                  <a:lnTo>
                    <a:pt x="158" y="471"/>
                  </a:lnTo>
                  <a:lnTo>
                    <a:pt x="159" y="470"/>
                  </a:lnTo>
                  <a:lnTo>
                    <a:pt x="162" y="467"/>
                  </a:lnTo>
                  <a:lnTo>
                    <a:pt x="164" y="466"/>
                  </a:lnTo>
                  <a:lnTo>
                    <a:pt x="165" y="466"/>
                  </a:lnTo>
                  <a:lnTo>
                    <a:pt x="168" y="463"/>
                  </a:lnTo>
                  <a:lnTo>
                    <a:pt x="170" y="459"/>
                  </a:lnTo>
                  <a:lnTo>
                    <a:pt x="172" y="457"/>
                  </a:lnTo>
                  <a:lnTo>
                    <a:pt x="176" y="456"/>
                  </a:lnTo>
                  <a:lnTo>
                    <a:pt x="181" y="449"/>
                  </a:lnTo>
                  <a:lnTo>
                    <a:pt x="179" y="446"/>
                  </a:lnTo>
                  <a:lnTo>
                    <a:pt x="177" y="445"/>
                  </a:lnTo>
                  <a:lnTo>
                    <a:pt x="176" y="444"/>
                  </a:lnTo>
                  <a:lnTo>
                    <a:pt x="175" y="442"/>
                  </a:lnTo>
                  <a:lnTo>
                    <a:pt x="170" y="440"/>
                  </a:lnTo>
                  <a:lnTo>
                    <a:pt x="169" y="437"/>
                  </a:lnTo>
                  <a:lnTo>
                    <a:pt x="168" y="437"/>
                  </a:lnTo>
                  <a:lnTo>
                    <a:pt x="166" y="434"/>
                  </a:lnTo>
                  <a:lnTo>
                    <a:pt x="165" y="433"/>
                  </a:lnTo>
                  <a:lnTo>
                    <a:pt x="133" y="433"/>
                  </a:lnTo>
                  <a:lnTo>
                    <a:pt x="132" y="455"/>
                  </a:lnTo>
                  <a:lnTo>
                    <a:pt x="110" y="455"/>
                  </a:lnTo>
                  <a:lnTo>
                    <a:pt x="110" y="442"/>
                  </a:lnTo>
                  <a:lnTo>
                    <a:pt x="110" y="436"/>
                  </a:lnTo>
                  <a:lnTo>
                    <a:pt x="110" y="433"/>
                  </a:lnTo>
                  <a:lnTo>
                    <a:pt x="110" y="431"/>
                  </a:lnTo>
                  <a:lnTo>
                    <a:pt x="110" y="430"/>
                  </a:lnTo>
                  <a:lnTo>
                    <a:pt x="110" y="429"/>
                  </a:lnTo>
                  <a:lnTo>
                    <a:pt x="109" y="429"/>
                  </a:lnTo>
                  <a:lnTo>
                    <a:pt x="109" y="427"/>
                  </a:lnTo>
                  <a:lnTo>
                    <a:pt x="107" y="427"/>
                  </a:lnTo>
                  <a:lnTo>
                    <a:pt x="107" y="426"/>
                  </a:lnTo>
                  <a:lnTo>
                    <a:pt x="92" y="414"/>
                  </a:lnTo>
                  <a:lnTo>
                    <a:pt x="96" y="409"/>
                  </a:lnTo>
                  <a:lnTo>
                    <a:pt x="117" y="411"/>
                  </a:lnTo>
                  <a:lnTo>
                    <a:pt x="117" y="394"/>
                  </a:lnTo>
                  <a:lnTo>
                    <a:pt x="128" y="399"/>
                  </a:lnTo>
                  <a:lnTo>
                    <a:pt x="132" y="400"/>
                  </a:lnTo>
                  <a:lnTo>
                    <a:pt x="133" y="401"/>
                  </a:lnTo>
                  <a:lnTo>
                    <a:pt x="133" y="400"/>
                  </a:lnTo>
                  <a:lnTo>
                    <a:pt x="133" y="399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3" y="392"/>
                  </a:lnTo>
                  <a:lnTo>
                    <a:pt x="133" y="390"/>
                  </a:lnTo>
                  <a:lnTo>
                    <a:pt x="133" y="389"/>
                  </a:lnTo>
                  <a:lnTo>
                    <a:pt x="133" y="388"/>
                  </a:lnTo>
                  <a:lnTo>
                    <a:pt x="135" y="386"/>
                  </a:lnTo>
                  <a:lnTo>
                    <a:pt x="135" y="385"/>
                  </a:lnTo>
                  <a:lnTo>
                    <a:pt x="135" y="383"/>
                  </a:lnTo>
                  <a:lnTo>
                    <a:pt x="135" y="382"/>
                  </a:lnTo>
                  <a:lnTo>
                    <a:pt x="135" y="381"/>
                  </a:lnTo>
                  <a:lnTo>
                    <a:pt x="136" y="379"/>
                  </a:lnTo>
                  <a:lnTo>
                    <a:pt x="136" y="378"/>
                  </a:lnTo>
                  <a:lnTo>
                    <a:pt x="137" y="378"/>
                  </a:lnTo>
                  <a:lnTo>
                    <a:pt x="142" y="374"/>
                  </a:lnTo>
                  <a:lnTo>
                    <a:pt x="144" y="370"/>
                  </a:lnTo>
                  <a:lnTo>
                    <a:pt x="146" y="368"/>
                  </a:lnTo>
                  <a:lnTo>
                    <a:pt x="150" y="364"/>
                  </a:lnTo>
                  <a:lnTo>
                    <a:pt x="151" y="363"/>
                  </a:lnTo>
                  <a:lnTo>
                    <a:pt x="146" y="356"/>
                  </a:lnTo>
                  <a:lnTo>
                    <a:pt x="155" y="346"/>
                  </a:lnTo>
                  <a:lnTo>
                    <a:pt x="157" y="345"/>
                  </a:lnTo>
                  <a:lnTo>
                    <a:pt x="158" y="342"/>
                  </a:lnTo>
                  <a:lnTo>
                    <a:pt x="159" y="341"/>
                  </a:lnTo>
                  <a:lnTo>
                    <a:pt x="158" y="341"/>
                  </a:lnTo>
                  <a:lnTo>
                    <a:pt x="157" y="341"/>
                  </a:lnTo>
                  <a:lnTo>
                    <a:pt x="157" y="340"/>
                  </a:lnTo>
                  <a:lnTo>
                    <a:pt x="155" y="340"/>
                  </a:lnTo>
                  <a:lnTo>
                    <a:pt x="154" y="340"/>
                  </a:lnTo>
                  <a:lnTo>
                    <a:pt x="154" y="338"/>
                  </a:lnTo>
                  <a:lnTo>
                    <a:pt x="153" y="338"/>
                  </a:lnTo>
                  <a:lnTo>
                    <a:pt x="151" y="338"/>
                  </a:lnTo>
                  <a:lnTo>
                    <a:pt x="148" y="337"/>
                  </a:lnTo>
                  <a:lnTo>
                    <a:pt x="142" y="334"/>
                  </a:lnTo>
                  <a:lnTo>
                    <a:pt x="135" y="331"/>
                  </a:lnTo>
                  <a:lnTo>
                    <a:pt x="133" y="331"/>
                  </a:lnTo>
                  <a:lnTo>
                    <a:pt x="132" y="331"/>
                  </a:lnTo>
                  <a:lnTo>
                    <a:pt x="131" y="330"/>
                  </a:lnTo>
                  <a:lnTo>
                    <a:pt x="129" y="330"/>
                  </a:lnTo>
                  <a:lnTo>
                    <a:pt x="125" y="329"/>
                  </a:lnTo>
                  <a:lnTo>
                    <a:pt x="121" y="327"/>
                  </a:lnTo>
                  <a:lnTo>
                    <a:pt x="120" y="327"/>
                  </a:lnTo>
                  <a:lnTo>
                    <a:pt x="113" y="325"/>
                  </a:lnTo>
                  <a:lnTo>
                    <a:pt x="107" y="323"/>
                  </a:lnTo>
                  <a:lnTo>
                    <a:pt x="102" y="320"/>
                  </a:lnTo>
                  <a:lnTo>
                    <a:pt x="100" y="320"/>
                  </a:lnTo>
                  <a:lnTo>
                    <a:pt x="98" y="319"/>
                  </a:lnTo>
                  <a:lnTo>
                    <a:pt x="96" y="319"/>
                  </a:lnTo>
                  <a:lnTo>
                    <a:pt x="88" y="316"/>
                  </a:lnTo>
                  <a:lnTo>
                    <a:pt x="76" y="312"/>
                  </a:lnTo>
                  <a:lnTo>
                    <a:pt x="76" y="311"/>
                  </a:lnTo>
                  <a:lnTo>
                    <a:pt x="76" y="309"/>
                  </a:lnTo>
                  <a:lnTo>
                    <a:pt x="76" y="292"/>
                  </a:lnTo>
                  <a:lnTo>
                    <a:pt x="76" y="290"/>
                  </a:lnTo>
                  <a:lnTo>
                    <a:pt x="76" y="282"/>
                  </a:lnTo>
                  <a:lnTo>
                    <a:pt x="76" y="268"/>
                  </a:lnTo>
                  <a:lnTo>
                    <a:pt x="76" y="264"/>
                  </a:lnTo>
                  <a:lnTo>
                    <a:pt x="65" y="264"/>
                  </a:lnTo>
                  <a:lnTo>
                    <a:pt x="61" y="264"/>
                  </a:lnTo>
                  <a:lnTo>
                    <a:pt x="28" y="263"/>
                  </a:lnTo>
                  <a:lnTo>
                    <a:pt x="24" y="263"/>
                  </a:lnTo>
                  <a:lnTo>
                    <a:pt x="24" y="261"/>
                  </a:lnTo>
                  <a:lnTo>
                    <a:pt x="24" y="260"/>
                  </a:lnTo>
                  <a:lnTo>
                    <a:pt x="24" y="257"/>
                  </a:lnTo>
                  <a:lnTo>
                    <a:pt x="24" y="255"/>
                  </a:lnTo>
                  <a:lnTo>
                    <a:pt x="24" y="251"/>
                  </a:lnTo>
                  <a:lnTo>
                    <a:pt x="24" y="244"/>
                  </a:lnTo>
                  <a:lnTo>
                    <a:pt x="24" y="235"/>
                  </a:lnTo>
                  <a:lnTo>
                    <a:pt x="24" y="233"/>
                  </a:lnTo>
                  <a:lnTo>
                    <a:pt x="22" y="231"/>
                  </a:lnTo>
                  <a:lnTo>
                    <a:pt x="22" y="230"/>
                  </a:lnTo>
                  <a:lnTo>
                    <a:pt x="22" y="229"/>
                  </a:lnTo>
                  <a:lnTo>
                    <a:pt x="21" y="229"/>
                  </a:lnTo>
                  <a:lnTo>
                    <a:pt x="21" y="227"/>
                  </a:lnTo>
                  <a:lnTo>
                    <a:pt x="20" y="227"/>
                  </a:lnTo>
                  <a:lnTo>
                    <a:pt x="20" y="226"/>
                  </a:lnTo>
                  <a:lnTo>
                    <a:pt x="18" y="225"/>
                  </a:lnTo>
                  <a:lnTo>
                    <a:pt x="14" y="222"/>
                  </a:lnTo>
                  <a:lnTo>
                    <a:pt x="7" y="215"/>
                  </a:lnTo>
                  <a:lnTo>
                    <a:pt x="6" y="214"/>
                  </a:lnTo>
                  <a:lnTo>
                    <a:pt x="6" y="212"/>
                  </a:lnTo>
                  <a:lnTo>
                    <a:pt x="5" y="211"/>
                  </a:lnTo>
                  <a:lnTo>
                    <a:pt x="3" y="209"/>
                  </a:lnTo>
                  <a:lnTo>
                    <a:pt x="3" y="209"/>
                  </a:lnTo>
                  <a:lnTo>
                    <a:pt x="2" y="208"/>
                  </a:lnTo>
                  <a:lnTo>
                    <a:pt x="2" y="207"/>
                  </a:lnTo>
                  <a:lnTo>
                    <a:pt x="2" y="205"/>
                  </a:lnTo>
                  <a:lnTo>
                    <a:pt x="0" y="204"/>
                  </a:lnTo>
                  <a:lnTo>
                    <a:pt x="0" y="201"/>
                  </a:lnTo>
                  <a:lnTo>
                    <a:pt x="0" y="196"/>
                  </a:lnTo>
                  <a:lnTo>
                    <a:pt x="0" y="188"/>
                  </a:lnTo>
                  <a:lnTo>
                    <a:pt x="5" y="188"/>
                  </a:lnTo>
                  <a:lnTo>
                    <a:pt x="7" y="188"/>
                  </a:lnTo>
                  <a:lnTo>
                    <a:pt x="9" y="188"/>
                  </a:lnTo>
                  <a:lnTo>
                    <a:pt x="17" y="188"/>
                  </a:lnTo>
                  <a:lnTo>
                    <a:pt x="20" y="188"/>
                  </a:lnTo>
                  <a:lnTo>
                    <a:pt x="21" y="188"/>
                  </a:lnTo>
                  <a:lnTo>
                    <a:pt x="32" y="188"/>
                  </a:lnTo>
                  <a:lnTo>
                    <a:pt x="40" y="188"/>
                  </a:lnTo>
                  <a:lnTo>
                    <a:pt x="42" y="188"/>
                  </a:lnTo>
                  <a:lnTo>
                    <a:pt x="42" y="186"/>
                  </a:lnTo>
                  <a:lnTo>
                    <a:pt x="39" y="182"/>
                  </a:lnTo>
                  <a:lnTo>
                    <a:pt x="37" y="179"/>
                  </a:lnTo>
                  <a:lnTo>
                    <a:pt x="33" y="174"/>
                  </a:lnTo>
                  <a:lnTo>
                    <a:pt x="33" y="172"/>
                  </a:lnTo>
                  <a:lnTo>
                    <a:pt x="33" y="171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3" y="167"/>
                  </a:lnTo>
                  <a:lnTo>
                    <a:pt x="33" y="163"/>
                  </a:lnTo>
                  <a:lnTo>
                    <a:pt x="33" y="156"/>
                  </a:lnTo>
                  <a:lnTo>
                    <a:pt x="33" y="152"/>
                  </a:lnTo>
                  <a:lnTo>
                    <a:pt x="33" y="146"/>
                  </a:lnTo>
                  <a:lnTo>
                    <a:pt x="33" y="140"/>
                  </a:lnTo>
                  <a:lnTo>
                    <a:pt x="33" y="138"/>
                  </a:lnTo>
                  <a:lnTo>
                    <a:pt x="33" y="133"/>
                  </a:lnTo>
                  <a:lnTo>
                    <a:pt x="33" y="131"/>
                  </a:lnTo>
                  <a:lnTo>
                    <a:pt x="33" y="127"/>
                  </a:lnTo>
                  <a:lnTo>
                    <a:pt x="35" y="118"/>
                  </a:lnTo>
                  <a:lnTo>
                    <a:pt x="35" y="112"/>
                  </a:lnTo>
                  <a:lnTo>
                    <a:pt x="35" y="107"/>
                  </a:lnTo>
                  <a:lnTo>
                    <a:pt x="35" y="105"/>
                  </a:lnTo>
                  <a:lnTo>
                    <a:pt x="39" y="105"/>
                  </a:lnTo>
                  <a:lnTo>
                    <a:pt x="43" y="105"/>
                  </a:lnTo>
                  <a:lnTo>
                    <a:pt x="47" y="105"/>
                  </a:lnTo>
                  <a:lnTo>
                    <a:pt x="50" y="105"/>
                  </a:lnTo>
                  <a:lnTo>
                    <a:pt x="53" y="105"/>
                  </a:lnTo>
                  <a:lnTo>
                    <a:pt x="55" y="105"/>
                  </a:lnTo>
                  <a:lnTo>
                    <a:pt x="58" y="105"/>
                  </a:lnTo>
                  <a:lnTo>
                    <a:pt x="61" y="105"/>
                  </a:lnTo>
                  <a:lnTo>
                    <a:pt x="66" y="105"/>
                  </a:lnTo>
                  <a:lnTo>
                    <a:pt x="69" y="105"/>
                  </a:lnTo>
                  <a:lnTo>
                    <a:pt x="72" y="105"/>
                  </a:lnTo>
                  <a:lnTo>
                    <a:pt x="76" y="105"/>
                  </a:lnTo>
                  <a:lnTo>
                    <a:pt x="79" y="105"/>
                  </a:lnTo>
                  <a:lnTo>
                    <a:pt x="81" y="105"/>
                  </a:lnTo>
                  <a:lnTo>
                    <a:pt x="83" y="105"/>
                  </a:lnTo>
                  <a:lnTo>
                    <a:pt x="85" y="105"/>
                  </a:lnTo>
                  <a:lnTo>
                    <a:pt x="87" y="105"/>
                  </a:lnTo>
                  <a:lnTo>
                    <a:pt x="90" y="105"/>
                  </a:lnTo>
                  <a:lnTo>
                    <a:pt x="92" y="105"/>
                  </a:lnTo>
                  <a:lnTo>
                    <a:pt x="94" y="105"/>
                  </a:lnTo>
                  <a:lnTo>
                    <a:pt x="95" y="105"/>
                  </a:lnTo>
                  <a:lnTo>
                    <a:pt x="98" y="105"/>
                  </a:lnTo>
                  <a:lnTo>
                    <a:pt x="99" y="105"/>
                  </a:lnTo>
                  <a:lnTo>
                    <a:pt x="102" y="105"/>
                  </a:lnTo>
                  <a:lnTo>
                    <a:pt x="105" y="105"/>
                  </a:lnTo>
                  <a:lnTo>
                    <a:pt x="105" y="105"/>
                  </a:lnTo>
                  <a:lnTo>
                    <a:pt x="107" y="105"/>
                  </a:lnTo>
                  <a:lnTo>
                    <a:pt x="109" y="105"/>
                  </a:lnTo>
                  <a:lnTo>
                    <a:pt x="110" y="105"/>
                  </a:lnTo>
                  <a:lnTo>
                    <a:pt x="113" y="105"/>
                  </a:lnTo>
                  <a:lnTo>
                    <a:pt x="114" y="105"/>
                  </a:lnTo>
                  <a:lnTo>
                    <a:pt x="116" y="105"/>
                  </a:lnTo>
                  <a:lnTo>
                    <a:pt x="117" y="105"/>
                  </a:lnTo>
                  <a:lnTo>
                    <a:pt x="118" y="105"/>
                  </a:lnTo>
                  <a:lnTo>
                    <a:pt x="120" y="105"/>
                  </a:lnTo>
                  <a:lnTo>
                    <a:pt x="121" y="105"/>
                  </a:lnTo>
                  <a:lnTo>
                    <a:pt x="125" y="105"/>
                  </a:lnTo>
                  <a:lnTo>
                    <a:pt x="127" y="105"/>
                  </a:lnTo>
                  <a:lnTo>
                    <a:pt x="128" y="105"/>
                  </a:lnTo>
                  <a:lnTo>
                    <a:pt x="132" y="105"/>
                  </a:lnTo>
                  <a:lnTo>
                    <a:pt x="133" y="105"/>
                  </a:lnTo>
                  <a:lnTo>
                    <a:pt x="135" y="105"/>
                  </a:lnTo>
                  <a:lnTo>
                    <a:pt x="136" y="107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40" y="107"/>
                  </a:lnTo>
                  <a:lnTo>
                    <a:pt x="142" y="108"/>
                  </a:lnTo>
                  <a:lnTo>
                    <a:pt x="144" y="108"/>
                  </a:lnTo>
                  <a:lnTo>
                    <a:pt x="148" y="109"/>
                  </a:lnTo>
                  <a:lnTo>
                    <a:pt x="150" y="109"/>
                  </a:lnTo>
                  <a:lnTo>
                    <a:pt x="151" y="109"/>
                  </a:lnTo>
                  <a:lnTo>
                    <a:pt x="153" y="111"/>
                  </a:lnTo>
                  <a:lnTo>
                    <a:pt x="155" y="111"/>
                  </a:lnTo>
                  <a:lnTo>
                    <a:pt x="157" y="111"/>
                  </a:lnTo>
                  <a:lnTo>
                    <a:pt x="159" y="111"/>
                  </a:lnTo>
                  <a:lnTo>
                    <a:pt x="169" y="127"/>
                  </a:lnTo>
                  <a:lnTo>
                    <a:pt x="236" y="129"/>
                  </a:lnTo>
                  <a:lnTo>
                    <a:pt x="236" y="138"/>
                  </a:lnTo>
                  <a:lnTo>
                    <a:pt x="242" y="138"/>
                  </a:lnTo>
                  <a:lnTo>
                    <a:pt x="242" y="129"/>
                  </a:lnTo>
                  <a:lnTo>
                    <a:pt x="255" y="129"/>
                  </a:lnTo>
                  <a:lnTo>
                    <a:pt x="314" y="129"/>
                  </a:lnTo>
                  <a:lnTo>
                    <a:pt x="316" y="129"/>
                  </a:lnTo>
                  <a:lnTo>
                    <a:pt x="334" y="152"/>
                  </a:lnTo>
                  <a:lnTo>
                    <a:pt x="336" y="156"/>
                  </a:lnTo>
                  <a:lnTo>
                    <a:pt x="355" y="181"/>
                  </a:lnTo>
                  <a:lnTo>
                    <a:pt x="372" y="205"/>
                  </a:lnTo>
                  <a:lnTo>
                    <a:pt x="373" y="207"/>
                  </a:lnTo>
                  <a:lnTo>
                    <a:pt x="377" y="212"/>
                  </a:lnTo>
                  <a:lnTo>
                    <a:pt x="383" y="220"/>
                  </a:lnTo>
                  <a:lnTo>
                    <a:pt x="384" y="223"/>
                  </a:lnTo>
                  <a:lnTo>
                    <a:pt x="390" y="233"/>
                  </a:lnTo>
                  <a:lnTo>
                    <a:pt x="397" y="242"/>
                  </a:lnTo>
                  <a:lnTo>
                    <a:pt x="397" y="244"/>
                  </a:lnTo>
                  <a:lnTo>
                    <a:pt x="397" y="245"/>
                  </a:lnTo>
                  <a:lnTo>
                    <a:pt x="397" y="246"/>
                  </a:lnTo>
                  <a:lnTo>
                    <a:pt x="397" y="248"/>
                  </a:lnTo>
                  <a:lnTo>
                    <a:pt x="395" y="248"/>
                  </a:lnTo>
                  <a:lnTo>
                    <a:pt x="395" y="249"/>
                  </a:lnTo>
                  <a:lnTo>
                    <a:pt x="394" y="251"/>
                  </a:lnTo>
                  <a:lnTo>
                    <a:pt x="392" y="251"/>
                  </a:lnTo>
                  <a:lnTo>
                    <a:pt x="391" y="251"/>
                  </a:lnTo>
                  <a:lnTo>
                    <a:pt x="388" y="251"/>
                  </a:lnTo>
                  <a:lnTo>
                    <a:pt x="376" y="251"/>
                  </a:lnTo>
                  <a:lnTo>
                    <a:pt x="368" y="251"/>
                  </a:lnTo>
                  <a:lnTo>
                    <a:pt x="357" y="251"/>
                  </a:lnTo>
                  <a:lnTo>
                    <a:pt x="336" y="251"/>
                  </a:lnTo>
                  <a:lnTo>
                    <a:pt x="357" y="251"/>
                  </a:lnTo>
                  <a:lnTo>
                    <a:pt x="368" y="252"/>
                  </a:lnTo>
                  <a:lnTo>
                    <a:pt x="376" y="252"/>
                  </a:lnTo>
                  <a:lnTo>
                    <a:pt x="388" y="252"/>
                  </a:lnTo>
                  <a:lnTo>
                    <a:pt x="395" y="252"/>
                  </a:lnTo>
                  <a:lnTo>
                    <a:pt x="397" y="252"/>
                  </a:lnTo>
                  <a:lnTo>
                    <a:pt x="398" y="252"/>
                  </a:lnTo>
                  <a:lnTo>
                    <a:pt x="399" y="252"/>
                  </a:lnTo>
                  <a:lnTo>
                    <a:pt x="401" y="252"/>
                  </a:lnTo>
                  <a:lnTo>
                    <a:pt x="401" y="253"/>
                  </a:lnTo>
                  <a:lnTo>
                    <a:pt x="402" y="255"/>
                  </a:lnTo>
                  <a:lnTo>
                    <a:pt x="412" y="268"/>
                  </a:lnTo>
                  <a:lnTo>
                    <a:pt x="409" y="271"/>
                  </a:lnTo>
                  <a:lnTo>
                    <a:pt x="413" y="275"/>
                  </a:lnTo>
                  <a:lnTo>
                    <a:pt x="420" y="283"/>
                  </a:lnTo>
                  <a:lnTo>
                    <a:pt x="424" y="285"/>
                  </a:lnTo>
                  <a:lnTo>
                    <a:pt x="425" y="286"/>
                  </a:lnTo>
                  <a:lnTo>
                    <a:pt x="432" y="290"/>
                  </a:lnTo>
                  <a:lnTo>
                    <a:pt x="432" y="285"/>
                  </a:lnTo>
                  <a:lnTo>
                    <a:pt x="432" y="281"/>
                  </a:lnTo>
                  <a:lnTo>
                    <a:pt x="409" y="246"/>
                  </a:lnTo>
                  <a:lnTo>
                    <a:pt x="406" y="242"/>
                  </a:lnTo>
                  <a:lnTo>
                    <a:pt x="401" y="235"/>
                  </a:lnTo>
                  <a:lnTo>
                    <a:pt x="401" y="234"/>
                  </a:lnTo>
                  <a:lnTo>
                    <a:pt x="401" y="234"/>
                  </a:lnTo>
                  <a:lnTo>
                    <a:pt x="395" y="227"/>
                  </a:lnTo>
                  <a:lnTo>
                    <a:pt x="394" y="226"/>
                  </a:lnTo>
                  <a:lnTo>
                    <a:pt x="362" y="186"/>
                  </a:lnTo>
                  <a:lnTo>
                    <a:pt x="361" y="186"/>
                  </a:lnTo>
                  <a:lnTo>
                    <a:pt x="358" y="182"/>
                  </a:lnTo>
                  <a:lnTo>
                    <a:pt x="358" y="181"/>
                  </a:lnTo>
                  <a:lnTo>
                    <a:pt x="358" y="152"/>
                  </a:lnTo>
                  <a:lnTo>
                    <a:pt x="358" y="127"/>
                  </a:lnTo>
                  <a:lnTo>
                    <a:pt x="399" y="129"/>
                  </a:lnTo>
                  <a:lnTo>
                    <a:pt x="399" y="87"/>
                  </a:lnTo>
                  <a:lnTo>
                    <a:pt x="397" y="87"/>
                  </a:lnTo>
                  <a:lnTo>
                    <a:pt x="397" y="74"/>
                  </a:lnTo>
                  <a:lnTo>
                    <a:pt x="390" y="74"/>
                  </a:lnTo>
                  <a:lnTo>
                    <a:pt x="388" y="74"/>
                  </a:lnTo>
                  <a:lnTo>
                    <a:pt x="388" y="72"/>
                  </a:lnTo>
                  <a:lnTo>
                    <a:pt x="388" y="59"/>
                  </a:lnTo>
                  <a:lnTo>
                    <a:pt x="388" y="57"/>
                  </a:lnTo>
                  <a:lnTo>
                    <a:pt x="379" y="57"/>
                  </a:lnTo>
                  <a:lnTo>
                    <a:pt x="372" y="57"/>
                  </a:lnTo>
                  <a:lnTo>
                    <a:pt x="368" y="57"/>
                  </a:lnTo>
                  <a:lnTo>
                    <a:pt x="366" y="57"/>
                  </a:lnTo>
                  <a:lnTo>
                    <a:pt x="364" y="57"/>
                  </a:lnTo>
                  <a:lnTo>
                    <a:pt x="360" y="57"/>
                  </a:lnTo>
                  <a:lnTo>
                    <a:pt x="360" y="56"/>
                  </a:lnTo>
                  <a:lnTo>
                    <a:pt x="361" y="49"/>
                  </a:lnTo>
                  <a:lnTo>
                    <a:pt x="361" y="35"/>
                  </a:lnTo>
                  <a:lnTo>
                    <a:pt x="361" y="34"/>
                  </a:lnTo>
                  <a:lnTo>
                    <a:pt x="360" y="11"/>
                  </a:lnTo>
                  <a:lnTo>
                    <a:pt x="371" y="11"/>
                  </a:lnTo>
                  <a:lnTo>
                    <a:pt x="375" y="11"/>
                  </a:lnTo>
                  <a:lnTo>
                    <a:pt x="377" y="11"/>
                  </a:lnTo>
                  <a:lnTo>
                    <a:pt x="379" y="11"/>
                  </a:lnTo>
                  <a:lnTo>
                    <a:pt x="383" y="11"/>
                  </a:lnTo>
                  <a:lnTo>
                    <a:pt x="384" y="11"/>
                  </a:lnTo>
                  <a:lnTo>
                    <a:pt x="386" y="11"/>
                  </a:lnTo>
                  <a:lnTo>
                    <a:pt x="387" y="11"/>
                  </a:lnTo>
                  <a:lnTo>
                    <a:pt x="388" y="11"/>
                  </a:lnTo>
                  <a:lnTo>
                    <a:pt x="394" y="11"/>
                  </a:lnTo>
                  <a:lnTo>
                    <a:pt x="397" y="11"/>
                  </a:lnTo>
                  <a:lnTo>
                    <a:pt x="399" y="11"/>
                  </a:lnTo>
                  <a:lnTo>
                    <a:pt x="401" y="11"/>
                  </a:lnTo>
                  <a:lnTo>
                    <a:pt x="402" y="11"/>
                  </a:lnTo>
                  <a:lnTo>
                    <a:pt x="405" y="11"/>
                  </a:lnTo>
                  <a:lnTo>
                    <a:pt x="406" y="11"/>
                  </a:lnTo>
                  <a:lnTo>
                    <a:pt x="408" y="11"/>
                  </a:lnTo>
                  <a:lnTo>
                    <a:pt x="409" y="11"/>
                  </a:lnTo>
                  <a:lnTo>
                    <a:pt x="409" y="9"/>
                  </a:lnTo>
                  <a:lnTo>
                    <a:pt x="410" y="9"/>
                  </a:lnTo>
                  <a:lnTo>
                    <a:pt x="412" y="9"/>
                  </a:lnTo>
                  <a:lnTo>
                    <a:pt x="417" y="5"/>
                  </a:lnTo>
                  <a:lnTo>
                    <a:pt x="420" y="4"/>
                  </a:lnTo>
                  <a:lnTo>
                    <a:pt x="423" y="3"/>
                  </a:lnTo>
                  <a:lnTo>
                    <a:pt x="424" y="3"/>
                  </a:lnTo>
                  <a:lnTo>
                    <a:pt x="424" y="1"/>
                  </a:lnTo>
                  <a:lnTo>
                    <a:pt x="425" y="1"/>
                  </a:lnTo>
                  <a:lnTo>
                    <a:pt x="427" y="1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1" y="0"/>
                  </a:lnTo>
                  <a:lnTo>
                    <a:pt x="434" y="0"/>
                  </a:lnTo>
                  <a:lnTo>
                    <a:pt x="435" y="0"/>
                  </a:lnTo>
                  <a:lnTo>
                    <a:pt x="436" y="0"/>
                  </a:lnTo>
                  <a:lnTo>
                    <a:pt x="438" y="0"/>
                  </a:lnTo>
                  <a:lnTo>
                    <a:pt x="442" y="0"/>
                  </a:lnTo>
                  <a:lnTo>
                    <a:pt x="443" y="0"/>
                  </a:lnTo>
                  <a:lnTo>
                    <a:pt x="445" y="0"/>
                  </a:lnTo>
                  <a:lnTo>
                    <a:pt x="446" y="0"/>
                  </a:lnTo>
                  <a:lnTo>
                    <a:pt x="449" y="0"/>
                  </a:lnTo>
                  <a:lnTo>
                    <a:pt x="451" y="0"/>
                  </a:lnTo>
                  <a:lnTo>
                    <a:pt x="453" y="0"/>
                  </a:lnTo>
                  <a:lnTo>
                    <a:pt x="454" y="0"/>
                  </a:lnTo>
                  <a:lnTo>
                    <a:pt x="457" y="0"/>
                  </a:lnTo>
                  <a:lnTo>
                    <a:pt x="458" y="0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8" y="0"/>
                  </a:lnTo>
                  <a:close/>
                </a:path>
              </a:pathLst>
            </a:custGeom>
            <a:solidFill>
              <a:srgbClr val="4BACC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189">
              <a:extLst>
                <a:ext uri="{FF2B5EF4-FFF2-40B4-BE49-F238E27FC236}">
                  <a16:creationId xmlns:a16="http://schemas.microsoft.com/office/drawing/2014/main" id="{F348242A-2675-EC3C-8FF7-203B08445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5213" y="2573338"/>
              <a:ext cx="1573213" cy="1481137"/>
            </a:xfrm>
            <a:custGeom>
              <a:avLst/>
              <a:gdLst>
                <a:gd name="T0" fmla="*/ 986 w 991"/>
                <a:gd name="T1" fmla="*/ 274 h 933"/>
                <a:gd name="T2" fmla="*/ 975 w 991"/>
                <a:gd name="T3" fmla="*/ 207 h 933"/>
                <a:gd name="T4" fmla="*/ 931 w 991"/>
                <a:gd name="T5" fmla="*/ 175 h 933"/>
                <a:gd name="T6" fmla="*/ 905 w 991"/>
                <a:gd name="T7" fmla="*/ 167 h 933"/>
                <a:gd name="T8" fmla="*/ 782 w 991"/>
                <a:gd name="T9" fmla="*/ 175 h 933"/>
                <a:gd name="T10" fmla="*/ 539 w 991"/>
                <a:gd name="T11" fmla="*/ 381 h 933"/>
                <a:gd name="T12" fmla="*/ 483 w 991"/>
                <a:gd name="T13" fmla="*/ 422 h 933"/>
                <a:gd name="T14" fmla="*/ 388 w 991"/>
                <a:gd name="T15" fmla="*/ 541 h 933"/>
                <a:gd name="T16" fmla="*/ 236 w 991"/>
                <a:gd name="T17" fmla="*/ 623 h 933"/>
                <a:gd name="T18" fmla="*/ 233 w 991"/>
                <a:gd name="T19" fmla="*/ 623 h 933"/>
                <a:gd name="T20" fmla="*/ 228 w 991"/>
                <a:gd name="T21" fmla="*/ 643 h 933"/>
                <a:gd name="T22" fmla="*/ 221 w 991"/>
                <a:gd name="T23" fmla="*/ 621 h 933"/>
                <a:gd name="T24" fmla="*/ 214 w 991"/>
                <a:gd name="T25" fmla="*/ 619 h 933"/>
                <a:gd name="T26" fmla="*/ 199 w 991"/>
                <a:gd name="T27" fmla="*/ 622 h 933"/>
                <a:gd name="T28" fmla="*/ 196 w 991"/>
                <a:gd name="T29" fmla="*/ 629 h 933"/>
                <a:gd name="T30" fmla="*/ 210 w 991"/>
                <a:gd name="T31" fmla="*/ 650 h 933"/>
                <a:gd name="T32" fmla="*/ 215 w 991"/>
                <a:gd name="T33" fmla="*/ 656 h 933"/>
                <a:gd name="T34" fmla="*/ 204 w 991"/>
                <a:gd name="T35" fmla="*/ 674 h 933"/>
                <a:gd name="T36" fmla="*/ 193 w 991"/>
                <a:gd name="T37" fmla="*/ 674 h 933"/>
                <a:gd name="T38" fmla="*/ 192 w 991"/>
                <a:gd name="T39" fmla="*/ 678 h 933"/>
                <a:gd name="T40" fmla="*/ 189 w 991"/>
                <a:gd name="T41" fmla="*/ 700 h 933"/>
                <a:gd name="T42" fmla="*/ 170 w 991"/>
                <a:gd name="T43" fmla="*/ 703 h 933"/>
                <a:gd name="T44" fmla="*/ 187 w 991"/>
                <a:gd name="T45" fmla="*/ 710 h 933"/>
                <a:gd name="T46" fmla="*/ 174 w 991"/>
                <a:gd name="T47" fmla="*/ 721 h 933"/>
                <a:gd name="T48" fmla="*/ 185 w 991"/>
                <a:gd name="T49" fmla="*/ 721 h 933"/>
                <a:gd name="T50" fmla="*/ 207 w 991"/>
                <a:gd name="T51" fmla="*/ 722 h 933"/>
                <a:gd name="T52" fmla="*/ 193 w 991"/>
                <a:gd name="T53" fmla="*/ 743 h 933"/>
                <a:gd name="T54" fmla="*/ 192 w 991"/>
                <a:gd name="T55" fmla="*/ 767 h 933"/>
                <a:gd name="T56" fmla="*/ 169 w 991"/>
                <a:gd name="T57" fmla="*/ 767 h 933"/>
                <a:gd name="T58" fmla="*/ 158 w 991"/>
                <a:gd name="T59" fmla="*/ 773 h 933"/>
                <a:gd name="T60" fmla="*/ 130 w 991"/>
                <a:gd name="T61" fmla="*/ 780 h 933"/>
                <a:gd name="T62" fmla="*/ 130 w 991"/>
                <a:gd name="T63" fmla="*/ 800 h 933"/>
                <a:gd name="T64" fmla="*/ 132 w 991"/>
                <a:gd name="T65" fmla="*/ 819 h 933"/>
                <a:gd name="T66" fmla="*/ 143 w 991"/>
                <a:gd name="T67" fmla="*/ 844 h 933"/>
                <a:gd name="T68" fmla="*/ 143 w 991"/>
                <a:gd name="T69" fmla="*/ 851 h 933"/>
                <a:gd name="T70" fmla="*/ 133 w 991"/>
                <a:gd name="T71" fmla="*/ 887 h 933"/>
                <a:gd name="T72" fmla="*/ 121 w 991"/>
                <a:gd name="T73" fmla="*/ 921 h 933"/>
                <a:gd name="T74" fmla="*/ 95 w 991"/>
                <a:gd name="T75" fmla="*/ 924 h 933"/>
                <a:gd name="T76" fmla="*/ 96 w 991"/>
                <a:gd name="T77" fmla="*/ 821 h 933"/>
                <a:gd name="T78" fmla="*/ 111 w 991"/>
                <a:gd name="T79" fmla="*/ 766 h 933"/>
                <a:gd name="T80" fmla="*/ 88 w 991"/>
                <a:gd name="T81" fmla="*/ 707 h 933"/>
                <a:gd name="T82" fmla="*/ 32 w 991"/>
                <a:gd name="T83" fmla="*/ 688 h 933"/>
                <a:gd name="T84" fmla="*/ 4 w 991"/>
                <a:gd name="T85" fmla="*/ 634 h 933"/>
                <a:gd name="T86" fmla="*/ 52 w 991"/>
                <a:gd name="T87" fmla="*/ 578 h 933"/>
                <a:gd name="T88" fmla="*/ 163 w 991"/>
                <a:gd name="T89" fmla="*/ 560 h 933"/>
                <a:gd name="T90" fmla="*/ 159 w 991"/>
                <a:gd name="T91" fmla="*/ 478 h 933"/>
                <a:gd name="T92" fmla="*/ 104 w 991"/>
                <a:gd name="T93" fmla="*/ 443 h 933"/>
                <a:gd name="T94" fmla="*/ 11 w 991"/>
                <a:gd name="T95" fmla="*/ 437 h 933"/>
                <a:gd name="T96" fmla="*/ 47 w 991"/>
                <a:gd name="T97" fmla="*/ 389 h 933"/>
                <a:gd name="T98" fmla="*/ 113 w 991"/>
                <a:gd name="T99" fmla="*/ 381 h 933"/>
                <a:gd name="T100" fmla="*/ 204 w 991"/>
                <a:gd name="T101" fmla="*/ 351 h 933"/>
                <a:gd name="T102" fmla="*/ 221 w 991"/>
                <a:gd name="T103" fmla="*/ 243 h 933"/>
                <a:gd name="T104" fmla="*/ 406 w 991"/>
                <a:gd name="T105" fmla="*/ 212 h 933"/>
                <a:gd name="T106" fmla="*/ 466 w 991"/>
                <a:gd name="T107" fmla="*/ 193 h 933"/>
                <a:gd name="T108" fmla="*/ 580 w 991"/>
                <a:gd name="T109" fmla="*/ 164 h 933"/>
                <a:gd name="T110" fmla="*/ 643 w 991"/>
                <a:gd name="T111" fmla="*/ 182 h 933"/>
                <a:gd name="T112" fmla="*/ 734 w 991"/>
                <a:gd name="T113" fmla="*/ 125 h 933"/>
                <a:gd name="T114" fmla="*/ 825 w 991"/>
                <a:gd name="T115" fmla="*/ 63 h 933"/>
                <a:gd name="T116" fmla="*/ 869 w 991"/>
                <a:gd name="T117" fmla="*/ 30 h 933"/>
                <a:gd name="T118" fmla="*/ 925 w 991"/>
                <a:gd name="T119" fmla="*/ 41 h 933"/>
                <a:gd name="T120" fmla="*/ 958 w 991"/>
                <a:gd name="T121" fmla="*/ 10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91" h="933">
                  <a:moveTo>
                    <a:pt x="988" y="43"/>
                  </a:moveTo>
                  <a:lnTo>
                    <a:pt x="991" y="43"/>
                  </a:lnTo>
                  <a:lnTo>
                    <a:pt x="988" y="212"/>
                  </a:lnTo>
                  <a:lnTo>
                    <a:pt x="988" y="214"/>
                  </a:lnTo>
                  <a:lnTo>
                    <a:pt x="982" y="214"/>
                  </a:lnTo>
                  <a:lnTo>
                    <a:pt x="987" y="223"/>
                  </a:lnTo>
                  <a:lnTo>
                    <a:pt x="988" y="223"/>
                  </a:lnTo>
                  <a:lnTo>
                    <a:pt x="987" y="300"/>
                  </a:lnTo>
                  <a:lnTo>
                    <a:pt x="986" y="300"/>
                  </a:lnTo>
                  <a:lnTo>
                    <a:pt x="982" y="299"/>
                  </a:lnTo>
                  <a:lnTo>
                    <a:pt x="982" y="297"/>
                  </a:lnTo>
                  <a:lnTo>
                    <a:pt x="982" y="296"/>
                  </a:lnTo>
                  <a:lnTo>
                    <a:pt x="983" y="293"/>
                  </a:lnTo>
                  <a:lnTo>
                    <a:pt x="983" y="292"/>
                  </a:lnTo>
                  <a:lnTo>
                    <a:pt x="983" y="289"/>
                  </a:lnTo>
                  <a:lnTo>
                    <a:pt x="982" y="288"/>
                  </a:lnTo>
                  <a:lnTo>
                    <a:pt x="982" y="285"/>
                  </a:lnTo>
                  <a:lnTo>
                    <a:pt x="980" y="285"/>
                  </a:lnTo>
                  <a:lnTo>
                    <a:pt x="979" y="284"/>
                  </a:lnTo>
                  <a:lnTo>
                    <a:pt x="979" y="282"/>
                  </a:lnTo>
                  <a:lnTo>
                    <a:pt x="978" y="278"/>
                  </a:lnTo>
                  <a:lnTo>
                    <a:pt x="979" y="275"/>
                  </a:lnTo>
                  <a:lnTo>
                    <a:pt x="982" y="275"/>
                  </a:lnTo>
                  <a:lnTo>
                    <a:pt x="984" y="277"/>
                  </a:lnTo>
                  <a:lnTo>
                    <a:pt x="986" y="275"/>
                  </a:lnTo>
                  <a:lnTo>
                    <a:pt x="986" y="274"/>
                  </a:lnTo>
                  <a:lnTo>
                    <a:pt x="987" y="273"/>
                  </a:lnTo>
                  <a:lnTo>
                    <a:pt x="987" y="270"/>
                  </a:lnTo>
                  <a:lnTo>
                    <a:pt x="987" y="269"/>
                  </a:lnTo>
                  <a:lnTo>
                    <a:pt x="987" y="266"/>
                  </a:lnTo>
                  <a:lnTo>
                    <a:pt x="986" y="260"/>
                  </a:lnTo>
                  <a:lnTo>
                    <a:pt x="986" y="259"/>
                  </a:lnTo>
                  <a:lnTo>
                    <a:pt x="983" y="256"/>
                  </a:lnTo>
                  <a:lnTo>
                    <a:pt x="980" y="255"/>
                  </a:lnTo>
                  <a:lnTo>
                    <a:pt x="979" y="254"/>
                  </a:lnTo>
                  <a:lnTo>
                    <a:pt x="978" y="251"/>
                  </a:lnTo>
                  <a:lnTo>
                    <a:pt x="978" y="248"/>
                  </a:lnTo>
                  <a:lnTo>
                    <a:pt x="978" y="247"/>
                  </a:lnTo>
                  <a:lnTo>
                    <a:pt x="978" y="245"/>
                  </a:lnTo>
                  <a:lnTo>
                    <a:pt x="978" y="243"/>
                  </a:lnTo>
                  <a:lnTo>
                    <a:pt x="978" y="241"/>
                  </a:lnTo>
                  <a:lnTo>
                    <a:pt x="979" y="238"/>
                  </a:lnTo>
                  <a:lnTo>
                    <a:pt x="979" y="234"/>
                  </a:lnTo>
                  <a:lnTo>
                    <a:pt x="979" y="230"/>
                  </a:lnTo>
                  <a:lnTo>
                    <a:pt x="979" y="226"/>
                  </a:lnTo>
                  <a:lnTo>
                    <a:pt x="979" y="223"/>
                  </a:lnTo>
                  <a:lnTo>
                    <a:pt x="979" y="221"/>
                  </a:lnTo>
                  <a:lnTo>
                    <a:pt x="979" y="217"/>
                  </a:lnTo>
                  <a:lnTo>
                    <a:pt x="979" y="215"/>
                  </a:lnTo>
                  <a:lnTo>
                    <a:pt x="978" y="212"/>
                  </a:lnTo>
                  <a:lnTo>
                    <a:pt x="976" y="210"/>
                  </a:lnTo>
                  <a:lnTo>
                    <a:pt x="975" y="207"/>
                  </a:lnTo>
                  <a:lnTo>
                    <a:pt x="972" y="207"/>
                  </a:lnTo>
                  <a:lnTo>
                    <a:pt x="965" y="206"/>
                  </a:lnTo>
                  <a:lnTo>
                    <a:pt x="962" y="206"/>
                  </a:lnTo>
                  <a:lnTo>
                    <a:pt x="960" y="204"/>
                  </a:lnTo>
                  <a:lnTo>
                    <a:pt x="957" y="203"/>
                  </a:lnTo>
                  <a:lnTo>
                    <a:pt x="957" y="200"/>
                  </a:lnTo>
                  <a:lnTo>
                    <a:pt x="956" y="197"/>
                  </a:lnTo>
                  <a:lnTo>
                    <a:pt x="956" y="196"/>
                  </a:lnTo>
                  <a:lnTo>
                    <a:pt x="956" y="195"/>
                  </a:lnTo>
                  <a:lnTo>
                    <a:pt x="953" y="195"/>
                  </a:lnTo>
                  <a:lnTo>
                    <a:pt x="950" y="195"/>
                  </a:lnTo>
                  <a:lnTo>
                    <a:pt x="947" y="197"/>
                  </a:lnTo>
                  <a:lnTo>
                    <a:pt x="946" y="199"/>
                  </a:lnTo>
                  <a:lnTo>
                    <a:pt x="946" y="199"/>
                  </a:lnTo>
                  <a:lnTo>
                    <a:pt x="942" y="199"/>
                  </a:lnTo>
                  <a:lnTo>
                    <a:pt x="941" y="197"/>
                  </a:lnTo>
                  <a:lnTo>
                    <a:pt x="939" y="196"/>
                  </a:lnTo>
                  <a:lnTo>
                    <a:pt x="938" y="195"/>
                  </a:lnTo>
                  <a:lnTo>
                    <a:pt x="938" y="193"/>
                  </a:lnTo>
                  <a:lnTo>
                    <a:pt x="936" y="191"/>
                  </a:lnTo>
                  <a:lnTo>
                    <a:pt x="936" y="189"/>
                  </a:lnTo>
                  <a:lnTo>
                    <a:pt x="935" y="185"/>
                  </a:lnTo>
                  <a:lnTo>
                    <a:pt x="934" y="184"/>
                  </a:lnTo>
                  <a:lnTo>
                    <a:pt x="934" y="180"/>
                  </a:lnTo>
                  <a:lnTo>
                    <a:pt x="932" y="177"/>
                  </a:lnTo>
                  <a:lnTo>
                    <a:pt x="931" y="175"/>
                  </a:lnTo>
                  <a:lnTo>
                    <a:pt x="931" y="174"/>
                  </a:lnTo>
                  <a:lnTo>
                    <a:pt x="928" y="173"/>
                  </a:lnTo>
                  <a:lnTo>
                    <a:pt x="925" y="169"/>
                  </a:lnTo>
                  <a:lnTo>
                    <a:pt x="924" y="170"/>
                  </a:lnTo>
                  <a:lnTo>
                    <a:pt x="924" y="171"/>
                  </a:lnTo>
                  <a:lnTo>
                    <a:pt x="924" y="174"/>
                  </a:lnTo>
                  <a:lnTo>
                    <a:pt x="925" y="175"/>
                  </a:lnTo>
                  <a:lnTo>
                    <a:pt x="925" y="178"/>
                  </a:lnTo>
                  <a:lnTo>
                    <a:pt x="927" y="180"/>
                  </a:lnTo>
                  <a:lnTo>
                    <a:pt x="927" y="181"/>
                  </a:lnTo>
                  <a:lnTo>
                    <a:pt x="925" y="181"/>
                  </a:lnTo>
                  <a:lnTo>
                    <a:pt x="924" y="184"/>
                  </a:lnTo>
                  <a:lnTo>
                    <a:pt x="923" y="184"/>
                  </a:lnTo>
                  <a:lnTo>
                    <a:pt x="920" y="184"/>
                  </a:lnTo>
                  <a:lnTo>
                    <a:pt x="919" y="184"/>
                  </a:lnTo>
                  <a:lnTo>
                    <a:pt x="916" y="182"/>
                  </a:lnTo>
                  <a:lnTo>
                    <a:pt x="913" y="181"/>
                  </a:lnTo>
                  <a:lnTo>
                    <a:pt x="913" y="180"/>
                  </a:lnTo>
                  <a:lnTo>
                    <a:pt x="910" y="178"/>
                  </a:lnTo>
                  <a:lnTo>
                    <a:pt x="909" y="177"/>
                  </a:lnTo>
                  <a:lnTo>
                    <a:pt x="906" y="175"/>
                  </a:lnTo>
                  <a:lnTo>
                    <a:pt x="906" y="174"/>
                  </a:lnTo>
                  <a:lnTo>
                    <a:pt x="905" y="171"/>
                  </a:lnTo>
                  <a:lnTo>
                    <a:pt x="905" y="170"/>
                  </a:lnTo>
                  <a:lnTo>
                    <a:pt x="905" y="169"/>
                  </a:lnTo>
                  <a:lnTo>
                    <a:pt x="905" y="167"/>
                  </a:lnTo>
                  <a:lnTo>
                    <a:pt x="904" y="164"/>
                  </a:lnTo>
                  <a:lnTo>
                    <a:pt x="904" y="163"/>
                  </a:lnTo>
                  <a:lnTo>
                    <a:pt x="901" y="163"/>
                  </a:lnTo>
                  <a:lnTo>
                    <a:pt x="899" y="163"/>
                  </a:lnTo>
                  <a:lnTo>
                    <a:pt x="898" y="164"/>
                  </a:lnTo>
                  <a:lnTo>
                    <a:pt x="898" y="166"/>
                  </a:lnTo>
                  <a:lnTo>
                    <a:pt x="897" y="169"/>
                  </a:lnTo>
                  <a:lnTo>
                    <a:pt x="894" y="171"/>
                  </a:lnTo>
                  <a:lnTo>
                    <a:pt x="891" y="171"/>
                  </a:lnTo>
                  <a:lnTo>
                    <a:pt x="882" y="154"/>
                  </a:lnTo>
                  <a:lnTo>
                    <a:pt x="880" y="154"/>
                  </a:lnTo>
                  <a:lnTo>
                    <a:pt x="875" y="155"/>
                  </a:lnTo>
                  <a:lnTo>
                    <a:pt x="869" y="155"/>
                  </a:lnTo>
                  <a:lnTo>
                    <a:pt x="864" y="155"/>
                  </a:lnTo>
                  <a:lnTo>
                    <a:pt x="862" y="155"/>
                  </a:lnTo>
                  <a:lnTo>
                    <a:pt x="861" y="155"/>
                  </a:lnTo>
                  <a:lnTo>
                    <a:pt x="858" y="155"/>
                  </a:lnTo>
                  <a:lnTo>
                    <a:pt x="857" y="155"/>
                  </a:lnTo>
                  <a:lnTo>
                    <a:pt x="853" y="156"/>
                  </a:lnTo>
                  <a:lnTo>
                    <a:pt x="847" y="158"/>
                  </a:lnTo>
                  <a:lnTo>
                    <a:pt x="846" y="158"/>
                  </a:lnTo>
                  <a:lnTo>
                    <a:pt x="819" y="166"/>
                  </a:lnTo>
                  <a:lnTo>
                    <a:pt x="798" y="173"/>
                  </a:lnTo>
                  <a:lnTo>
                    <a:pt x="788" y="174"/>
                  </a:lnTo>
                  <a:lnTo>
                    <a:pt x="782" y="175"/>
                  </a:lnTo>
                  <a:lnTo>
                    <a:pt x="782" y="175"/>
                  </a:lnTo>
                  <a:lnTo>
                    <a:pt x="779" y="177"/>
                  </a:lnTo>
                  <a:lnTo>
                    <a:pt x="755" y="184"/>
                  </a:lnTo>
                  <a:lnTo>
                    <a:pt x="751" y="184"/>
                  </a:lnTo>
                  <a:lnTo>
                    <a:pt x="729" y="191"/>
                  </a:lnTo>
                  <a:lnTo>
                    <a:pt x="709" y="197"/>
                  </a:lnTo>
                  <a:lnTo>
                    <a:pt x="688" y="203"/>
                  </a:lnTo>
                  <a:lnTo>
                    <a:pt x="612" y="223"/>
                  </a:lnTo>
                  <a:lnTo>
                    <a:pt x="606" y="225"/>
                  </a:lnTo>
                  <a:lnTo>
                    <a:pt x="599" y="226"/>
                  </a:lnTo>
                  <a:lnTo>
                    <a:pt x="598" y="226"/>
                  </a:lnTo>
                  <a:lnTo>
                    <a:pt x="592" y="228"/>
                  </a:lnTo>
                  <a:lnTo>
                    <a:pt x="587" y="228"/>
                  </a:lnTo>
                  <a:lnTo>
                    <a:pt x="586" y="228"/>
                  </a:lnTo>
                  <a:lnTo>
                    <a:pt x="580" y="228"/>
                  </a:lnTo>
                  <a:lnTo>
                    <a:pt x="573" y="226"/>
                  </a:lnTo>
                  <a:lnTo>
                    <a:pt x="569" y="226"/>
                  </a:lnTo>
                  <a:lnTo>
                    <a:pt x="568" y="226"/>
                  </a:lnTo>
                  <a:lnTo>
                    <a:pt x="568" y="273"/>
                  </a:lnTo>
                  <a:lnTo>
                    <a:pt x="590" y="273"/>
                  </a:lnTo>
                  <a:lnTo>
                    <a:pt x="590" y="288"/>
                  </a:lnTo>
                  <a:lnTo>
                    <a:pt x="631" y="288"/>
                  </a:lnTo>
                  <a:lnTo>
                    <a:pt x="631" y="289"/>
                  </a:lnTo>
                  <a:lnTo>
                    <a:pt x="632" y="330"/>
                  </a:lnTo>
                  <a:lnTo>
                    <a:pt x="590" y="330"/>
                  </a:lnTo>
                  <a:lnTo>
                    <a:pt x="540" y="330"/>
                  </a:lnTo>
                  <a:lnTo>
                    <a:pt x="539" y="381"/>
                  </a:lnTo>
                  <a:lnTo>
                    <a:pt x="531" y="381"/>
                  </a:lnTo>
                  <a:lnTo>
                    <a:pt x="516" y="381"/>
                  </a:lnTo>
                  <a:lnTo>
                    <a:pt x="511" y="384"/>
                  </a:lnTo>
                  <a:lnTo>
                    <a:pt x="495" y="384"/>
                  </a:lnTo>
                  <a:lnTo>
                    <a:pt x="495" y="386"/>
                  </a:lnTo>
                  <a:lnTo>
                    <a:pt x="492" y="388"/>
                  </a:lnTo>
                  <a:lnTo>
                    <a:pt x="491" y="388"/>
                  </a:lnTo>
                  <a:lnTo>
                    <a:pt x="491" y="389"/>
                  </a:lnTo>
                  <a:lnTo>
                    <a:pt x="487" y="393"/>
                  </a:lnTo>
                  <a:lnTo>
                    <a:pt x="484" y="396"/>
                  </a:lnTo>
                  <a:lnTo>
                    <a:pt x="480" y="400"/>
                  </a:lnTo>
                  <a:lnTo>
                    <a:pt x="479" y="404"/>
                  </a:lnTo>
                  <a:lnTo>
                    <a:pt x="480" y="407"/>
                  </a:lnTo>
                  <a:lnTo>
                    <a:pt x="483" y="408"/>
                  </a:lnTo>
                  <a:lnTo>
                    <a:pt x="484" y="408"/>
                  </a:lnTo>
                  <a:lnTo>
                    <a:pt x="485" y="408"/>
                  </a:lnTo>
                  <a:lnTo>
                    <a:pt x="485" y="406"/>
                  </a:lnTo>
                  <a:lnTo>
                    <a:pt x="485" y="402"/>
                  </a:lnTo>
                  <a:lnTo>
                    <a:pt x="487" y="399"/>
                  </a:lnTo>
                  <a:lnTo>
                    <a:pt x="487" y="399"/>
                  </a:lnTo>
                  <a:lnTo>
                    <a:pt x="490" y="403"/>
                  </a:lnTo>
                  <a:lnTo>
                    <a:pt x="490" y="406"/>
                  </a:lnTo>
                  <a:lnTo>
                    <a:pt x="490" y="408"/>
                  </a:lnTo>
                  <a:lnTo>
                    <a:pt x="490" y="421"/>
                  </a:lnTo>
                  <a:lnTo>
                    <a:pt x="483" y="421"/>
                  </a:lnTo>
                  <a:lnTo>
                    <a:pt x="483" y="422"/>
                  </a:lnTo>
                  <a:lnTo>
                    <a:pt x="481" y="447"/>
                  </a:lnTo>
                  <a:lnTo>
                    <a:pt x="473" y="447"/>
                  </a:lnTo>
                  <a:lnTo>
                    <a:pt x="468" y="458"/>
                  </a:lnTo>
                  <a:lnTo>
                    <a:pt x="465" y="460"/>
                  </a:lnTo>
                  <a:lnTo>
                    <a:pt x="462" y="459"/>
                  </a:lnTo>
                  <a:lnTo>
                    <a:pt x="461" y="459"/>
                  </a:lnTo>
                  <a:lnTo>
                    <a:pt x="459" y="459"/>
                  </a:lnTo>
                  <a:lnTo>
                    <a:pt x="458" y="459"/>
                  </a:lnTo>
                  <a:lnTo>
                    <a:pt x="444" y="459"/>
                  </a:lnTo>
                  <a:lnTo>
                    <a:pt x="442" y="459"/>
                  </a:lnTo>
                  <a:lnTo>
                    <a:pt x="442" y="462"/>
                  </a:lnTo>
                  <a:lnTo>
                    <a:pt x="442" y="465"/>
                  </a:lnTo>
                  <a:lnTo>
                    <a:pt x="432" y="467"/>
                  </a:lnTo>
                  <a:lnTo>
                    <a:pt x="432" y="469"/>
                  </a:lnTo>
                  <a:lnTo>
                    <a:pt x="432" y="480"/>
                  </a:lnTo>
                  <a:lnTo>
                    <a:pt x="432" y="503"/>
                  </a:lnTo>
                  <a:lnTo>
                    <a:pt x="432" y="519"/>
                  </a:lnTo>
                  <a:lnTo>
                    <a:pt x="431" y="521"/>
                  </a:lnTo>
                  <a:lnTo>
                    <a:pt x="420" y="523"/>
                  </a:lnTo>
                  <a:lnTo>
                    <a:pt x="413" y="526"/>
                  </a:lnTo>
                  <a:lnTo>
                    <a:pt x="406" y="529"/>
                  </a:lnTo>
                  <a:lnTo>
                    <a:pt x="399" y="533"/>
                  </a:lnTo>
                  <a:lnTo>
                    <a:pt x="392" y="537"/>
                  </a:lnTo>
                  <a:lnTo>
                    <a:pt x="389" y="540"/>
                  </a:lnTo>
                  <a:lnTo>
                    <a:pt x="388" y="540"/>
                  </a:lnTo>
                  <a:lnTo>
                    <a:pt x="388" y="541"/>
                  </a:lnTo>
                  <a:lnTo>
                    <a:pt x="369" y="559"/>
                  </a:lnTo>
                  <a:lnTo>
                    <a:pt x="368" y="559"/>
                  </a:lnTo>
                  <a:lnTo>
                    <a:pt x="368" y="560"/>
                  </a:lnTo>
                  <a:lnTo>
                    <a:pt x="368" y="563"/>
                  </a:lnTo>
                  <a:lnTo>
                    <a:pt x="368" y="565"/>
                  </a:lnTo>
                  <a:lnTo>
                    <a:pt x="368" y="566"/>
                  </a:lnTo>
                  <a:lnTo>
                    <a:pt x="362" y="570"/>
                  </a:lnTo>
                  <a:lnTo>
                    <a:pt x="362" y="570"/>
                  </a:lnTo>
                  <a:lnTo>
                    <a:pt x="359" y="595"/>
                  </a:lnTo>
                  <a:lnTo>
                    <a:pt x="359" y="599"/>
                  </a:lnTo>
                  <a:lnTo>
                    <a:pt x="294" y="610"/>
                  </a:lnTo>
                  <a:lnTo>
                    <a:pt x="289" y="610"/>
                  </a:lnTo>
                  <a:lnTo>
                    <a:pt x="285" y="611"/>
                  </a:lnTo>
                  <a:lnTo>
                    <a:pt x="281" y="611"/>
                  </a:lnTo>
                  <a:lnTo>
                    <a:pt x="278" y="610"/>
                  </a:lnTo>
                  <a:lnTo>
                    <a:pt x="276" y="610"/>
                  </a:lnTo>
                  <a:lnTo>
                    <a:pt x="257" y="610"/>
                  </a:lnTo>
                  <a:lnTo>
                    <a:pt x="240" y="610"/>
                  </a:lnTo>
                  <a:lnTo>
                    <a:pt x="240" y="611"/>
                  </a:lnTo>
                  <a:lnTo>
                    <a:pt x="240" y="622"/>
                  </a:lnTo>
                  <a:lnTo>
                    <a:pt x="240" y="623"/>
                  </a:lnTo>
                  <a:lnTo>
                    <a:pt x="240" y="626"/>
                  </a:lnTo>
                  <a:lnTo>
                    <a:pt x="239" y="625"/>
                  </a:lnTo>
                  <a:lnTo>
                    <a:pt x="237" y="625"/>
                  </a:lnTo>
                  <a:lnTo>
                    <a:pt x="237" y="623"/>
                  </a:lnTo>
                  <a:lnTo>
                    <a:pt x="236" y="623"/>
                  </a:lnTo>
                  <a:lnTo>
                    <a:pt x="236" y="622"/>
                  </a:lnTo>
                  <a:lnTo>
                    <a:pt x="236" y="621"/>
                  </a:lnTo>
                  <a:lnTo>
                    <a:pt x="236" y="622"/>
                  </a:lnTo>
                  <a:lnTo>
                    <a:pt x="235" y="622"/>
                  </a:lnTo>
                  <a:lnTo>
                    <a:pt x="235" y="621"/>
                  </a:lnTo>
                  <a:lnTo>
                    <a:pt x="235" y="619"/>
                  </a:lnTo>
                  <a:lnTo>
                    <a:pt x="233" y="619"/>
                  </a:lnTo>
                  <a:lnTo>
                    <a:pt x="233" y="621"/>
                  </a:lnTo>
                  <a:lnTo>
                    <a:pt x="232" y="621"/>
                  </a:lnTo>
                  <a:lnTo>
                    <a:pt x="232" y="619"/>
                  </a:lnTo>
                  <a:lnTo>
                    <a:pt x="233" y="619"/>
                  </a:lnTo>
                  <a:lnTo>
                    <a:pt x="233" y="618"/>
                  </a:lnTo>
                  <a:lnTo>
                    <a:pt x="232" y="618"/>
                  </a:lnTo>
                  <a:lnTo>
                    <a:pt x="232" y="617"/>
                  </a:lnTo>
                  <a:lnTo>
                    <a:pt x="230" y="617"/>
                  </a:lnTo>
                  <a:lnTo>
                    <a:pt x="230" y="618"/>
                  </a:lnTo>
                  <a:lnTo>
                    <a:pt x="230" y="619"/>
                  </a:lnTo>
                  <a:lnTo>
                    <a:pt x="232" y="619"/>
                  </a:lnTo>
                  <a:lnTo>
                    <a:pt x="230" y="619"/>
                  </a:lnTo>
                  <a:lnTo>
                    <a:pt x="230" y="621"/>
                  </a:lnTo>
                  <a:lnTo>
                    <a:pt x="230" y="622"/>
                  </a:lnTo>
                  <a:lnTo>
                    <a:pt x="232" y="622"/>
                  </a:lnTo>
                  <a:lnTo>
                    <a:pt x="232" y="621"/>
                  </a:lnTo>
                  <a:lnTo>
                    <a:pt x="232" y="622"/>
                  </a:lnTo>
                  <a:lnTo>
                    <a:pt x="233" y="622"/>
                  </a:lnTo>
                  <a:lnTo>
                    <a:pt x="233" y="623"/>
                  </a:lnTo>
                  <a:lnTo>
                    <a:pt x="233" y="625"/>
                  </a:lnTo>
                  <a:lnTo>
                    <a:pt x="233" y="626"/>
                  </a:lnTo>
                  <a:lnTo>
                    <a:pt x="233" y="628"/>
                  </a:lnTo>
                  <a:lnTo>
                    <a:pt x="235" y="628"/>
                  </a:lnTo>
                  <a:lnTo>
                    <a:pt x="235" y="629"/>
                  </a:lnTo>
                  <a:lnTo>
                    <a:pt x="235" y="630"/>
                  </a:lnTo>
                  <a:lnTo>
                    <a:pt x="236" y="630"/>
                  </a:lnTo>
                  <a:lnTo>
                    <a:pt x="236" y="632"/>
                  </a:lnTo>
                  <a:lnTo>
                    <a:pt x="237" y="632"/>
                  </a:lnTo>
                  <a:lnTo>
                    <a:pt x="237" y="633"/>
                  </a:lnTo>
                  <a:lnTo>
                    <a:pt x="236" y="634"/>
                  </a:lnTo>
                  <a:lnTo>
                    <a:pt x="236" y="636"/>
                  </a:lnTo>
                  <a:lnTo>
                    <a:pt x="235" y="636"/>
                  </a:lnTo>
                  <a:lnTo>
                    <a:pt x="235" y="636"/>
                  </a:lnTo>
                  <a:lnTo>
                    <a:pt x="235" y="637"/>
                  </a:lnTo>
                  <a:lnTo>
                    <a:pt x="233" y="637"/>
                  </a:lnTo>
                  <a:lnTo>
                    <a:pt x="233" y="639"/>
                  </a:lnTo>
                  <a:lnTo>
                    <a:pt x="232" y="639"/>
                  </a:lnTo>
                  <a:lnTo>
                    <a:pt x="232" y="637"/>
                  </a:lnTo>
                  <a:lnTo>
                    <a:pt x="230" y="637"/>
                  </a:lnTo>
                  <a:lnTo>
                    <a:pt x="230" y="639"/>
                  </a:lnTo>
                  <a:lnTo>
                    <a:pt x="230" y="640"/>
                  </a:lnTo>
                  <a:lnTo>
                    <a:pt x="230" y="641"/>
                  </a:lnTo>
                  <a:lnTo>
                    <a:pt x="229" y="641"/>
                  </a:lnTo>
                  <a:lnTo>
                    <a:pt x="229" y="643"/>
                  </a:lnTo>
                  <a:lnTo>
                    <a:pt x="228" y="643"/>
                  </a:lnTo>
                  <a:lnTo>
                    <a:pt x="226" y="641"/>
                  </a:lnTo>
                  <a:lnTo>
                    <a:pt x="226" y="643"/>
                  </a:lnTo>
                  <a:lnTo>
                    <a:pt x="225" y="641"/>
                  </a:lnTo>
                  <a:lnTo>
                    <a:pt x="224" y="641"/>
                  </a:lnTo>
                  <a:lnTo>
                    <a:pt x="224" y="640"/>
                  </a:lnTo>
                  <a:lnTo>
                    <a:pt x="224" y="640"/>
                  </a:lnTo>
                  <a:lnTo>
                    <a:pt x="224" y="639"/>
                  </a:lnTo>
                  <a:lnTo>
                    <a:pt x="222" y="637"/>
                  </a:lnTo>
                  <a:lnTo>
                    <a:pt x="221" y="637"/>
                  </a:lnTo>
                  <a:lnTo>
                    <a:pt x="221" y="636"/>
                  </a:lnTo>
                  <a:lnTo>
                    <a:pt x="220" y="636"/>
                  </a:lnTo>
                  <a:lnTo>
                    <a:pt x="220" y="634"/>
                  </a:lnTo>
                  <a:lnTo>
                    <a:pt x="220" y="633"/>
                  </a:lnTo>
                  <a:lnTo>
                    <a:pt x="220" y="632"/>
                  </a:lnTo>
                  <a:lnTo>
                    <a:pt x="220" y="630"/>
                  </a:lnTo>
                  <a:lnTo>
                    <a:pt x="220" y="629"/>
                  </a:lnTo>
                  <a:lnTo>
                    <a:pt x="221" y="629"/>
                  </a:lnTo>
                  <a:lnTo>
                    <a:pt x="222" y="628"/>
                  </a:lnTo>
                  <a:lnTo>
                    <a:pt x="222" y="626"/>
                  </a:lnTo>
                  <a:lnTo>
                    <a:pt x="224" y="626"/>
                  </a:lnTo>
                  <a:lnTo>
                    <a:pt x="224" y="625"/>
                  </a:lnTo>
                  <a:lnTo>
                    <a:pt x="222" y="625"/>
                  </a:lnTo>
                  <a:lnTo>
                    <a:pt x="222" y="623"/>
                  </a:lnTo>
                  <a:lnTo>
                    <a:pt x="222" y="622"/>
                  </a:lnTo>
                  <a:lnTo>
                    <a:pt x="221" y="622"/>
                  </a:lnTo>
                  <a:lnTo>
                    <a:pt x="221" y="621"/>
                  </a:lnTo>
                  <a:lnTo>
                    <a:pt x="221" y="619"/>
                  </a:lnTo>
                  <a:lnTo>
                    <a:pt x="222" y="619"/>
                  </a:lnTo>
                  <a:lnTo>
                    <a:pt x="222" y="618"/>
                  </a:lnTo>
                  <a:lnTo>
                    <a:pt x="222" y="617"/>
                  </a:lnTo>
                  <a:lnTo>
                    <a:pt x="222" y="615"/>
                  </a:lnTo>
                  <a:lnTo>
                    <a:pt x="221" y="615"/>
                  </a:lnTo>
                  <a:lnTo>
                    <a:pt x="221" y="617"/>
                  </a:lnTo>
                  <a:lnTo>
                    <a:pt x="220" y="617"/>
                  </a:lnTo>
                  <a:lnTo>
                    <a:pt x="218" y="617"/>
                  </a:lnTo>
                  <a:lnTo>
                    <a:pt x="218" y="615"/>
                  </a:lnTo>
                  <a:lnTo>
                    <a:pt x="217" y="615"/>
                  </a:lnTo>
                  <a:lnTo>
                    <a:pt x="217" y="614"/>
                  </a:lnTo>
                  <a:lnTo>
                    <a:pt x="215" y="614"/>
                  </a:lnTo>
                  <a:lnTo>
                    <a:pt x="215" y="613"/>
                  </a:lnTo>
                  <a:lnTo>
                    <a:pt x="214" y="613"/>
                  </a:lnTo>
                  <a:lnTo>
                    <a:pt x="213" y="613"/>
                  </a:lnTo>
                  <a:lnTo>
                    <a:pt x="211" y="613"/>
                  </a:lnTo>
                  <a:lnTo>
                    <a:pt x="211" y="614"/>
                  </a:lnTo>
                  <a:lnTo>
                    <a:pt x="211" y="615"/>
                  </a:lnTo>
                  <a:lnTo>
                    <a:pt x="213" y="615"/>
                  </a:lnTo>
                  <a:lnTo>
                    <a:pt x="213" y="617"/>
                  </a:lnTo>
                  <a:lnTo>
                    <a:pt x="214" y="617"/>
                  </a:lnTo>
                  <a:lnTo>
                    <a:pt x="213" y="617"/>
                  </a:lnTo>
                  <a:lnTo>
                    <a:pt x="213" y="618"/>
                  </a:lnTo>
                  <a:lnTo>
                    <a:pt x="214" y="618"/>
                  </a:lnTo>
                  <a:lnTo>
                    <a:pt x="214" y="619"/>
                  </a:lnTo>
                  <a:lnTo>
                    <a:pt x="214" y="621"/>
                  </a:lnTo>
                  <a:lnTo>
                    <a:pt x="215" y="621"/>
                  </a:lnTo>
                  <a:lnTo>
                    <a:pt x="215" y="622"/>
                  </a:lnTo>
                  <a:lnTo>
                    <a:pt x="215" y="623"/>
                  </a:lnTo>
                  <a:lnTo>
                    <a:pt x="217" y="623"/>
                  </a:lnTo>
                  <a:lnTo>
                    <a:pt x="217" y="625"/>
                  </a:lnTo>
                  <a:lnTo>
                    <a:pt x="215" y="625"/>
                  </a:lnTo>
                  <a:lnTo>
                    <a:pt x="215" y="626"/>
                  </a:lnTo>
                  <a:lnTo>
                    <a:pt x="215" y="628"/>
                  </a:lnTo>
                  <a:lnTo>
                    <a:pt x="215" y="629"/>
                  </a:lnTo>
                  <a:lnTo>
                    <a:pt x="214" y="629"/>
                  </a:lnTo>
                  <a:lnTo>
                    <a:pt x="213" y="629"/>
                  </a:lnTo>
                  <a:lnTo>
                    <a:pt x="211" y="629"/>
                  </a:lnTo>
                  <a:lnTo>
                    <a:pt x="211" y="628"/>
                  </a:lnTo>
                  <a:lnTo>
                    <a:pt x="210" y="626"/>
                  </a:lnTo>
                  <a:lnTo>
                    <a:pt x="209" y="626"/>
                  </a:lnTo>
                  <a:lnTo>
                    <a:pt x="209" y="625"/>
                  </a:lnTo>
                  <a:lnTo>
                    <a:pt x="207" y="625"/>
                  </a:lnTo>
                  <a:lnTo>
                    <a:pt x="206" y="625"/>
                  </a:lnTo>
                  <a:lnTo>
                    <a:pt x="206" y="623"/>
                  </a:lnTo>
                  <a:lnTo>
                    <a:pt x="204" y="623"/>
                  </a:lnTo>
                  <a:lnTo>
                    <a:pt x="203" y="623"/>
                  </a:lnTo>
                  <a:lnTo>
                    <a:pt x="202" y="623"/>
                  </a:lnTo>
                  <a:lnTo>
                    <a:pt x="200" y="623"/>
                  </a:lnTo>
                  <a:lnTo>
                    <a:pt x="200" y="622"/>
                  </a:lnTo>
                  <a:lnTo>
                    <a:pt x="199" y="622"/>
                  </a:lnTo>
                  <a:lnTo>
                    <a:pt x="198" y="622"/>
                  </a:lnTo>
                  <a:lnTo>
                    <a:pt x="196" y="622"/>
                  </a:lnTo>
                  <a:lnTo>
                    <a:pt x="196" y="621"/>
                  </a:lnTo>
                  <a:lnTo>
                    <a:pt x="195" y="621"/>
                  </a:lnTo>
                  <a:lnTo>
                    <a:pt x="195" y="619"/>
                  </a:lnTo>
                  <a:lnTo>
                    <a:pt x="193" y="619"/>
                  </a:lnTo>
                  <a:lnTo>
                    <a:pt x="193" y="618"/>
                  </a:lnTo>
                  <a:lnTo>
                    <a:pt x="192" y="618"/>
                  </a:lnTo>
                  <a:lnTo>
                    <a:pt x="192" y="617"/>
                  </a:lnTo>
                  <a:lnTo>
                    <a:pt x="191" y="617"/>
                  </a:lnTo>
                  <a:lnTo>
                    <a:pt x="191" y="617"/>
                  </a:lnTo>
                  <a:lnTo>
                    <a:pt x="191" y="618"/>
                  </a:lnTo>
                  <a:lnTo>
                    <a:pt x="191" y="619"/>
                  </a:lnTo>
                  <a:lnTo>
                    <a:pt x="191" y="619"/>
                  </a:lnTo>
                  <a:lnTo>
                    <a:pt x="192" y="621"/>
                  </a:lnTo>
                  <a:lnTo>
                    <a:pt x="193" y="621"/>
                  </a:lnTo>
                  <a:lnTo>
                    <a:pt x="193" y="622"/>
                  </a:lnTo>
                  <a:lnTo>
                    <a:pt x="195" y="622"/>
                  </a:lnTo>
                  <a:lnTo>
                    <a:pt x="195" y="623"/>
                  </a:lnTo>
                  <a:lnTo>
                    <a:pt x="196" y="623"/>
                  </a:lnTo>
                  <a:lnTo>
                    <a:pt x="196" y="625"/>
                  </a:lnTo>
                  <a:lnTo>
                    <a:pt x="196" y="626"/>
                  </a:lnTo>
                  <a:lnTo>
                    <a:pt x="195" y="626"/>
                  </a:lnTo>
                  <a:lnTo>
                    <a:pt x="196" y="626"/>
                  </a:lnTo>
                  <a:lnTo>
                    <a:pt x="196" y="628"/>
                  </a:lnTo>
                  <a:lnTo>
                    <a:pt x="196" y="629"/>
                  </a:lnTo>
                  <a:lnTo>
                    <a:pt x="198" y="629"/>
                  </a:lnTo>
                  <a:lnTo>
                    <a:pt x="199" y="629"/>
                  </a:lnTo>
                  <a:lnTo>
                    <a:pt x="200" y="630"/>
                  </a:lnTo>
                  <a:lnTo>
                    <a:pt x="202" y="632"/>
                  </a:lnTo>
                  <a:lnTo>
                    <a:pt x="202" y="633"/>
                  </a:lnTo>
                  <a:lnTo>
                    <a:pt x="203" y="633"/>
                  </a:lnTo>
                  <a:lnTo>
                    <a:pt x="203" y="634"/>
                  </a:lnTo>
                  <a:lnTo>
                    <a:pt x="204" y="634"/>
                  </a:lnTo>
                  <a:lnTo>
                    <a:pt x="204" y="636"/>
                  </a:lnTo>
                  <a:lnTo>
                    <a:pt x="206" y="636"/>
                  </a:lnTo>
                  <a:lnTo>
                    <a:pt x="206" y="636"/>
                  </a:lnTo>
                  <a:lnTo>
                    <a:pt x="209" y="640"/>
                  </a:lnTo>
                  <a:lnTo>
                    <a:pt x="210" y="640"/>
                  </a:lnTo>
                  <a:lnTo>
                    <a:pt x="210" y="641"/>
                  </a:lnTo>
                  <a:lnTo>
                    <a:pt x="211" y="643"/>
                  </a:lnTo>
                  <a:lnTo>
                    <a:pt x="213" y="644"/>
                  </a:lnTo>
                  <a:lnTo>
                    <a:pt x="214" y="644"/>
                  </a:lnTo>
                  <a:lnTo>
                    <a:pt x="214" y="645"/>
                  </a:lnTo>
                  <a:lnTo>
                    <a:pt x="214" y="647"/>
                  </a:lnTo>
                  <a:lnTo>
                    <a:pt x="213" y="647"/>
                  </a:lnTo>
                  <a:lnTo>
                    <a:pt x="211" y="647"/>
                  </a:lnTo>
                  <a:lnTo>
                    <a:pt x="210" y="647"/>
                  </a:lnTo>
                  <a:lnTo>
                    <a:pt x="210" y="648"/>
                  </a:lnTo>
                  <a:lnTo>
                    <a:pt x="209" y="648"/>
                  </a:lnTo>
                  <a:lnTo>
                    <a:pt x="209" y="650"/>
                  </a:lnTo>
                  <a:lnTo>
                    <a:pt x="210" y="650"/>
                  </a:lnTo>
                  <a:lnTo>
                    <a:pt x="211" y="650"/>
                  </a:lnTo>
                  <a:lnTo>
                    <a:pt x="213" y="650"/>
                  </a:lnTo>
                  <a:lnTo>
                    <a:pt x="214" y="650"/>
                  </a:lnTo>
                  <a:lnTo>
                    <a:pt x="215" y="650"/>
                  </a:lnTo>
                  <a:lnTo>
                    <a:pt x="215" y="648"/>
                  </a:lnTo>
                  <a:lnTo>
                    <a:pt x="217" y="648"/>
                  </a:lnTo>
                  <a:lnTo>
                    <a:pt x="217" y="650"/>
                  </a:lnTo>
                  <a:lnTo>
                    <a:pt x="218" y="650"/>
                  </a:lnTo>
                  <a:lnTo>
                    <a:pt x="218" y="651"/>
                  </a:lnTo>
                  <a:lnTo>
                    <a:pt x="220" y="651"/>
                  </a:lnTo>
                  <a:lnTo>
                    <a:pt x="220" y="652"/>
                  </a:lnTo>
                  <a:lnTo>
                    <a:pt x="220" y="654"/>
                  </a:lnTo>
                  <a:lnTo>
                    <a:pt x="220" y="655"/>
                  </a:lnTo>
                  <a:lnTo>
                    <a:pt x="218" y="655"/>
                  </a:lnTo>
                  <a:lnTo>
                    <a:pt x="217" y="655"/>
                  </a:lnTo>
                  <a:lnTo>
                    <a:pt x="215" y="656"/>
                  </a:lnTo>
                  <a:lnTo>
                    <a:pt x="214" y="656"/>
                  </a:lnTo>
                  <a:lnTo>
                    <a:pt x="213" y="656"/>
                  </a:lnTo>
                  <a:lnTo>
                    <a:pt x="211" y="656"/>
                  </a:lnTo>
                  <a:lnTo>
                    <a:pt x="211" y="658"/>
                  </a:lnTo>
                  <a:lnTo>
                    <a:pt x="210" y="658"/>
                  </a:lnTo>
                  <a:lnTo>
                    <a:pt x="211" y="658"/>
                  </a:lnTo>
                  <a:lnTo>
                    <a:pt x="213" y="658"/>
                  </a:lnTo>
                  <a:lnTo>
                    <a:pt x="214" y="658"/>
                  </a:lnTo>
                  <a:lnTo>
                    <a:pt x="215" y="658"/>
                  </a:lnTo>
                  <a:lnTo>
                    <a:pt x="215" y="656"/>
                  </a:lnTo>
                  <a:lnTo>
                    <a:pt x="217" y="656"/>
                  </a:lnTo>
                  <a:lnTo>
                    <a:pt x="217" y="658"/>
                  </a:lnTo>
                  <a:lnTo>
                    <a:pt x="218" y="658"/>
                  </a:lnTo>
                  <a:lnTo>
                    <a:pt x="217" y="658"/>
                  </a:lnTo>
                  <a:lnTo>
                    <a:pt x="217" y="659"/>
                  </a:lnTo>
                  <a:lnTo>
                    <a:pt x="215" y="659"/>
                  </a:lnTo>
                  <a:lnTo>
                    <a:pt x="215" y="660"/>
                  </a:lnTo>
                  <a:lnTo>
                    <a:pt x="214" y="660"/>
                  </a:lnTo>
                  <a:lnTo>
                    <a:pt x="214" y="662"/>
                  </a:lnTo>
                  <a:lnTo>
                    <a:pt x="214" y="663"/>
                  </a:lnTo>
                  <a:lnTo>
                    <a:pt x="213" y="663"/>
                  </a:lnTo>
                  <a:lnTo>
                    <a:pt x="211" y="665"/>
                  </a:lnTo>
                  <a:lnTo>
                    <a:pt x="211" y="666"/>
                  </a:lnTo>
                  <a:lnTo>
                    <a:pt x="210" y="666"/>
                  </a:lnTo>
                  <a:lnTo>
                    <a:pt x="210" y="667"/>
                  </a:lnTo>
                  <a:lnTo>
                    <a:pt x="210" y="669"/>
                  </a:lnTo>
                  <a:lnTo>
                    <a:pt x="209" y="669"/>
                  </a:lnTo>
                  <a:lnTo>
                    <a:pt x="209" y="669"/>
                  </a:lnTo>
                  <a:lnTo>
                    <a:pt x="209" y="670"/>
                  </a:lnTo>
                  <a:lnTo>
                    <a:pt x="209" y="671"/>
                  </a:lnTo>
                  <a:lnTo>
                    <a:pt x="207" y="671"/>
                  </a:lnTo>
                  <a:lnTo>
                    <a:pt x="207" y="673"/>
                  </a:lnTo>
                  <a:lnTo>
                    <a:pt x="207" y="674"/>
                  </a:lnTo>
                  <a:lnTo>
                    <a:pt x="206" y="676"/>
                  </a:lnTo>
                  <a:lnTo>
                    <a:pt x="206" y="674"/>
                  </a:lnTo>
                  <a:lnTo>
                    <a:pt x="204" y="674"/>
                  </a:lnTo>
                  <a:lnTo>
                    <a:pt x="203" y="674"/>
                  </a:lnTo>
                  <a:lnTo>
                    <a:pt x="203" y="673"/>
                  </a:lnTo>
                  <a:lnTo>
                    <a:pt x="202" y="673"/>
                  </a:lnTo>
                  <a:lnTo>
                    <a:pt x="202" y="674"/>
                  </a:lnTo>
                  <a:lnTo>
                    <a:pt x="200" y="674"/>
                  </a:lnTo>
                  <a:lnTo>
                    <a:pt x="200" y="676"/>
                  </a:lnTo>
                  <a:lnTo>
                    <a:pt x="199" y="676"/>
                  </a:lnTo>
                  <a:lnTo>
                    <a:pt x="199" y="674"/>
                  </a:lnTo>
                  <a:lnTo>
                    <a:pt x="198" y="673"/>
                  </a:lnTo>
                  <a:lnTo>
                    <a:pt x="196" y="673"/>
                  </a:lnTo>
                  <a:lnTo>
                    <a:pt x="196" y="671"/>
                  </a:lnTo>
                  <a:lnTo>
                    <a:pt x="196" y="670"/>
                  </a:lnTo>
                  <a:lnTo>
                    <a:pt x="198" y="670"/>
                  </a:lnTo>
                  <a:lnTo>
                    <a:pt x="198" y="669"/>
                  </a:lnTo>
                  <a:lnTo>
                    <a:pt x="198" y="669"/>
                  </a:lnTo>
                  <a:lnTo>
                    <a:pt x="199" y="669"/>
                  </a:lnTo>
                  <a:lnTo>
                    <a:pt x="198" y="669"/>
                  </a:lnTo>
                  <a:lnTo>
                    <a:pt x="196" y="669"/>
                  </a:lnTo>
                  <a:lnTo>
                    <a:pt x="196" y="670"/>
                  </a:lnTo>
                  <a:lnTo>
                    <a:pt x="196" y="671"/>
                  </a:lnTo>
                  <a:lnTo>
                    <a:pt x="195" y="671"/>
                  </a:lnTo>
                  <a:lnTo>
                    <a:pt x="195" y="673"/>
                  </a:lnTo>
                  <a:lnTo>
                    <a:pt x="195" y="674"/>
                  </a:lnTo>
                  <a:lnTo>
                    <a:pt x="195" y="676"/>
                  </a:lnTo>
                  <a:lnTo>
                    <a:pt x="193" y="676"/>
                  </a:lnTo>
                  <a:lnTo>
                    <a:pt x="193" y="674"/>
                  </a:lnTo>
                  <a:lnTo>
                    <a:pt x="192" y="674"/>
                  </a:lnTo>
                  <a:lnTo>
                    <a:pt x="191" y="674"/>
                  </a:lnTo>
                  <a:lnTo>
                    <a:pt x="191" y="673"/>
                  </a:lnTo>
                  <a:lnTo>
                    <a:pt x="191" y="673"/>
                  </a:lnTo>
                  <a:lnTo>
                    <a:pt x="189" y="671"/>
                  </a:lnTo>
                  <a:lnTo>
                    <a:pt x="188" y="671"/>
                  </a:lnTo>
                  <a:lnTo>
                    <a:pt x="187" y="670"/>
                  </a:lnTo>
                  <a:lnTo>
                    <a:pt x="187" y="669"/>
                  </a:lnTo>
                  <a:lnTo>
                    <a:pt x="187" y="670"/>
                  </a:lnTo>
                  <a:lnTo>
                    <a:pt x="185" y="670"/>
                  </a:lnTo>
                  <a:lnTo>
                    <a:pt x="185" y="671"/>
                  </a:lnTo>
                  <a:lnTo>
                    <a:pt x="185" y="670"/>
                  </a:lnTo>
                  <a:lnTo>
                    <a:pt x="184" y="670"/>
                  </a:lnTo>
                  <a:lnTo>
                    <a:pt x="183" y="671"/>
                  </a:lnTo>
                  <a:lnTo>
                    <a:pt x="184" y="671"/>
                  </a:lnTo>
                  <a:lnTo>
                    <a:pt x="185" y="671"/>
                  </a:lnTo>
                  <a:lnTo>
                    <a:pt x="187" y="671"/>
                  </a:lnTo>
                  <a:lnTo>
                    <a:pt x="187" y="673"/>
                  </a:lnTo>
                  <a:lnTo>
                    <a:pt x="188" y="673"/>
                  </a:lnTo>
                  <a:lnTo>
                    <a:pt x="188" y="674"/>
                  </a:lnTo>
                  <a:lnTo>
                    <a:pt x="189" y="674"/>
                  </a:lnTo>
                  <a:lnTo>
                    <a:pt x="189" y="676"/>
                  </a:lnTo>
                  <a:lnTo>
                    <a:pt x="191" y="676"/>
                  </a:lnTo>
                  <a:lnTo>
                    <a:pt x="191" y="677"/>
                  </a:lnTo>
                  <a:lnTo>
                    <a:pt x="191" y="678"/>
                  </a:lnTo>
                  <a:lnTo>
                    <a:pt x="192" y="678"/>
                  </a:lnTo>
                  <a:lnTo>
                    <a:pt x="192" y="680"/>
                  </a:lnTo>
                  <a:lnTo>
                    <a:pt x="191" y="680"/>
                  </a:lnTo>
                  <a:lnTo>
                    <a:pt x="191" y="681"/>
                  </a:lnTo>
                  <a:lnTo>
                    <a:pt x="191" y="681"/>
                  </a:lnTo>
                  <a:lnTo>
                    <a:pt x="191" y="682"/>
                  </a:lnTo>
                  <a:lnTo>
                    <a:pt x="189" y="682"/>
                  </a:lnTo>
                  <a:lnTo>
                    <a:pt x="188" y="684"/>
                  </a:lnTo>
                  <a:lnTo>
                    <a:pt x="188" y="685"/>
                  </a:lnTo>
                  <a:lnTo>
                    <a:pt x="189" y="685"/>
                  </a:lnTo>
                  <a:lnTo>
                    <a:pt x="189" y="687"/>
                  </a:lnTo>
                  <a:lnTo>
                    <a:pt x="191" y="687"/>
                  </a:lnTo>
                  <a:lnTo>
                    <a:pt x="191" y="688"/>
                  </a:lnTo>
                  <a:lnTo>
                    <a:pt x="189" y="689"/>
                  </a:lnTo>
                  <a:lnTo>
                    <a:pt x="191" y="689"/>
                  </a:lnTo>
                  <a:lnTo>
                    <a:pt x="191" y="691"/>
                  </a:lnTo>
                  <a:lnTo>
                    <a:pt x="191" y="691"/>
                  </a:lnTo>
                  <a:lnTo>
                    <a:pt x="191" y="692"/>
                  </a:lnTo>
                  <a:lnTo>
                    <a:pt x="192" y="692"/>
                  </a:lnTo>
                  <a:lnTo>
                    <a:pt x="191" y="692"/>
                  </a:lnTo>
                  <a:lnTo>
                    <a:pt x="191" y="693"/>
                  </a:lnTo>
                  <a:lnTo>
                    <a:pt x="191" y="695"/>
                  </a:lnTo>
                  <a:lnTo>
                    <a:pt x="191" y="696"/>
                  </a:lnTo>
                  <a:lnTo>
                    <a:pt x="191" y="697"/>
                  </a:lnTo>
                  <a:lnTo>
                    <a:pt x="191" y="697"/>
                  </a:lnTo>
                  <a:lnTo>
                    <a:pt x="191" y="699"/>
                  </a:lnTo>
                  <a:lnTo>
                    <a:pt x="189" y="700"/>
                  </a:lnTo>
                  <a:lnTo>
                    <a:pt x="188" y="700"/>
                  </a:lnTo>
                  <a:lnTo>
                    <a:pt x="187" y="700"/>
                  </a:lnTo>
                  <a:lnTo>
                    <a:pt x="187" y="702"/>
                  </a:lnTo>
                  <a:lnTo>
                    <a:pt x="185" y="703"/>
                  </a:lnTo>
                  <a:lnTo>
                    <a:pt x="185" y="703"/>
                  </a:lnTo>
                  <a:lnTo>
                    <a:pt x="184" y="703"/>
                  </a:lnTo>
                  <a:lnTo>
                    <a:pt x="184" y="704"/>
                  </a:lnTo>
                  <a:lnTo>
                    <a:pt x="183" y="704"/>
                  </a:lnTo>
                  <a:lnTo>
                    <a:pt x="181" y="704"/>
                  </a:lnTo>
                  <a:lnTo>
                    <a:pt x="180" y="704"/>
                  </a:lnTo>
                  <a:lnTo>
                    <a:pt x="180" y="703"/>
                  </a:lnTo>
                  <a:lnTo>
                    <a:pt x="180" y="704"/>
                  </a:lnTo>
                  <a:lnTo>
                    <a:pt x="178" y="704"/>
                  </a:lnTo>
                  <a:lnTo>
                    <a:pt x="177" y="704"/>
                  </a:lnTo>
                  <a:lnTo>
                    <a:pt x="176" y="704"/>
                  </a:lnTo>
                  <a:lnTo>
                    <a:pt x="177" y="706"/>
                  </a:lnTo>
                  <a:lnTo>
                    <a:pt x="176" y="706"/>
                  </a:lnTo>
                  <a:lnTo>
                    <a:pt x="176" y="707"/>
                  </a:lnTo>
                  <a:lnTo>
                    <a:pt x="174" y="707"/>
                  </a:lnTo>
                  <a:lnTo>
                    <a:pt x="174" y="706"/>
                  </a:lnTo>
                  <a:lnTo>
                    <a:pt x="174" y="704"/>
                  </a:lnTo>
                  <a:lnTo>
                    <a:pt x="173" y="704"/>
                  </a:lnTo>
                  <a:lnTo>
                    <a:pt x="173" y="703"/>
                  </a:lnTo>
                  <a:lnTo>
                    <a:pt x="172" y="703"/>
                  </a:lnTo>
                  <a:lnTo>
                    <a:pt x="170" y="703"/>
                  </a:lnTo>
                  <a:lnTo>
                    <a:pt x="170" y="703"/>
                  </a:lnTo>
                  <a:lnTo>
                    <a:pt x="169" y="703"/>
                  </a:lnTo>
                  <a:lnTo>
                    <a:pt x="167" y="703"/>
                  </a:lnTo>
                  <a:lnTo>
                    <a:pt x="166" y="703"/>
                  </a:lnTo>
                  <a:lnTo>
                    <a:pt x="167" y="703"/>
                  </a:lnTo>
                  <a:lnTo>
                    <a:pt x="169" y="703"/>
                  </a:lnTo>
                  <a:lnTo>
                    <a:pt x="170" y="703"/>
                  </a:lnTo>
                  <a:lnTo>
                    <a:pt x="172" y="703"/>
                  </a:lnTo>
                  <a:lnTo>
                    <a:pt x="172" y="704"/>
                  </a:lnTo>
                  <a:lnTo>
                    <a:pt x="173" y="704"/>
                  </a:lnTo>
                  <a:lnTo>
                    <a:pt x="173" y="706"/>
                  </a:lnTo>
                  <a:lnTo>
                    <a:pt x="173" y="707"/>
                  </a:lnTo>
                  <a:lnTo>
                    <a:pt x="174" y="707"/>
                  </a:lnTo>
                  <a:lnTo>
                    <a:pt x="174" y="708"/>
                  </a:lnTo>
                  <a:lnTo>
                    <a:pt x="176" y="708"/>
                  </a:lnTo>
                  <a:lnTo>
                    <a:pt x="177" y="708"/>
                  </a:lnTo>
                  <a:lnTo>
                    <a:pt x="178" y="708"/>
                  </a:lnTo>
                  <a:lnTo>
                    <a:pt x="178" y="707"/>
                  </a:lnTo>
                  <a:lnTo>
                    <a:pt x="178" y="708"/>
                  </a:lnTo>
                  <a:lnTo>
                    <a:pt x="180" y="708"/>
                  </a:lnTo>
                  <a:lnTo>
                    <a:pt x="180" y="710"/>
                  </a:lnTo>
                  <a:lnTo>
                    <a:pt x="181" y="710"/>
                  </a:lnTo>
                  <a:lnTo>
                    <a:pt x="183" y="710"/>
                  </a:lnTo>
                  <a:lnTo>
                    <a:pt x="184" y="710"/>
                  </a:lnTo>
                  <a:lnTo>
                    <a:pt x="184" y="711"/>
                  </a:lnTo>
                  <a:lnTo>
                    <a:pt x="185" y="710"/>
                  </a:lnTo>
                  <a:lnTo>
                    <a:pt x="187" y="710"/>
                  </a:lnTo>
                  <a:lnTo>
                    <a:pt x="188" y="710"/>
                  </a:lnTo>
                  <a:lnTo>
                    <a:pt x="188" y="708"/>
                  </a:lnTo>
                  <a:lnTo>
                    <a:pt x="189" y="708"/>
                  </a:lnTo>
                  <a:lnTo>
                    <a:pt x="189" y="707"/>
                  </a:lnTo>
                  <a:lnTo>
                    <a:pt x="191" y="707"/>
                  </a:lnTo>
                  <a:lnTo>
                    <a:pt x="191" y="708"/>
                  </a:lnTo>
                  <a:lnTo>
                    <a:pt x="191" y="710"/>
                  </a:lnTo>
                  <a:lnTo>
                    <a:pt x="191" y="711"/>
                  </a:lnTo>
                  <a:lnTo>
                    <a:pt x="189" y="711"/>
                  </a:lnTo>
                  <a:lnTo>
                    <a:pt x="189" y="713"/>
                  </a:lnTo>
                  <a:lnTo>
                    <a:pt x="188" y="713"/>
                  </a:lnTo>
                  <a:lnTo>
                    <a:pt x="187" y="713"/>
                  </a:lnTo>
                  <a:lnTo>
                    <a:pt x="187" y="714"/>
                  </a:lnTo>
                  <a:lnTo>
                    <a:pt x="185" y="714"/>
                  </a:lnTo>
                  <a:lnTo>
                    <a:pt x="184" y="714"/>
                  </a:lnTo>
                  <a:lnTo>
                    <a:pt x="183" y="714"/>
                  </a:lnTo>
                  <a:lnTo>
                    <a:pt x="181" y="715"/>
                  </a:lnTo>
                  <a:lnTo>
                    <a:pt x="180" y="715"/>
                  </a:lnTo>
                  <a:lnTo>
                    <a:pt x="180" y="717"/>
                  </a:lnTo>
                  <a:lnTo>
                    <a:pt x="178" y="717"/>
                  </a:lnTo>
                  <a:lnTo>
                    <a:pt x="177" y="717"/>
                  </a:lnTo>
                  <a:lnTo>
                    <a:pt x="177" y="718"/>
                  </a:lnTo>
                  <a:lnTo>
                    <a:pt x="176" y="718"/>
                  </a:lnTo>
                  <a:lnTo>
                    <a:pt x="176" y="719"/>
                  </a:lnTo>
                  <a:lnTo>
                    <a:pt x="174" y="719"/>
                  </a:lnTo>
                  <a:lnTo>
                    <a:pt x="174" y="721"/>
                  </a:lnTo>
                  <a:lnTo>
                    <a:pt x="173" y="719"/>
                  </a:lnTo>
                  <a:lnTo>
                    <a:pt x="172" y="719"/>
                  </a:lnTo>
                  <a:lnTo>
                    <a:pt x="172" y="721"/>
                  </a:lnTo>
                  <a:lnTo>
                    <a:pt x="173" y="721"/>
                  </a:lnTo>
                  <a:lnTo>
                    <a:pt x="173" y="722"/>
                  </a:lnTo>
                  <a:lnTo>
                    <a:pt x="173" y="724"/>
                  </a:lnTo>
                  <a:lnTo>
                    <a:pt x="173" y="725"/>
                  </a:lnTo>
                  <a:lnTo>
                    <a:pt x="173" y="726"/>
                  </a:lnTo>
                  <a:lnTo>
                    <a:pt x="173" y="728"/>
                  </a:lnTo>
                  <a:lnTo>
                    <a:pt x="174" y="728"/>
                  </a:lnTo>
                  <a:lnTo>
                    <a:pt x="176" y="728"/>
                  </a:lnTo>
                  <a:lnTo>
                    <a:pt x="177" y="728"/>
                  </a:lnTo>
                  <a:lnTo>
                    <a:pt x="177" y="726"/>
                  </a:lnTo>
                  <a:lnTo>
                    <a:pt x="178" y="726"/>
                  </a:lnTo>
                  <a:lnTo>
                    <a:pt x="178" y="725"/>
                  </a:lnTo>
                  <a:lnTo>
                    <a:pt x="177" y="725"/>
                  </a:lnTo>
                  <a:lnTo>
                    <a:pt x="176" y="725"/>
                  </a:lnTo>
                  <a:lnTo>
                    <a:pt x="177" y="725"/>
                  </a:lnTo>
                  <a:lnTo>
                    <a:pt x="177" y="724"/>
                  </a:lnTo>
                  <a:lnTo>
                    <a:pt x="178" y="724"/>
                  </a:lnTo>
                  <a:lnTo>
                    <a:pt x="178" y="722"/>
                  </a:lnTo>
                  <a:lnTo>
                    <a:pt x="180" y="722"/>
                  </a:lnTo>
                  <a:lnTo>
                    <a:pt x="181" y="722"/>
                  </a:lnTo>
                  <a:lnTo>
                    <a:pt x="183" y="722"/>
                  </a:lnTo>
                  <a:lnTo>
                    <a:pt x="184" y="721"/>
                  </a:lnTo>
                  <a:lnTo>
                    <a:pt x="185" y="721"/>
                  </a:lnTo>
                  <a:lnTo>
                    <a:pt x="187" y="721"/>
                  </a:lnTo>
                  <a:lnTo>
                    <a:pt x="188" y="721"/>
                  </a:lnTo>
                  <a:lnTo>
                    <a:pt x="188" y="722"/>
                  </a:lnTo>
                  <a:lnTo>
                    <a:pt x="189" y="722"/>
                  </a:lnTo>
                  <a:lnTo>
                    <a:pt x="189" y="724"/>
                  </a:lnTo>
                  <a:lnTo>
                    <a:pt x="189" y="725"/>
                  </a:lnTo>
                  <a:lnTo>
                    <a:pt x="189" y="724"/>
                  </a:lnTo>
                  <a:lnTo>
                    <a:pt x="191" y="724"/>
                  </a:lnTo>
                  <a:lnTo>
                    <a:pt x="191" y="722"/>
                  </a:lnTo>
                  <a:lnTo>
                    <a:pt x="191" y="721"/>
                  </a:lnTo>
                  <a:lnTo>
                    <a:pt x="191" y="721"/>
                  </a:lnTo>
                  <a:lnTo>
                    <a:pt x="191" y="719"/>
                  </a:lnTo>
                  <a:lnTo>
                    <a:pt x="192" y="719"/>
                  </a:lnTo>
                  <a:lnTo>
                    <a:pt x="193" y="719"/>
                  </a:lnTo>
                  <a:lnTo>
                    <a:pt x="195" y="719"/>
                  </a:lnTo>
                  <a:lnTo>
                    <a:pt x="196" y="719"/>
                  </a:lnTo>
                  <a:lnTo>
                    <a:pt x="198" y="719"/>
                  </a:lnTo>
                  <a:lnTo>
                    <a:pt x="199" y="719"/>
                  </a:lnTo>
                  <a:lnTo>
                    <a:pt x="200" y="719"/>
                  </a:lnTo>
                  <a:lnTo>
                    <a:pt x="202" y="719"/>
                  </a:lnTo>
                  <a:lnTo>
                    <a:pt x="202" y="718"/>
                  </a:lnTo>
                  <a:lnTo>
                    <a:pt x="203" y="718"/>
                  </a:lnTo>
                  <a:lnTo>
                    <a:pt x="204" y="719"/>
                  </a:lnTo>
                  <a:lnTo>
                    <a:pt x="206" y="721"/>
                  </a:lnTo>
                  <a:lnTo>
                    <a:pt x="206" y="722"/>
                  </a:lnTo>
                  <a:lnTo>
                    <a:pt x="207" y="722"/>
                  </a:lnTo>
                  <a:lnTo>
                    <a:pt x="206" y="724"/>
                  </a:lnTo>
                  <a:lnTo>
                    <a:pt x="204" y="724"/>
                  </a:lnTo>
                  <a:lnTo>
                    <a:pt x="204" y="725"/>
                  </a:lnTo>
                  <a:lnTo>
                    <a:pt x="203" y="725"/>
                  </a:lnTo>
                  <a:lnTo>
                    <a:pt x="203" y="726"/>
                  </a:lnTo>
                  <a:lnTo>
                    <a:pt x="202" y="726"/>
                  </a:lnTo>
                  <a:lnTo>
                    <a:pt x="200" y="726"/>
                  </a:lnTo>
                  <a:lnTo>
                    <a:pt x="200" y="728"/>
                  </a:lnTo>
                  <a:lnTo>
                    <a:pt x="199" y="728"/>
                  </a:lnTo>
                  <a:lnTo>
                    <a:pt x="199" y="729"/>
                  </a:lnTo>
                  <a:lnTo>
                    <a:pt x="198" y="729"/>
                  </a:lnTo>
                  <a:lnTo>
                    <a:pt x="196" y="729"/>
                  </a:lnTo>
                  <a:lnTo>
                    <a:pt x="196" y="730"/>
                  </a:lnTo>
                  <a:lnTo>
                    <a:pt x="195" y="730"/>
                  </a:lnTo>
                  <a:lnTo>
                    <a:pt x="195" y="732"/>
                  </a:lnTo>
                  <a:lnTo>
                    <a:pt x="193" y="733"/>
                  </a:lnTo>
                  <a:lnTo>
                    <a:pt x="193" y="734"/>
                  </a:lnTo>
                  <a:lnTo>
                    <a:pt x="193" y="736"/>
                  </a:lnTo>
                  <a:lnTo>
                    <a:pt x="192" y="736"/>
                  </a:lnTo>
                  <a:lnTo>
                    <a:pt x="192" y="736"/>
                  </a:lnTo>
                  <a:lnTo>
                    <a:pt x="192" y="737"/>
                  </a:lnTo>
                  <a:lnTo>
                    <a:pt x="192" y="739"/>
                  </a:lnTo>
                  <a:lnTo>
                    <a:pt x="192" y="740"/>
                  </a:lnTo>
                  <a:lnTo>
                    <a:pt x="192" y="741"/>
                  </a:lnTo>
                  <a:lnTo>
                    <a:pt x="193" y="741"/>
                  </a:lnTo>
                  <a:lnTo>
                    <a:pt x="193" y="743"/>
                  </a:lnTo>
                  <a:lnTo>
                    <a:pt x="195" y="743"/>
                  </a:lnTo>
                  <a:lnTo>
                    <a:pt x="195" y="744"/>
                  </a:lnTo>
                  <a:lnTo>
                    <a:pt x="196" y="744"/>
                  </a:lnTo>
                  <a:lnTo>
                    <a:pt x="196" y="745"/>
                  </a:lnTo>
                  <a:lnTo>
                    <a:pt x="198" y="745"/>
                  </a:lnTo>
                  <a:lnTo>
                    <a:pt x="199" y="745"/>
                  </a:lnTo>
                  <a:lnTo>
                    <a:pt x="199" y="747"/>
                  </a:lnTo>
                  <a:lnTo>
                    <a:pt x="200" y="747"/>
                  </a:lnTo>
                  <a:lnTo>
                    <a:pt x="200" y="748"/>
                  </a:lnTo>
                  <a:lnTo>
                    <a:pt x="202" y="750"/>
                  </a:lnTo>
                  <a:lnTo>
                    <a:pt x="202" y="751"/>
                  </a:lnTo>
                  <a:lnTo>
                    <a:pt x="202" y="752"/>
                  </a:lnTo>
                  <a:lnTo>
                    <a:pt x="200" y="752"/>
                  </a:lnTo>
                  <a:lnTo>
                    <a:pt x="200" y="754"/>
                  </a:lnTo>
                  <a:lnTo>
                    <a:pt x="198" y="754"/>
                  </a:lnTo>
                  <a:lnTo>
                    <a:pt x="198" y="755"/>
                  </a:lnTo>
                  <a:lnTo>
                    <a:pt x="198" y="758"/>
                  </a:lnTo>
                  <a:lnTo>
                    <a:pt x="198" y="759"/>
                  </a:lnTo>
                  <a:lnTo>
                    <a:pt x="198" y="761"/>
                  </a:lnTo>
                  <a:lnTo>
                    <a:pt x="196" y="761"/>
                  </a:lnTo>
                  <a:lnTo>
                    <a:pt x="196" y="762"/>
                  </a:lnTo>
                  <a:lnTo>
                    <a:pt x="196" y="763"/>
                  </a:lnTo>
                  <a:lnTo>
                    <a:pt x="195" y="765"/>
                  </a:lnTo>
                  <a:lnTo>
                    <a:pt x="195" y="766"/>
                  </a:lnTo>
                  <a:lnTo>
                    <a:pt x="193" y="767"/>
                  </a:lnTo>
                  <a:lnTo>
                    <a:pt x="192" y="767"/>
                  </a:lnTo>
                  <a:lnTo>
                    <a:pt x="192" y="769"/>
                  </a:lnTo>
                  <a:lnTo>
                    <a:pt x="191" y="769"/>
                  </a:lnTo>
                  <a:lnTo>
                    <a:pt x="191" y="769"/>
                  </a:lnTo>
                  <a:lnTo>
                    <a:pt x="189" y="769"/>
                  </a:lnTo>
                  <a:lnTo>
                    <a:pt x="188" y="769"/>
                  </a:lnTo>
                  <a:lnTo>
                    <a:pt x="188" y="769"/>
                  </a:lnTo>
                  <a:lnTo>
                    <a:pt x="187" y="769"/>
                  </a:lnTo>
                  <a:lnTo>
                    <a:pt x="185" y="769"/>
                  </a:lnTo>
                  <a:lnTo>
                    <a:pt x="184" y="769"/>
                  </a:lnTo>
                  <a:lnTo>
                    <a:pt x="184" y="769"/>
                  </a:lnTo>
                  <a:lnTo>
                    <a:pt x="183" y="769"/>
                  </a:lnTo>
                  <a:lnTo>
                    <a:pt x="183" y="767"/>
                  </a:lnTo>
                  <a:lnTo>
                    <a:pt x="183" y="766"/>
                  </a:lnTo>
                  <a:lnTo>
                    <a:pt x="181" y="765"/>
                  </a:lnTo>
                  <a:lnTo>
                    <a:pt x="181" y="763"/>
                  </a:lnTo>
                  <a:lnTo>
                    <a:pt x="180" y="762"/>
                  </a:lnTo>
                  <a:lnTo>
                    <a:pt x="178" y="761"/>
                  </a:lnTo>
                  <a:lnTo>
                    <a:pt x="177" y="761"/>
                  </a:lnTo>
                  <a:lnTo>
                    <a:pt x="177" y="762"/>
                  </a:lnTo>
                  <a:lnTo>
                    <a:pt x="176" y="762"/>
                  </a:lnTo>
                  <a:lnTo>
                    <a:pt x="174" y="762"/>
                  </a:lnTo>
                  <a:lnTo>
                    <a:pt x="174" y="763"/>
                  </a:lnTo>
                  <a:lnTo>
                    <a:pt x="173" y="765"/>
                  </a:lnTo>
                  <a:lnTo>
                    <a:pt x="172" y="766"/>
                  </a:lnTo>
                  <a:lnTo>
                    <a:pt x="170" y="767"/>
                  </a:lnTo>
                  <a:lnTo>
                    <a:pt x="169" y="767"/>
                  </a:lnTo>
                  <a:lnTo>
                    <a:pt x="167" y="767"/>
                  </a:lnTo>
                  <a:lnTo>
                    <a:pt x="167" y="769"/>
                  </a:lnTo>
                  <a:lnTo>
                    <a:pt x="166" y="769"/>
                  </a:lnTo>
                  <a:lnTo>
                    <a:pt x="165" y="769"/>
                  </a:lnTo>
                  <a:lnTo>
                    <a:pt x="163" y="770"/>
                  </a:lnTo>
                  <a:lnTo>
                    <a:pt x="165" y="771"/>
                  </a:lnTo>
                  <a:lnTo>
                    <a:pt x="163" y="771"/>
                  </a:lnTo>
                  <a:lnTo>
                    <a:pt x="163" y="773"/>
                  </a:lnTo>
                  <a:lnTo>
                    <a:pt x="163" y="771"/>
                  </a:lnTo>
                  <a:lnTo>
                    <a:pt x="162" y="771"/>
                  </a:lnTo>
                  <a:lnTo>
                    <a:pt x="162" y="773"/>
                  </a:lnTo>
                  <a:lnTo>
                    <a:pt x="161" y="773"/>
                  </a:lnTo>
                  <a:lnTo>
                    <a:pt x="161" y="771"/>
                  </a:lnTo>
                  <a:lnTo>
                    <a:pt x="161" y="770"/>
                  </a:lnTo>
                  <a:lnTo>
                    <a:pt x="159" y="770"/>
                  </a:lnTo>
                  <a:lnTo>
                    <a:pt x="159" y="769"/>
                  </a:lnTo>
                  <a:lnTo>
                    <a:pt x="159" y="769"/>
                  </a:lnTo>
                  <a:lnTo>
                    <a:pt x="158" y="769"/>
                  </a:lnTo>
                  <a:lnTo>
                    <a:pt x="158" y="769"/>
                  </a:lnTo>
                  <a:lnTo>
                    <a:pt x="158" y="769"/>
                  </a:lnTo>
                  <a:lnTo>
                    <a:pt x="158" y="770"/>
                  </a:lnTo>
                  <a:lnTo>
                    <a:pt x="158" y="771"/>
                  </a:lnTo>
                  <a:lnTo>
                    <a:pt x="159" y="771"/>
                  </a:lnTo>
                  <a:lnTo>
                    <a:pt x="159" y="773"/>
                  </a:lnTo>
                  <a:lnTo>
                    <a:pt x="158" y="773"/>
                  </a:lnTo>
                  <a:lnTo>
                    <a:pt x="158" y="773"/>
                  </a:lnTo>
                  <a:lnTo>
                    <a:pt x="158" y="774"/>
                  </a:lnTo>
                  <a:lnTo>
                    <a:pt x="156" y="774"/>
                  </a:lnTo>
                  <a:lnTo>
                    <a:pt x="156" y="776"/>
                  </a:lnTo>
                  <a:lnTo>
                    <a:pt x="155" y="776"/>
                  </a:lnTo>
                  <a:lnTo>
                    <a:pt x="154" y="776"/>
                  </a:lnTo>
                  <a:lnTo>
                    <a:pt x="154" y="777"/>
                  </a:lnTo>
                  <a:lnTo>
                    <a:pt x="152" y="777"/>
                  </a:lnTo>
                  <a:lnTo>
                    <a:pt x="151" y="777"/>
                  </a:lnTo>
                  <a:lnTo>
                    <a:pt x="150" y="777"/>
                  </a:lnTo>
                  <a:lnTo>
                    <a:pt x="148" y="777"/>
                  </a:lnTo>
                  <a:lnTo>
                    <a:pt x="147" y="777"/>
                  </a:lnTo>
                  <a:lnTo>
                    <a:pt x="146" y="777"/>
                  </a:lnTo>
                  <a:lnTo>
                    <a:pt x="144" y="777"/>
                  </a:lnTo>
                  <a:lnTo>
                    <a:pt x="143" y="777"/>
                  </a:lnTo>
                  <a:lnTo>
                    <a:pt x="141" y="777"/>
                  </a:lnTo>
                  <a:lnTo>
                    <a:pt x="140" y="778"/>
                  </a:lnTo>
                  <a:lnTo>
                    <a:pt x="140" y="777"/>
                  </a:lnTo>
                  <a:lnTo>
                    <a:pt x="139" y="777"/>
                  </a:lnTo>
                  <a:lnTo>
                    <a:pt x="137" y="777"/>
                  </a:lnTo>
                  <a:lnTo>
                    <a:pt x="137" y="778"/>
                  </a:lnTo>
                  <a:lnTo>
                    <a:pt x="136" y="778"/>
                  </a:lnTo>
                  <a:lnTo>
                    <a:pt x="135" y="778"/>
                  </a:lnTo>
                  <a:lnTo>
                    <a:pt x="133" y="778"/>
                  </a:lnTo>
                  <a:lnTo>
                    <a:pt x="132" y="778"/>
                  </a:lnTo>
                  <a:lnTo>
                    <a:pt x="132" y="780"/>
                  </a:lnTo>
                  <a:lnTo>
                    <a:pt x="130" y="780"/>
                  </a:lnTo>
                  <a:lnTo>
                    <a:pt x="130" y="781"/>
                  </a:lnTo>
                  <a:lnTo>
                    <a:pt x="130" y="782"/>
                  </a:lnTo>
                  <a:lnTo>
                    <a:pt x="132" y="782"/>
                  </a:lnTo>
                  <a:lnTo>
                    <a:pt x="132" y="781"/>
                  </a:lnTo>
                  <a:lnTo>
                    <a:pt x="133" y="782"/>
                  </a:lnTo>
                  <a:lnTo>
                    <a:pt x="133" y="784"/>
                  </a:lnTo>
                  <a:lnTo>
                    <a:pt x="132" y="784"/>
                  </a:lnTo>
                  <a:lnTo>
                    <a:pt x="132" y="782"/>
                  </a:lnTo>
                  <a:lnTo>
                    <a:pt x="132" y="784"/>
                  </a:lnTo>
                  <a:lnTo>
                    <a:pt x="130" y="784"/>
                  </a:lnTo>
                  <a:lnTo>
                    <a:pt x="132" y="784"/>
                  </a:lnTo>
                  <a:lnTo>
                    <a:pt x="130" y="784"/>
                  </a:lnTo>
                  <a:lnTo>
                    <a:pt x="130" y="785"/>
                  </a:lnTo>
                  <a:lnTo>
                    <a:pt x="129" y="787"/>
                  </a:lnTo>
                  <a:lnTo>
                    <a:pt x="129" y="788"/>
                  </a:lnTo>
                  <a:lnTo>
                    <a:pt x="129" y="789"/>
                  </a:lnTo>
                  <a:lnTo>
                    <a:pt x="128" y="789"/>
                  </a:lnTo>
                  <a:lnTo>
                    <a:pt x="126" y="791"/>
                  </a:lnTo>
                  <a:lnTo>
                    <a:pt x="126" y="792"/>
                  </a:lnTo>
                  <a:lnTo>
                    <a:pt x="126" y="793"/>
                  </a:lnTo>
                  <a:lnTo>
                    <a:pt x="126" y="795"/>
                  </a:lnTo>
                  <a:lnTo>
                    <a:pt x="128" y="796"/>
                  </a:lnTo>
                  <a:lnTo>
                    <a:pt x="128" y="798"/>
                  </a:lnTo>
                  <a:lnTo>
                    <a:pt x="129" y="798"/>
                  </a:lnTo>
                  <a:lnTo>
                    <a:pt x="129" y="799"/>
                  </a:lnTo>
                  <a:lnTo>
                    <a:pt x="130" y="800"/>
                  </a:lnTo>
                  <a:lnTo>
                    <a:pt x="130" y="802"/>
                  </a:lnTo>
                  <a:lnTo>
                    <a:pt x="130" y="802"/>
                  </a:lnTo>
                  <a:lnTo>
                    <a:pt x="132" y="803"/>
                  </a:lnTo>
                  <a:lnTo>
                    <a:pt x="132" y="804"/>
                  </a:lnTo>
                  <a:lnTo>
                    <a:pt x="133" y="804"/>
                  </a:lnTo>
                  <a:lnTo>
                    <a:pt x="133" y="806"/>
                  </a:lnTo>
                  <a:lnTo>
                    <a:pt x="133" y="807"/>
                  </a:lnTo>
                  <a:lnTo>
                    <a:pt x="132" y="807"/>
                  </a:lnTo>
                  <a:lnTo>
                    <a:pt x="133" y="807"/>
                  </a:lnTo>
                  <a:lnTo>
                    <a:pt x="133" y="808"/>
                  </a:lnTo>
                  <a:lnTo>
                    <a:pt x="133" y="810"/>
                  </a:lnTo>
                  <a:lnTo>
                    <a:pt x="133" y="811"/>
                  </a:lnTo>
                  <a:lnTo>
                    <a:pt x="133" y="813"/>
                  </a:lnTo>
                  <a:lnTo>
                    <a:pt x="133" y="814"/>
                  </a:lnTo>
                  <a:lnTo>
                    <a:pt x="133" y="815"/>
                  </a:lnTo>
                  <a:lnTo>
                    <a:pt x="132" y="817"/>
                  </a:lnTo>
                  <a:lnTo>
                    <a:pt x="130" y="817"/>
                  </a:lnTo>
                  <a:lnTo>
                    <a:pt x="129" y="817"/>
                  </a:lnTo>
                  <a:lnTo>
                    <a:pt x="128" y="817"/>
                  </a:lnTo>
                  <a:lnTo>
                    <a:pt x="129" y="817"/>
                  </a:lnTo>
                  <a:lnTo>
                    <a:pt x="130" y="817"/>
                  </a:lnTo>
                  <a:lnTo>
                    <a:pt x="132" y="817"/>
                  </a:lnTo>
                  <a:lnTo>
                    <a:pt x="132" y="818"/>
                  </a:lnTo>
                  <a:lnTo>
                    <a:pt x="133" y="818"/>
                  </a:lnTo>
                  <a:lnTo>
                    <a:pt x="133" y="819"/>
                  </a:lnTo>
                  <a:lnTo>
                    <a:pt x="132" y="819"/>
                  </a:lnTo>
                  <a:lnTo>
                    <a:pt x="133" y="819"/>
                  </a:lnTo>
                  <a:lnTo>
                    <a:pt x="135" y="821"/>
                  </a:lnTo>
                  <a:lnTo>
                    <a:pt x="135" y="822"/>
                  </a:lnTo>
                  <a:lnTo>
                    <a:pt x="136" y="824"/>
                  </a:lnTo>
                  <a:lnTo>
                    <a:pt x="136" y="825"/>
                  </a:lnTo>
                  <a:lnTo>
                    <a:pt x="136" y="826"/>
                  </a:lnTo>
                  <a:lnTo>
                    <a:pt x="136" y="828"/>
                  </a:lnTo>
                  <a:lnTo>
                    <a:pt x="137" y="829"/>
                  </a:lnTo>
                  <a:lnTo>
                    <a:pt x="137" y="830"/>
                  </a:lnTo>
                  <a:lnTo>
                    <a:pt x="137" y="832"/>
                  </a:lnTo>
                  <a:lnTo>
                    <a:pt x="137" y="833"/>
                  </a:lnTo>
                  <a:lnTo>
                    <a:pt x="137" y="834"/>
                  </a:lnTo>
                  <a:lnTo>
                    <a:pt x="137" y="834"/>
                  </a:lnTo>
                  <a:lnTo>
                    <a:pt x="136" y="834"/>
                  </a:lnTo>
                  <a:lnTo>
                    <a:pt x="136" y="836"/>
                  </a:lnTo>
                  <a:lnTo>
                    <a:pt x="137" y="836"/>
                  </a:lnTo>
                  <a:lnTo>
                    <a:pt x="139" y="836"/>
                  </a:lnTo>
                  <a:lnTo>
                    <a:pt x="137" y="837"/>
                  </a:lnTo>
                  <a:lnTo>
                    <a:pt x="137" y="839"/>
                  </a:lnTo>
                  <a:lnTo>
                    <a:pt x="139" y="840"/>
                  </a:lnTo>
                  <a:lnTo>
                    <a:pt x="139" y="841"/>
                  </a:lnTo>
                  <a:lnTo>
                    <a:pt x="140" y="841"/>
                  </a:lnTo>
                  <a:lnTo>
                    <a:pt x="140" y="843"/>
                  </a:lnTo>
                  <a:lnTo>
                    <a:pt x="141" y="843"/>
                  </a:lnTo>
                  <a:lnTo>
                    <a:pt x="143" y="843"/>
                  </a:lnTo>
                  <a:lnTo>
                    <a:pt x="143" y="844"/>
                  </a:lnTo>
                  <a:lnTo>
                    <a:pt x="143" y="845"/>
                  </a:lnTo>
                  <a:lnTo>
                    <a:pt x="141" y="847"/>
                  </a:lnTo>
                  <a:lnTo>
                    <a:pt x="141" y="848"/>
                  </a:lnTo>
                  <a:lnTo>
                    <a:pt x="140" y="848"/>
                  </a:lnTo>
                  <a:lnTo>
                    <a:pt x="140" y="847"/>
                  </a:lnTo>
                  <a:lnTo>
                    <a:pt x="139" y="847"/>
                  </a:lnTo>
                  <a:lnTo>
                    <a:pt x="139" y="848"/>
                  </a:lnTo>
                  <a:lnTo>
                    <a:pt x="140" y="848"/>
                  </a:lnTo>
                  <a:lnTo>
                    <a:pt x="140" y="850"/>
                  </a:lnTo>
                  <a:lnTo>
                    <a:pt x="141" y="850"/>
                  </a:lnTo>
                  <a:lnTo>
                    <a:pt x="141" y="848"/>
                  </a:lnTo>
                  <a:lnTo>
                    <a:pt x="141" y="847"/>
                  </a:lnTo>
                  <a:lnTo>
                    <a:pt x="143" y="847"/>
                  </a:lnTo>
                  <a:lnTo>
                    <a:pt x="143" y="848"/>
                  </a:lnTo>
                  <a:lnTo>
                    <a:pt x="144" y="848"/>
                  </a:lnTo>
                  <a:lnTo>
                    <a:pt x="144" y="847"/>
                  </a:lnTo>
                  <a:lnTo>
                    <a:pt x="144" y="845"/>
                  </a:lnTo>
                  <a:lnTo>
                    <a:pt x="144" y="844"/>
                  </a:lnTo>
                  <a:lnTo>
                    <a:pt x="144" y="845"/>
                  </a:lnTo>
                  <a:lnTo>
                    <a:pt x="146" y="845"/>
                  </a:lnTo>
                  <a:lnTo>
                    <a:pt x="146" y="847"/>
                  </a:lnTo>
                  <a:lnTo>
                    <a:pt x="146" y="848"/>
                  </a:lnTo>
                  <a:lnTo>
                    <a:pt x="144" y="848"/>
                  </a:lnTo>
                  <a:lnTo>
                    <a:pt x="144" y="850"/>
                  </a:lnTo>
                  <a:lnTo>
                    <a:pt x="143" y="850"/>
                  </a:lnTo>
                  <a:lnTo>
                    <a:pt x="143" y="851"/>
                  </a:lnTo>
                  <a:lnTo>
                    <a:pt x="143" y="852"/>
                  </a:lnTo>
                  <a:lnTo>
                    <a:pt x="143" y="854"/>
                  </a:lnTo>
                  <a:lnTo>
                    <a:pt x="143" y="855"/>
                  </a:lnTo>
                  <a:lnTo>
                    <a:pt x="143" y="856"/>
                  </a:lnTo>
                  <a:lnTo>
                    <a:pt x="143" y="858"/>
                  </a:lnTo>
                  <a:lnTo>
                    <a:pt x="143" y="859"/>
                  </a:lnTo>
                  <a:lnTo>
                    <a:pt x="144" y="859"/>
                  </a:lnTo>
                  <a:lnTo>
                    <a:pt x="144" y="861"/>
                  </a:lnTo>
                  <a:lnTo>
                    <a:pt x="144" y="862"/>
                  </a:lnTo>
                  <a:lnTo>
                    <a:pt x="144" y="863"/>
                  </a:lnTo>
                  <a:lnTo>
                    <a:pt x="144" y="865"/>
                  </a:lnTo>
                  <a:lnTo>
                    <a:pt x="144" y="866"/>
                  </a:lnTo>
                  <a:lnTo>
                    <a:pt x="144" y="867"/>
                  </a:lnTo>
                  <a:lnTo>
                    <a:pt x="144" y="867"/>
                  </a:lnTo>
                  <a:lnTo>
                    <a:pt x="146" y="870"/>
                  </a:lnTo>
                  <a:lnTo>
                    <a:pt x="143" y="876"/>
                  </a:lnTo>
                  <a:lnTo>
                    <a:pt x="141" y="877"/>
                  </a:lnTo>
                  <a:lnTo>
                    <a:pt x="141" y="878"/>
                  </a:lnTo>
                  <a:lnTo>
                    <a:pt x="141" y="880"/>
                  </a:lnTo>
                  <a:lnTo>
                    <a:pt x="140" y="880"/>
                  </a:lnTo>
                  <a:lnTo>
                    <a:pt x="140" y="881"/>
                  </a:lnTo>
                  <a:lnTo>
                    <a:pt x="140" y="882"/>
                  </a:lnTo>
                  <a:lnTo>
                    <a:pt x="137" y="885"/>
                  </a:lnTo>
                  <a:lnTo>
                    <a:pt x="136" y="885"/>
                  </a:lnTo>
                  <a:lnTo>
                    <a:pt x="135" y="885"/>
                  </a:lnTo>
                  <a:lnTo>
                    <a:pt x="133" y="887"/>
                  </a:lnTo>
                  <a:lnTo>
                    <a:pt x="132" y="887"/>
                  </a:lnTo>
                  <a:lnTo>
                    <a:pt x="132" y="888"/>
                  </a:lnTo>
                  <a:lnTo>
                    <a:pt x="130" y="891"/>
                  </a:lnTo>
                  <a:lnTo>
                    <a:pt x="130" y="892"/>
                  </a:lnTo>
                  <a:lnTo>
                    <a:pt x="128" y="902"/>
                  </a:lnTo>
                  <a:lnTo>
                    <a:pt x="128" y="903"/>
                  </a:lnTo>
                  <a:lnTo>
                    <a:pt x="128" y="904"/>
                  </a:lnTo>
                  <a:lnTo>
                    <a:pt x="129" y="906"/>
                  </a:lnTo>
                  <a:lnTo>
                    <a:pt x="130" y="910"/>
                  </a:lnTo>
                  <a:lnTo>
                    <a:pt x="132" y="910"/>
                  </a:lnTo>
                  <a:lnTo>
                    <a:pt x="132" y="911"/>
                  </a:lnTo>
                  <a:lnTo>
                    <a:pt x="135" y="911"/>
                  </a:lnTo>
                  <a:lnTo>
                    <a:pt x="136" y="913"/>
                  </a:lnTo>
                  <a:lnTo>
                    <a:pt x="137" y="913"/>
                  </a:lnTo>
                  <a:lnTo>
                    <a:pt x="137" y="915"/>
                  </a:lnTo>
                  <a:lnTo>
                    <a:pt x="137" y="917"/>
                  </a:lnTo>
                  <a:lnTo>
                    <a:pt x="136" y="919"/>
                  </a:lnTo>
                  <a:lnTo>
                    <a:pt x="136" y="921"/>
                  </a:lnTo>
                  <a:lnTo>
                    <a:pt x="135" y="921"/>
                  </a:lnTo>
                  <a:lnTo>
                    <a:pt x="133" y="921"/>
                  </a:lnTo>
                  <a:lnTo>
                    <a:pt x="132" y="921"/>
                  </a:lnTo>
                  <a:lnTo>
                    <a:pt x="130" y="921"/>
                  </a:lnTo>
                  <a:lnTo>
                    <a:pt x="129" y="921"/>
                  </a:lnTo>
                  <a:lnTo>
                    <a:pt x="128" y="921"/>
                  </a:lnTo>
                  <a:lnTo>
                    <a:pt x="125" y="921"/>
                  </a:lnTo>
                  <a:lnTo>
                    <a:pt x="121" y="921"/>
                  </a:lnTo>
                  <a:lnTo>
                    <a:pt x="119" y="921"/>
                  </a:lnTo>
                  <a:lnTo>
                    <a:pt x="118" y="921"/>
                  </a:lnTo>
                  <a:lnTo>
                    <a:pt x="115" y="921"/>
                  </a:lnTo>
                  <a:lnTo>
                    <a:pt x="114" y="921"/>
                  </a:lnTo>
                  <a:lnTo>
                    <a:pt x="113" y="921"/>
                  </a:lnTo>
                  <a:lnTo>
                    <a:pt x="111" y="922"/>
                  </a:lnTo>
                  <a:lnTo>
                    <a:pt x="110" y="922"/>
                  </a:lnTo>
                  <a:lnTo>
                    <a:pt x="109" y="922"/>
                  </a:lnTo>
                  <a:lnTo>
                    <a:pt x="107" y="924"/>
                  </a:lnTo>
                  <a:lnTo>
                    <a:pt x="106" y="924"/>
                  </a:lnTo>
                  <a:lnTo>
                    <a:pt x="106" y="925"/>
                  </a:lnTo>
                  <a:lnTo>
                    <a:pt x="104" y="926"/>
                  </a:lnTo>
                  <a:lnTo>
                    <a:pt x="103" y="926"/>
                  </a:lnTo>
                  <a:lnTo>
                    <a:pt x="100" y="929"/>
                  </a:lnTo>
                  <a:lnTo>
                    <a:pt x="99" y="932"/>
                  </a:lnTo>
                  <a:lnTo>
                    <a:pt x="98" y="932"/>
                  </a:lnTo>
                  <a:lnTo>
                    <a:pt x="96" y="933"/>
                  </a:lnTo>
                  <a:lnTo>
                    <a:pt x="95" y="933"/>
                  </a:lnTo>
                  <a:lnTo>
                    <a:pt x="95" y="932"/>
                  </a:lnTo>
                  <a:lnTo>
                    <a:pt x="93" y="932"/>
                  </a:lnTo>
                  <a:lnTo>
                    <a:pt x="92" y="932"/>
                  </a:lnTo>
                  <a:lnTo>
                    <a:pt x="92" y="930"/>
                  </a:lnTo>
                  <a:lnTo>
                    <a:pt x="92" y="929"/>
                  </a:lnTo>
                  <a:lnTo>
                    <a:pt x="93" y="928"/>
                  </a:lnTo>
                  <a:lnTo>
                    <a:pt x="93" y="925"/>
                  </a:lnTo>
                  <a:lnTo>
                    <a:pt x="95" y="924"/>
                  </a:lnTo>
                  <a:lnTo>
                    <a:pt x="95" y="922"/>
                  </a:lnTo>
                  <a:lnTo>
                    <a:pt x="95" y="919"/>
                  </a:lnTo>
                  <a:lnTo>
                    <a:pt x="95" y="918"/>
                  </a:lnTo>
                  <a:lnTo>
                    <a:pt x="96" y="917"/>
                  </a:lnTo>
                  <a:lnTo>
                    <a:pt x="96" y="915"/>
                  </a:lnTo>
                  <a:lnTo>
                    <a:pt x="96" y="911"/>
                  </a:lnTo>
                  <a:lnTo>
                    <a:pt x="96" y="906"/>
                  </a:lnTo>
                  <a:lnTo>
                    <a:pt x="96" y="900"/>
                  </a:lnTo>
                  <a:lnTo>
                    <a:pt x="96" y="896"/>
                  </a:lnTo>
                  <a:lnTo>
                    <a:pt x="96" y="895"/>
                  </a:lnTo>
                  <a:lnTo>
                    <a:pt x="96" y="892"/>
                  </a:lnTo>
                  <a:lnTo>
                    <a:pt x="96" y="891"/>
                  </a:lnTo>
                  <a:lnTo>
                    <a:pt x="96" y="885"/>
                  </a:lnTo>
                  <a:lnTo>
                    <a:pt x="96" y="882"/>
                  </a:lnTo>
                  <a:lnTo>
                    <a:pt x="96" y="878"/>
                  </a:lnTo>
                  <a:lnTo>
                    <a:pt x="96" y="876"/>
                  </a:lnTo>
                  <a:lnTo>
                    <a:pt x="96" y="862"/>
                  </a:lnTo>
                  <a:lnTo>
                    <a:pt x="96" y="854"/>
                  </a:lnTo>
                  <a:lnTo>
                    <a:pt x="96" y="845"/>
                  </a:lnTo>
                  <a:lnTo>
                    <a:pt x="96" y="840"/>
                  </a:lnTo>
                  <a:lnTo>
                    <a:pt x="96" y="839"/>
                  </a:lnTo>
                  <a:lnTo>
                    <a:pt x="96" y="830"/>
                  </a:lnTo>
                  <a:lnTo>
                    <a:pt x="96" y="828"/>
                  </a:lnTo>
                  <a:lnTo>
                    <a:pt x="96" y="824"/>
                  </a:lnTo>
                  <a:lnTo>
                    <a:pt x="96" y="822"/>
                  </a:lnTo>
                  <a:lnTo>
                    <a:pt x="96" y="821"/>
                  </a:lnTo>
                  <a:lnTo>
                    <a:pt x="98" y="818"/>
                  </a:lnTo>
                  <a:lnTo>
                    <a:pt x="96" y="815"/>
                  </a:lnTo>
                  <a:lnTo>
                    <a:pt x="96" y="814"/>
                  </a:lnTo>
                  <a:lnTo>
                    <a:pt x="96" y="813"/>
                  </a:lnTo>
                  <a:lnTo>
                    <a:pt x="96" y="811"/>
                  </a:lnTo>
                  <a:lnTo>
                    <a:pt x="96" y="810"/>
                  </a:lnTo>
                  <a:lnTo>
                    <a:pt x="96" y="808"/>
                  </a:lnTo>
                  <a:lnTo>
                    <a:pt x="95" y="807"/>
                  </a:lnTo>
                  <a:lnTo>
                    <a:pt x="95" y="804"/>
                  </a:lnTo>
                  <a:lnTo>
                    <a:pt x="95" y="802"/>
                  </a:lnTo>
                  <a:lnTo>
                    <a:pt x="95" y="802"/>
                  </a:lnTo>
                  <a:lnTo>
                    <a:pt x="95" y="800"/>
                  </a:lnTo>
                  <a:lnTo>
                    <a:pt x="95" y="799"/>
                  </a:lnTo>
                  <a:lnTo>
                    <a:pt x="95" y="798"/>
                  </a:lnTo>
                  <a:lnTo>
                    <a:pt x="95" y="796"/>
                  </a:lnTo>
                  <a:lnTo>
                    <a:pt x="95" y="795"/>
                  </a:lnTo>
                  <a:lnTo>
                    <a:pt x="96" y="793"/>
                  </a:lnTo>
                  <a:lnTo>
                    <a:pt x="96" y="792"/>
                  </a:lnTo>
                  <a:lnTo>
                    <a:pt x="98" y="791"/>
                  </a:lnTo>
                  <a:lnTo>
                    <a:pt x="98" y="789"/>
                  </a:lnTo>
                  <a:lnTo>
                    <a:pt x="100" y="785"/>
                  </a:lnTo>
                  <a:lnTo>
                    <a:pt x="106" y="776"/>
                  </a:lnTo>
                  <a:lnTo>
                    <a:pt x="107" y="776"/>
                  </a:lnTo>
                  <a:lnTo>
                    <a:pt x="107" y="774"/>
                  </a:lnTo>
                  <a:lnTo>
                    <a:pt x="111" y="767"/>
                  </a:lnTo>
                  <a:lnTo>
                    <a:pt x="111" y="766"/>
                  </a:lnTo>
                  <a:lnTo>
                    <a:pt x="113" y="765"/>
                  </a:lnTo>
                  <a:lnTo>
                    <a:pt x="115" y="761"/>
                  </a:lnTo>
                  <a:lnTo>
                    <a:pt x="121" y="748"/>
                  </a:lnTo>
                  <a:lnTo>
                    <a:pt x="125" y="734"/>
                  </a:lnTo>
                  <a:lnTo>
                    <a:pt x="130" y="725"/>
                  </a:lnTo>
                  <a:lnTo>
                    <a:pt x="136" y="714"/>
                  </a:lnTo>
                  <a:lnTo>
                    <a:pt x="136" y="713"/>
                  </a:lnTo>
                  <a:lnTo>
                    <a:pt x="135" y="711"/>
                  </a:lnTo>
                  <a:lnTo>
                    <a:pt x="133" y="711"/>
                  </a:lnTo>
                  <a:lnTo>
                    <a:pt x="132" y="710"/>
                  </a:lnTo>
                  <a:lnTo>
                    <a:pt x="130" y="710"/>
                  </a:lnTo>
                  <a:lnTo>
                    <a:pt x="129" y="710"/>
                  </a:lnTo>
                  <a:lnTo>
                    <a:pt x="128" y="710"/>
                  </a:lnTo>
                  <a:lnTo>
                    <a:pt x="125" y="710"/>
                  </a:lnTo>
                  <a:lnTo>
                    <a:pt x="122" y="710"/>
                  </a:lnTo>
                  <a:lnTo>
                    <a:pt x="115" y="710"/>
                  </a:lnTo>
                  <a:lnTo>
                    <a:pt x="109" y="710"/>
                  </a:lnTo>
                  <a:lnTo>
                    <a:pt x="102" y="710"/>
                  </a:lnTo>
                  <a:lnTo>
                    <a:pt x="98" y="710"/>
                  </a:lnTo>
                  <a:lnTo>
                    <a:pt x="95" y="710"/>
                  </a:lnTo>
                  <a:lnTo>
                    <a:pt x="93" y="710"/>
                  </a:lnTo>
                  <a:lnTo>
                    <a:pt x="92" y="710"/>
                  </a:lnTo>
                  <a:lnTo>
                    <a:pt x="92" y="708"/>
                  </a:lnTo>
                  <a:lnTo>
                    <a:pt x="91" y="708"/>
                  </a:lnTo>
                  <a:lnTo>
                    <a:pt x="89" y="708"/>
                  </a:lnTo>
                  <a:lnTo>
                    <a:pt x="88" y="707"/>
                  </a:lnTo>
                  <a:lnTo>
                    <a:pt x="85" y="706"/>
                  </a:lnTo>
                  <a:lnTo>
                    <a:pt x="84" y="704"/>
                  </a:lnTo>
                  <a:lnTo>
                    <a:pt x="74" y="699"/>
                  </a:lnTo>
                  <a:lnTo>
                    <a:pt x="73" y="697"/>
                  </a:lnTo>
                  <a:lnTo>
                    <a:pt x="70" y="696"/>
                  </a:lnTo>
                  <a:lnTo>
                    <a:pt x="69" y="695"/>
                  </a:lnTo>
                  <a:lnTo>
                    <a:pt x="67" y="695"/>
                  </a:lnTo>
                  <a:lnTo>
                    <a:pt x="66" y="695"/>
                  </a:lnTo>
                  <a:lnTo>
                    <a:pt x="65" y="695"/>
                  </a:lnTo>
                  <a:lnTo>
                    <a:pt x="63" y="695"/>
                  </a:lnTo>
                  <a:lnTo>
                    <a:pt x="62" y="695"/>
                  </a:lnTo>
                  <a:lnTo>
                    <a:pt x="61" y="695"/>
                  </a:lnTo>
                  <a:lnTo>
                    <a:pt x="59" y="695"/>
                  </a:lnTo>
                  <a:lnTo>
                    <a:pt x="59" y="693"/>
                  </a:lnTo>
                  <a:lnTo>
                    <a:pt x="58" y="693"/>
                  </a:lnTo>
                  <a:lnTo>
                    <a:pt x="56" y="692"/>
                  </a:lnTo>
                  <a:lnTo>
                    <a:pt x="55" y="691"/>
                  </a:lnTo>
                  <a:lnTo>
                    <a:pt x="54" y="691"/>
                  </a:lnTo>
                  <a:lnTo>
                    <a:pt x="52" y="689"/>
                  </a:lnTo>
                  <a:lnTo>
                    <a:pt x="51" y="688"/>
                  </a:lnTo>
                  <a:lnTo>
                    <a:pt x="50" y="688"/>
                  </a:lnTo>
                  <a:lnTo>
                    <a:pt x="47" y="688"/>
                  </a:lnTo>
                  <a:lnTo>
                    <a:pt x="45" y="688"/>
                  </a:lnTo>
                  <a:lnTo>
                    <a:pt x="39" y="688"/>
                  </a:lnTo>
                  <a:lnTo>
                    <a:pt x="34" y="688"/>
                  </a:lnTo>
                  <a:lnTo>
                    <a:pt x="32" y="688"/>
                  </a:lnTo>
                  <a:lnTo>
                    <a:pt x="30" y="688"/>
                  </a:lnTo>
                  <a:lnTo>
                    <a:pt x="26" y="687"/>
                  </a:lnTo>
                  <a:lnTo>
                    <a:pt x="22" y="687"/>
                  </a:lnTo>
                  <a:lnTo>
                    <a:pt x="18" y="685"/>
                  </a:lnTo>
                  <a:lnTo>
                    <a:pt x="13" y="684"/>
                  </a:lnTo>
                  <a:lnTo>
                    <a:pt x="8" y="684"/>
                  </a:lnTo>
                  <a:lnTo>
                    <a:pt x="6" y="682"/>
                  </a:lnTo>
                  <a:lnTo>
                    <a:pt x="4" y="682"/>
                  </a:lnTo>
                  <a:lnTo>
                    <a:pt x="0" y="682"/>
                  </a:lnTo>
                  <a:lnTo>
                    <a:pt x="0" y="678"/>
                  </a:lnTo>
                  <a:lnTo>
                    <a:pt x="0" y="673"/>
                  </a:lnTo>
                  <a:lnTo>
                    <a:pt x="0" y="669"/>
                  </a:lnTo>
                  <a:lnTo>
                    <a:pt x="0" y="667"/>
                  </a:lnTo>
                  <a:lnTo>
                    <a:pt x="0" y="666"/>
                  </a:lnTo>
                  <a:lnTo>
                    <a:pt x="0" y="662"/>
                  </a:lnTo>
                  <a:lnTo>
                    <a:pt x="0" y="660"/>
                  </a:lnTo>
                  <a:lnTo>
                    <a:pt x="0" y="654"/>
                  </a:lnTo>
                  <a:lnTo>
                    <a:pt x="0" y="652"/>
                  </a:lnTo>
                  <a:lnTo>
                    <a:pt x="0" y="650"/>
                  </a:lnTo>
                  <a:lnTo>
                    <a:pt x="0" y="645"/>
                  </a:lnTo>
                  <a:lnTo>
                    <a:pt x="0" y="643"/>
                  </a:lnTo>
                  <a:lnTo>
                    <a:pt x="0" y="641"/>
                  </a:lnTo>
                  <a:lnTo>
                    <a:pt x="2" y="640"/>
                  </a:lnTo>
                  <a:lnTo>
                    <a:pt x="2" y="639"/>
                  </a:lnTo>
                  <a:lnTo>
                    <a:pt x="3" y="636"/>
                  </a:lnTo>
                  <a:lnTo>
                    <a:pt x="4" y="634"/>
                  </a:lnTo>
                  <a:lnTo>
                    <a:pt x="4" y="633"/>
                  </a:lnTo>
                  <a:lnTo>
                    <a:pt x="4" y="630"/>
                  </a:lnTo>
                  <a:lnTo>
                    <a:pt x="4" y="628"/>
                  </a:lnTo>
                  <a:lnTo>
                    <a:pt x="4" y="623"/>
                  </a:lnTo>
                  <a:lnTo>
                    <a:pt x="4" y="615"/>
                  </a:lnTo>
                  <a:lnTo>
                    <a:pt x="4" y="607"/>
                  </a:lnTo>
                  <a:lnTo>
                    <a:pt x="4" y="604"/>
                  </a:lnTo>
                  <a:lnTo>
                    <a:pt x="4" y="602"/>
                  </a:lnTo>
                  <a:lnTo>
                    <a:pt x="4" y="600"/>
                  </a:lnTo>
                  <a:lnTo>
                    <a:pt x="4" y="593"/>
                  </a:lnTo>
                  <a:lnTo>
                    <a:pt x="4" y="581"/>
                  </a:lnTo>
                  <a:lnTo>
                    <a:pt x="4" y="578"/>
                  </a:lnTo>
                  <a:lnTo>
                    <a:pt x="10" y="577"/>
                  </a:lnTo>
                  <a:lnTo>
                    <a:pt x="14" y="577"/>
                  </a:lnTo>
                  <a:lnTo>
                    <a:pt x="21" y="577"/>
                  </a:lnTo>
                  <a:lnTo>
                    <a:pt x="26" y="577"/>
                  </a:lnTo>
                  <a:lnTo>
                    <a:pt x="28" y="577"/>
                  </a:lnTo>
                  <a:lnTo>
                    <a:pt x="30" y="576"/>
                  </a:lnTo>
                  <a:lnTo>
                    <a:pt x="34" y="576"/>
                  </a:lnTo>
                  <a:lnTo>
                    <a:pt x="39" y="576"/>
                  </a:lnTo>
                  <a:lnTo>
                    <a:pt x="40" y="576"/>
                  </a:lnTo>
                  <a:lnTo>
                    <a:pt x="43" y="576"/>
                  </a:lnTo>
                  <a:lnTo>
                    <a:pt x="44" y="576"/>
                  </a:lnTo>
                  <a:lnTo>
                    <a:pt x="47" y="577"/>
                  </a:lnTo>
                  <a:lnTo>
                    <a:pt x="50" y="577"/>
                  </a:lnTo>
                  <a:lnTo>
                    <a:pt x="52" y="578"/>
                  </a:lnTo>
                  <a:lnTo>
                    <a:pt x="65" y="584"/>
                  </a:lnTo>
                  <a:lnTo>
                    <a:pt x="78" y="588"/>
                  </a:lnTo>
                  <a:lnTo>
                    <a:pt x="91" y="593"/>
                  </a:lnTo>
                  <a:lnTo>
                    <a:pt x="93" y="595"/>
                  </a:lnTo>
                  <a:lnTo>
                    <a:pt x="95" y="595"/>
                  </a:lnTo>
                  <a:lnTo>
                    <a:pt x="96" y="595"/>
                  </a:lnTo>
                  <a:lnTo>
                    <a:pt x="100" y="595"/>
                  </a:lnTo>
                  <a:lnTo>
                    <a:pt x="102" y="596"/>
                  </a:lnTo>
                  <a:lnTo>
                    <a:pt x="104" y="596"/>
                  </a:lnTo>
                  <a:lnTo>
                    <a:pt x="106" y="596"/>
                  </a:lnTo>
                  <a:lnTo>
                    <a:pt x="109" y="596"/>
                  </a:lnTo>
                  <a:lnTo>
                    <a:pt x="114" y="595"/>
                  </a:lnTo>
                  <a:lnTo>
                    <a:pt x="115" y="595"/>
                  </a:lnTo>
                  <a:lnTo>
                    <a:pt x="125" y="592"/>
                  </a:lnTo>
                  <a:lnTo>
                    <a:pt x="133" y="591"/>
                  </a:lnTo>
                  <a:lnTo>
                    <a:pt x="137" y="591"/>
                  </a:lnTo>
                  <a:lnTo>
                    <a:pt x="152" y="588"/>
                  </a:lnTo>
                  <a:lnTo>
                    <a:pt x="159" y="586"/>
                  </a:lnTo>
                  <a:lnTo>
                    <a:pt x="162" y="586"/>
                  </a:lnTo>
                  <a:lnTo>
                    <a:pt x="163" y="585"/>
                  </a:lnTo>
                  <a:lnTo>
                    <a:pt x="163" y="578"/>
                  </a:lnTo>
                  <a:lnTo>
                    <a:pt x="163" y="576"/>
                  </a:lnTo>
                  <a:lnTo>
                    <a:pt x="163" y="574"/>
                  </a:lnTo>
                  <a:lnTo>
                    <a:pt x="163" y="573"/>
                  </a:lnTo>
                  <a:lnTo>
                    <a:pt x="163" y="563"/>
                  </a:lnTo>
                  <a:lnTo>
                    <a:pt x="163" y="560"/>
                  </a:lnTo>
                  <a:lnTo>
                    <a:pt x="163" y="558"/>
                  </a:lnTo>
                  <a:lnTo>
                    <a:pt x="163" y="551"/>
                  </a:lnTo>
                  <a:lnTo>
                    <a:pt x="163" y="547"/>
                  </a:lnTo>
                  <a:lnTo>
                    <a:pt x="163" y="545"/>
                  </a:lnTo>
                  <a:lnTo>
                    <a:pt x="165" y="541"/>
                  </a:lnTo>
                  <a:lnTo>
                    <a:pt x="165" y="540"/>
                  </a:lnTo>
                  <a:lnTo>
                    <a:pt x="166" y="537"/>
                  </a:lnTo>
                  <a:lnTo>
                    <a:pt x="167" y="536"/>
                  </a:lnTo>
                  <a:lnTo>
                    <a:pt x="167" y="534"/>
                  </a:lnTo>
                  <a:lnTo>
                    <a:pt x="172" y="526"/>
                  </a:lnTo>
                  <a:lnTo>
                    <a:pt x="173" y="523"/>
                  </a:lnTo>
                  <a:lnTo>
                    <a:pt x="176" y="518"/>
                  </a:lnTo>
                  <a:lnTo>
                    <a:pt x="174" y="518"/>
                  </a:lnTo>
                  <a:lnTo>
                    <a:pt x="173" y="518"/>
                  </a:lnTo>
                  <a:lnTo>
                    <a:pt x="167" y="518"/>
                  </a:lnTo>
                  <a:lnTo>
                    <a:pt x="162" y="518"/>
                  </a:lnTo>
                  <a:lnTo>
                    <a:pt x="159" y="518"/>
                  </a:lnTo>
                  <a:lnTo>
                    <a:pt x="159" y="511"/>
                  </a:lnTo>
                  <a:lnTo>
                    <a:pt x="159" y="507"/>
                  </a:lnTo>
                  <a:lnTo>
                    <a:pt x="159" y="504"/>
                  </a:lnTo>
                  <a:lnTo>
                    <a:pt x="159" y="499"/>
                  </a:lnTo>
                  <a:lnTo>
                    <a:pt x="159" y="493"/>
                  </a:lnTo>
                  <a:lnTo>
                    <a:pt x="159" y="492"/>
                  </a:lnTo>
                  <a:lnTo>
                    <a:pt x="159" y="485"/>
                  </a:lnTo>
                  <a:lnTo>
                    <a:pt x="159" y="482"/>
                  </a:lnTo>
                  <a:lnTo>
                    <a:pt x="159" y="478"/>
                  </a:lnTo>
                  <a:lnTo>
                    <a:pt x="159" y="476"/>
                  </a:lnTo>
                  <a:lnTo>
                    <a:pt x="159" y="474"/>
                  </a:lnTo>
                  <a:lnTo>
                    <a:pt x="161" y="471"/>
                  </a:lnTo>
                  <a:lnTo>
                    <a:pt x="161" y="466"/>
                  </a:lnTo>
                  <a:lnTo>
                    <a:pt x="161" y="465"/>
                  </a:lnTo>
                  <a:lnTo>
                    <a:pt x="161" y="462"/>
                  </a:lnTo>
                  <a:lnTo>
                    <a:pt x="161" y="459"/>
                  </a:lnTo>
                  <a:lnTo>
                    <a:pt x="161" y="458"/>
                  </a:lnTo>
                  <a:lnTo>
                    <a:pt x="161" y="455"/>
                  </a:lnTo>
                  <a:lnTo>
                    <a:pt x="161" y="452"/>
                  </a:lnTo>
                  <a:lnTo>
                    <a:pt x="161" y="448"/>
                  </a:lnTo>
                  <a:lnTo>
                    <a:pt x="161" y="447"/>
                  </a:lnTo>
                  <a:lnTo>
                    <a:pt x="159" y="447"/>
                  </a:lnTo>
                  <a:lnTo>
                    <a:pt x="156" y="445"/>
                  </a:lnTo>
                  <a:lnTo>
                    <a:pt x="155" y="445"/>
                  </a:lnTo>
                  <a:lnTo>
                    <a:pt x="143" y="444"/>
                  </a:lnTo>
                  <a:lnTo>
                    <a:pt x="136" y="444"/>
                  </a:lnTo>
                  <a:lnTo>
                    <a:pt x="135" y="444"/>
                  </a:lnTo>
                  <a:lnTo>
                    <a:pt x="129" y="444"/>
                  </a:lnTo>
                  <a:lnTo>
                    <a:pt x="128" y="443"/>
                  </a:lnTo>
                  <a:lnTo>
                    <a:pt x="122" y="443"/>
                  </a:lnTo>
                  <a:lnTo>
                    <a:pt x="118" y="443"/>
                  </a:lnTo>
                  <a:lnTo>
                    <a:pt x="111" y="443"/>
                  </a:lnTo>
                  <a:lnTo>
                    <a:pt x="109" y="443"/>
                  </a:lnTo>
                  <a:lnTo>
                    <a:pt x="107" y="443"/>
                  </a:lnTo>
                  <a:lnTo>
                    <a:pt x="104" y="443"/>
                  </a:lnTo>
                  <a:lnTo>
                    <a:pt x="103" y="443"/>
                  </a:lnTo>
                  <a:lnTo>
                    <a:pt x="102" y="443"/>
                  </a:lnTo>
                  <a:lnTo>
                    <a:pt x="99" y="443"/>
                  </a:lnTo>
                  <a:lnTo>
                    <a:pt x="93" y="444"/>
                  </a:lnTo>
                  <a:lnTo>
                    <a:pt x="92" y="444"/>
                  </a:lnTo>
                  <a:lnTo>
                    <a:pt x="88" y="444"/>
                  </a:lnTo>
                  <a:lnTo>
                    <a:pt x="69" y="447"/>
                  </a:lnTo>
                  <a:lnTo>
                    <a:pt x="61" y="448"/>
                  </a:lnTo>
                  <a:lnTo>
                    <a:pt x="52" y="449"/>
                  </a:lnTo>
                  <a:lnTo>
                    <a:pt x="37" y="452"/>
                  </a:lnTo>
                  <a:lnTo>
                    <a:pt x="29" y="454"/>
                  </a:lnTo>
                  <a:lnTo>
                    <a:pt x="24" y="454"/>
                  </a:lnTo>
                  <a:lnTo>
                    <a:pt x="21" y="455"/>
                  </a:lnTo>
                  <a:lnTo>
                    <a:pt x="6" y="456"/>
                  </a:lnTo>
                  <a:lnTo>
                    <a:pt x="6" y="452"/>
                  </a:lnTo>
                  <a:lnTo>
                    <a:pt x="6" y="451"/>
                  </a:lnTo>
                  <a:lnTo>
                    <a:pt x="6" y="449"/>
                  </a:lnTo>
                  <a:lnTo>
                    <a:pt x="6" y="448"/>
                  </a:lnTo>
                  <a:lnTo>
                    <a:pt x="6" y="445"/>
                  </a:lnTo>
                  <a:lnTo>
                    <a:pt x="6" y="444"/>
                  </a:lnTo>
                  <a:lnTo>
                    <a:pt x="6" y="443"/>
                  </a:lnTo>
                  <a:lnTo>
                    <a:pt x="7" y="441"/>
                  </a:lnTo>
                  <a:lnTo>
                    <a:pt x="7" y="440"/>
                  </a:lnTo>
                  <a:lnTo>
                    <a:pt x="8" y="439"/>
                  </a:lnTo>
                  <a:lnTo>
                    <a:pt x="10" y="439"/>
                  </a:lnTo>
                  <a:lnTo>
                    <a:pt x="11" y="437"/>
                  </a:lnTo>
                  <a:lnTo>
                    <a:pt x="13" y="434"/>
                  </a:lnTo>
                  <a:lnTo>
                    <a:pt x="13" y="433"/>
                  </a:lnTo>
                  <a:lnTo>
                    <a:pt x="14" y="432"/>
                  </a:lnTo>
                  <a:lnTo>
                    <a:pt x="18" y="418"/>
                  </a:lnTo>
                  <a:lnTo>
                    <a:pt x="19" y="415"/>
                  </a:lnTo>
                  <a:lnTo>
                    <a:pt x="19" y="414"/>
                  </a:lnTo>
                  <a:lnTo>
                    <a:pt x="19" y="412"/>
                  </a:lnTo>
                  <a:lnTo>
                    <a:pt x="19" y="411"/>
                  </a:lnTo>
                  <a:lnTo>
                    <a:pt x="19" y="410"/>
                  </a:lnTo>
                  <a:lnTo>
                    <a:pt x="21" y="408"/>
                  </a:lnTo>
                  <a:lnTo>
                    <a:pt x="22" y="408"/>
                  </a:lnTo>
                  <a:lnTo>
                    <a:pt x="22" y="407"/>
                  </a:lnTo>
                  <a:lnTo>
                    <a:pt x="24" y="407"/>
                  </a:lnTo>
                  <a:lnTo>
                    <a:pt x="25" y="406"/>
                  </a:lnTo>
                  <a:lnTo>
                    <a:pt x="26" y="406"/>
                  </a:lnTo>
                  <a:lnTo>
                    <a:pt x="26" y="404"/>
                  </a:lnTo>
                  <a:lnTo>
                    <a:pt x="28" y="402"/>
                  </a:lnTo>
                  <a:lnTo>
                    <a:pt x="29" y="400"/>
                  </a:lnTo>
                  <a:lnTo>
                    <a:pt x="33" y="395"/>
                  </a:lnTo>
                  <a:lnTo>
                    <a:pt x="34" y="393"/>
                  </a:lnTo>
                  <a:lnTo>
                    <a:pt x="36" y="392"/>
                  </a:lnTo>
                  <a:lnTo>
                    <a:pt x="37" y="392"/>
                  </a:lnTo>
                  <a:lnTo>
                    <a:pt x="39" y="391"/>
                  </a:lnTo>
                  <a:lnTo>
                    <a:pt x="43" y="389"/>
                  </a:lnTo>
                  <a:lnTo>
                    <a:pt x="45" y="389"/>
                  </a:lnTo>
                  <a:lnTo>
                    <a:pt x="47" y="389"/>
                  </a:lnTo>
                  <a:lnTo>
                    <a:pt x="48" y="389"/>
                  </a:lnTo>
                  <a:lnTo>
                    <a:pt x="51" y="389"/>
                  </a:lnTo>
                  <a:lnTo>
                    <a:pt x="54" y="389"/>
                  </a:lnTo>
                  <a:lnTo>
                    <a:pt x="58" y="389"/>
                  </a:lnTo>
                  <a:lnTo>
                    <a:pt x="59" y="391"/>
                  </a:lnTo>
                  <a:lnTo>
                    <a:pt x="62" y="391"/>
                  </a:lnTo>
                  <a:lnTo>
                    <a:pt x="66" y="391"/>
                  </a:lnTo>
                  <a:lnTo>
                    <a:pt x="67" y="391"/>
                  </a:lnTo>
                  <a:lnTo>
                    <a:pt x="69" y="392"/>
                  </a:lnTo>
                  <a:lnTo>
                    <a:pt x="71" y="392"/>
                  </a:lnTo>
                  <a:lnTo>
                    <a:pt x="74" y="392"/>
                  </a:lnTo>
                  <a:lnTo>
                    <a:pt x="76" y="392"/>
                  </a:lnTo>
                  <a:lnTo>
                    <a:pt x="77" y="392"/>
                  </a:lnTo>
                  <a:lnTo>
                    <a:pt x="78" y="393"/>
                  </a:lnTo>
                  <a:lnTo>
                    <a:pt x="88" y="393"/>
                  </a:lnTo>
                  <a:lnTo>
                    <a:pt x="89" y="393"/>
                  </a:lnTo>
                  <a:lnTo>
                    <a:pt x="92" y="393"/>
                  </a:lnTo>
                  <a:lnTo>
                    <a:pt x="92" y="393"/>
                  </a:lnTo>
                  <a:lnTo>
                    <a:pt x="95" y="393"/>
                  </a:lnTo>
                  <a:lnTo>
                    <a:pt x="95" y="392"/>
                  </a:lnTo>
                  <a:lnTo>
                    <a:pt x="96" y="392"/>
                  </a:lnTo>
                  <a:lnTo>
                    <a:pt x="98" y="391"/>
                  </a:lnTo>
                  <a:lnTo>
                    <a:pt x="100" y="389"/>
                  </a:lnTo>
                  <a:lnTo>
                    <a:pt x="104" y="386"/>
                  </a:lnTo>
                  <a:lnTo>
                    <a:pt x="111" y="382"/>
                  </a:lnTo>
                  <a:lnTo>
                    <a:pt x="113" y="381"/>
                  </a:lnTo>
                  <a:lnTo>
                    <a:pt x="125" y="373"/>
                  </a:lnTo>
                  <a:lnTo>
                    <a:pt x="128" y="371"/>
                  </a:lnTo>
                  <a:lnTo>
                    <a:pt x="130" y="370"/>
                  </a:lnTo>
                  <a:lnTo>
                    <a:pt x="132" y="369"/>
                  </a:lnTo>
                  <a:lnTo>
                    <a:pt x="139" y="367"/>
                  </a:lnTo>
                  <a:lnTo>
                    <a:pt x="141" y="366"/>
                  </a:lnTo>
                  <a:lnTo>
                    <a:pt x="143" y="366"/>
                  </a:lnTo>
                  <a:lnTo>
                    <a:pt x="148" y="363"/>
                  </a:lnTo>
                  <a:lnTo>
                    <a:pt x="151" y="363"/>
                  </a:lnTo>
                  <a:lnTo>
                    <a:pt x="155" y="360"/>
                  </a:lnTo>
                  <a:lnTo>
                    <a:pt x="159" y="359"/>
                  </a:lnTo>
                  <a:lnTo>
                    <a:pt x="162" y="359"/>
                  </a:lnTo>
                  <a:lnTo>
                    <a:pt x="165" y="359"/>
                  </a:lnTo>
                  <a:lnTo>
                    <a:pt x="170" y="358"/>
                  </a:lnTo>
                  <a:lnTo>
                    <a:pt x="173" y="358"/>
                  </a:lnTo>
                  <a:lnTo>
                    <a:pt x="174" y="358"/>
                  </a:lnTo>
                  <a:lnTo>
                    <a:pt x="176" y="358"/>
                  </a:lnTo>
                  <a:lnTo>
                    <a:pt x="178" y="358"/>
                  </a:lnTo>
                  <a:lnTo>
                    <a:pt x="181" y="358"/>
                  </a:lnTo>
                  <a:lnTo>
                    <a:pt x="183" y="358"/>
                  </a:lnTo>
                  <a:lnTo>
                    <a:pt x="188" y="356"/>
                  </a:lnTo>
                  <a:lnTo>
                    <a:pt x="189" y="355"/>
                  </a:lnTo>
                  <a:lnTo>
                    <a:pt x="193" y="354"/>
                  </a:lnTo>
                  <a:lnTo>
                    <a:pt x="199" y="352"/>
                  </a:lnTo>
                  <a:lnTo>
                    <a:pt x="200" y="352"/>
                  </a:lnTo>
                  <a:lnTo>
                    <a:pt x="204" y="351"/>
                  </a:lnTo>
                  <a:lnTo>
                    <a:pt x="206" y="351"/>
                  </a:lnTo>
                  <a:lnTo>
                    <a:pt x="209" y="351"/>
                  </a:lnTo>
                  <a:lnTo>
                    <a:pt x="210" y="351"/>
                  </a:lnTo>
                  <a:lnTo>
                    <a:pt x="215" y="351"/>
                  </a:lnTo>
                  <a:lnTo>
                    <a:pt x="218" y="351"/>
                  </a:lnTo>
                  <a:lnTo>
                    <a:pt x="218" y="340"/>
                  </a:lnTo>
                  <a:lnTo>
                    <a:pt x="218" y="338"/>
                  </a:lnTo>
                  <a:lnTo>
                    <a:pt x="218" y="337"/>
                  </a:lnTo>
                  <a:lnTo>
                    <a:pt x="218" y="334"/>
                  </a:lnTo>
                  <a:lnTo>
                    <a:pt x="218" y="330"/>
                  </a:lnTo>
                  <a:lnTo>
                    <a:pt x="218" y="317"/>
                  </a:lnTo>
                  <a:lnTo>
                    <a:pt x="218" y="315"/>
                  </a:lnTo>
                  <a:lnTo>
                    <a:pt x="218" y="314"/>
                  </a:lnTo>
                  <a:lnTo>
                    <a:pt x="220" y="302"/>
                  </a:lnTo>
                  <a:lnTo>
                    <a:pt x="220" y="297"/>
                  </a:lnTo>
                  <a:lnTo>
                    <a:pt x="220" y="286"/>
                  </a:lnTo>
                  <a:lnTo>
                    <a:pt x="220" y="275"/>
                  </a:lnTo>
                  <a:lnTo>
                    <a:pt x="220" y="273"/>
                  </a:lnTo>
                  <a:lnTo>
                    <a:pt x="220" y="271"/>
                  </a:lnTo>
                  <a:lnTo>
                    <a:pt x="220" y="269"/>
                  </a:lnTo>
                  <a:lnTo>
                    <a:pt x="220" y="256"/>
                  </a:lnTo>
                  <a:lnTo>
                    <a:pt x="220" y="252"/>
                  </a:lnTo>
                  <a:lnTo>
                    <a:pt x="220" y="251"/>
                  </a:lnTo>
                  <a:lnTo>
                    <a:pt x="220" y="249"/>
                  </a:lnTo>
                  <a:lnTo>
                    <a:pt x="221" y="245"/>
                  </a:lnTo>
                  <a:lnTo>
                    <a:pt x="221" y="243"/>
                  </a:lnTo>
                  <a:lnTo>
                    <a:pt x="221" y="236"/>
                  </a:lnTo>
                  <a:lnTo>
                    <a:pt x="221" y="226"/>
                  </a:lnTo>
                  <a:lnTo>
                    <a:pt x="221" y="222"/>
                  </a:lnTo>
                  <a:lnTo>
                    <a:pt x="221" y="219"/>
                  </a:lnTo>
                  <a:lnTo>
                    <a:pt x="221" y="218"/>
                  </a:lnTo>
                  <a:lnTo>
                    <a:pt x="235" y="211"/>
                  </a:lnTo>
                  <a:lnTo>
                    <a:pt x="243" y="207"/>
                  </a:lnTo>
                  <a:lnTo>
                    <a:pt x="251" y="206"/>
                  </a:lnTo>
                  <a:lnTo>
                    <a:pt x="257" y="204"/>
                  </a:lnTo>
                  <a:lnTo>
                    <a:pt x="258" y="203"/>
                  </a:lnTo>
                  <a:lnTo>
                    <a:pt x="263" y="203"/>
                  </a:lnTo>
                  <a:lnTo>
                    <a:pt x="266" y="203"/>
                  </a:lnTo>
                  <a:lnTo>
                    <a:pt x="276" y="201"/>
                  </a:lnTo>
                  <a:lnTo>
                    <a:pt x="278" y="203"/>
                  </a:lnTo>
                  <a:lnTo>
                    <a:pt x="284" y="203"/>
                  </a:lnTo>
                  <a:lnTo>
                    <a:pt x="302" y="204"/>
                  </a:lnTo>
                  <a:lnTo>
                    <a:pt x="309" y="204"/>
                  </a:lnTo>
                  <a:lnTo>
                    <a:pt x="331" y="207"/>
                  </a:lnTo>
                  <a:lnTo>
                    <a:pt x="346" y="207"/>
                  </a:lnTo>
                  <a:lnTo>
                    <a:pt x="348" y="207"/>
                  </a:lnTo>
                  <a:lnTo>
                    <a:pt x="351" y="207"/>
                  </a:lnTo>
                  <a:lnTo>
                    <a:pt x="352" y="207"/>
                  </a:lnTo>
                  <a:lnTo>
                    <a:pt x="354" y="207"/>
                  </a:lnTo>
                  <a:lnTo>
                    <a:pt x="365" y="208"/>
                  </a:lnTo>
                  <a:lnTo>
                    <a:pt x="383" y="210"/>
                  </a:lnTo>
                  <a:lnTo>
                    <a:pt x="406" y="212"/>
                  </a:lnTo>
                  <a:lnTo>
                    <a:pt x="406" y="211"/>
                  </a:lnTo>
                  <a:lnTo>
                    <a:pt x="406" y="204"/>
                  </a:lnTo>
                  <a:lnTo>
                    <a:pt x="406" y="203"/>
                  </a:lnTo>
                  <a:lnTo>
                    <a:pt x="406" y="197"/>
                  </a:lnTo>
                  <a:lnTo>
                    <a:pt x="406" y="196"/>
                  </a:lnTo>
                  <a:lnTo>
                    <a:pt x="407" y="196"/>
                  </a:lnTo>
                  <a:lnTo>
                    <a:pt x="409" y="196"/>
                  </a:lnTo>
                  <a:lnTo>
                    <a:pt x="410" y="196"/>
                  </a:lnTo>
                  <a:lnTo>
                    <a:pt x="411" y="196"/>
                  </a:lnTo>
                  <a:lnTo>
                    <a:pt x="413" y="196"/>
                  </a:lnTo>
                  <a:lnTo>
                    <a:pt x="414" y="196"/>
                  </a:lnTo>
                  <a:lnTo>
                    <a:pt x="417" y="196"/>
                  </a:lnTo>
                  <a:lnTo>
                    <a:pt x="424" y="196"/>
                  </a:lnTo>
                  <a:lnTo>
                    <a:pt x="429" y="196"/>
                  </a:lnTo>
                  <a:lnTo>
                    <a:pt x="435" y="196"/>
                  </a:lnTo>
                  <a:lnTo>
                    <a:pt x="451" y="196"/>
                  </a:lnTo>
                  <a:lnTo>
                    <a:pt x="453" y="196"/>
                  </a:lnTo>
                  <a:lnTo>
                    <a:pt x="454" y="196"/>
                  </a:lnTo>
                  <a:lnTo>
                    <a:pt x="457" y="196"/>
                  </a:lnTo>
                  <a:lnTo>
                    <a:pt x="458" y="196"/>
                  </a:lnTo>
                  <a:lnTo>
                    <a:pt x="459" y="196"/>
                  </a:lnTo>
                  <a:lnTo>
                    <a:pt x="461" y="196"/>
                  </a:lnTo>
                  <a:lnTo>
                    <a:pt x="462" y="195"/>
                  </a:lnTo>
                  <a:lnTo>
                    <a:pt x="464" y="195"/>
                  </a:lnTo>
                  <a:lnTo>
                    <a:pt x="465" y="195"/>
                  </a:lnTo>
                  <a:lnTo>
                    <a:pt x="466" y="193"/>
                  </a:lnTo>
                  <a:lnTo>
                    <a:pt x="468" y="193"/>
                  </a:lnTo>
                  <a:lnTo>
                    <a:pt x="470" y="192"/>
                  </a:lnTo>
                  <a:lnTo>
                    <a:pt x="473" y="191"/>
                  </a:lnTo>
                  <a:lnTo>
                    <a:pt x="488" y="185"/>
                  </a:lnTo>
                  <a:lnTo>
                    <a:pt x="491" y="184"/>
                  </a:lnTo>
                  <a:lnTo>
                    <a:pt x="499" y="180"/>
                  </a:lnTo>
                  <a:lnTo>
                    <a:pt x="509" y="175"/>
                  </a:lnTo>
                  <a:lnTo>
                    <a:pt x="510" y="175"/>
                  </a:lnTo>
                  <a:lnTo>
                    <a:pt x="518" y="174"/>
                  </a:lnTo>
                  <a:lnTo>
                    <a:pt x="520" y="173"/>
                  </a:lnTo>
                  <a:lnTo>
                    <a:pt x="521" y="171"/>
                  </a:lnTo>
                  <a:lnTo>
                    <a:pt x="522" y="171"/>
                  </a:lnTo>
                  <a:lnTo>
                    <a:pt x="531" y="167"/>
                  </a:lnTo>
                  <a:lnTo>
                    <a:pt x="535" y="166"/>
                  </a:lnTo>
                  <a:lnTo>
                    <a:pt x="538" y="164"/>
                  </a:lnTo>
                  <a:lnTo>
                    <a:pt x="539" y="164"/>
                  </a:lnTo>
                  <a:lnTo>
                    <a:pt x="540" y="164"/>
                  </a:lnTo>
                  <a:lnTo>
                    <a:pt x="546" y="164"/>
                  </a:lnTo>
                  <a:lnTo>
                    <a:pt x="548" y="164"/>
                  </a:lnTo>
                  <a:lnTo>
                    <a:pt x="551" y="164"/>
                  </a:lnTo>
                  <a:lnTo>
                    <a:pt x="555" y="164"/>
                  </a:lnTo>
                  <a:lnTo>
                    <a:pt x="559" y="164"/>
                  </a:lnTo>
                  <a:lnTo>
                    <a:pt x="570" y="164"/>
                  </a:lnTo>
                  <a:lnTo>
                    <a:pt x="576" y="164"/>
                  </a:lnTo>
                  <a:lnTo>
                    <a:pt x="579" y="164"/>
                  </a:lnTo>
                  <a:lnTo>
                    <a:pt x="580" y="164"/>
                  </a:lnTo>
                  <a:lnTo>
                    <a:pt x="581" y="164"/>
                  </a:lnTo>
                  <a:lnTo>
                    <a:pt x="588" y="164"/>
                  </a:lnTo>
                  <a:lnTo>
                    <a:pt x="594" y="164"/>
                  </a:lnTo>
                  <a:lnTo>
                    <a:pt x="595" y="164"/>
                  </a:lnTo>
                  <a:lnTo>
                    <a:pt x="599" y="164"/>
                  </a:lnTo>
                  <a:lnTo>
                    <a:pt x="606" y="164"/>
                  </a:lnTo>
                  <a:lnTo>
                    <a:pt x="612" y="164"/>
                  </a:lnTo>
                  <a:lnTo>
                    <a:pt x="613" y="164"/>
                  </a:lnTo>
                  <a:lnTo>
                    <a:pt x="614" y="164"/>
                  </a:lnTo>
                  <a:lnTo>
                    <a:pt x="616" y="164"/>
                  </a:lnTo>
                  <a:lnTo>
                    <a:pt x="617" y="164"/>
                  </a:lnTo>
                  <a:lnTo>
                    <a:pt x="624" y="164"/>
                  </a:lnTo>
                  <a:lnTo>
                    <a:pt x="625" y="164"/>
                  </a:lnTo>
                  <a:lnTo>
                    <a:pt x="627" y="164"/>
                  </a:lnTo>
                  <a:lnTo>
                    <a:pt x="628" y="164"/>
                  </a:lnTo>
                  <a:lnTo>
                    <a:pt x="629" y="164"/>
                  </a:lnTo>
                  <a:lnTo>
                    <a:pt x="631" y="163"/>
                  </a:lnTo>
                  <a:lnTo>
                    <a:pt x="631" y="164"/>
                  </a:lnTo>
                  <a:lnTo>
                    <a:pt x="631" y="167"/>
                  </a:lnTo>
                  <a:lnTo>
                    <a:pt x="631" y="169"/>
                  </a:lnTo>
                  <a:lnTo>
                    <a:pt x="631" y="173"/>
                  </a:lnTo>
                  <a:lnTo>
                    <a:pt x="631" y="184"/>
                  </a:lnTo>
                  <a:lnTo>
                    <a:pt x="636" y="184"/>
                  </a:lnTo>
                  <a:lnTo>
                    <a:pt x="639" y="184"/>
                  </a:lnTo>
                  <a:lnTo>
                    <a:pt x="640" y="184"/>
                  </a:lnTo>
                  <a:lnTo>
                    <a:pt x="643" y="182"/>
                  </a:lnTo>
                  <a:lnTo>
                    <a:pt x="647" y="181"/>
                  </a:lnTo>
                  <a:lnTo>
                    <a:pt x="649" y="181"/>
                  </a:lnTo>
                  <a:lnTo>
                    <a:pt x="651" y="178"/>
                  </a:lnTo>
                  <a:lnTo>
                    <a:pt x="655" y="177"/>
                  </a:lnTo>
                  <a:lnTo>
                    <a:pt x="657" y="175"/>
                  </a:lnTo>
                  <a:lnTo>
                    <a:pt x="651" y="166"/>
                  </a:lnTo>
                  <a:lnTo>
                    <a:pt x="651" y="163"/>
                  </a:lnTo>
                  <a:lnTo>
                    <a:pt x="651" y="158"/>
                  </a:lnTo>
                  <a:lnTo>
                    <a:pt x="670" y="155"/>
                  </a:lnTo>
                  <a:lnTo>
                    <a:pt x="673" y="154"/>
                  </a:lnTo>
                  <a:lnTo>
                    <a:pt x="675" y="154"/>
                  </a:lnTo>
                  <a:lnTo>
                    <a:pt x="686" y="151"/>
                  </a:lnTo>
                  <a:lnTo>
                    <a:pt x="687" y="149"/>
                  </a:lnTo>
                  <a:lnTo>
                    <a:pt x="691" y="149"/>
                  </a:lnTo>
                  <a:lnTo>
                    <a:pt x="691" y="140"/>
                  </a:lnTo>
                  <a:lnTo>
                    <a:pt x="687" y="140"/>
                  </a:lnTo>
                  <a:lnTo>
                    <a:pt x="684" y="140"/>
                  </a:lnTo>
                  <a:lnTo>
                    <a:pt x="683" y="140"/>
                  </a:lnTo>
                  <a:lnTo>
                    <a:pt x="683" y="125"/>
                  </a:lnTo>
                  <a:lnTo>
                    <a:pt x="687" y="125"/>
                  </a:lnTo>
                  <a:lnTo>
                    <a:pt x="691" y="125"/>
                  </a:lnTo>
                  <a:lnTo>
                    <a:pt x="695" y="125"/>
                  </a:lnTo>
                  <a:lnTo>
                    <a:pt x="697" y="125"/>
                  </a:lnTo>
                  <a:lnTo>
                    <a:pt x="707" y="125"/>
                  </a:lnTo>
                  <a:lnTo>
                    <a:pt x="723" y="125"/>
                  </a:lnTo>
                  <a:lnTo>
                    <a:pt x="734" y="125"/>
                  </a:lnTo>
                  <a:lnTo>
                    <a:pt x="753" y="125"/>
                  </a:lnTo>
                  <a:lnTo>
                    <a:pt x="755" y="125"/>
                  </a:lnTo>
                  <a:lnTo>
                    <a:pt x="760" y="125"/>
                  </a:lnTo>
                  <a:lnTo>
                    <a:pt x="782" y="125"/>
                  </a:lnTo>
                  <a:lnTo>
                    <a:pt x="787" y="125"/>
                  </a:lnTo>
                  <a:lnTo>
                    <a:pt x="791" y="125"/>
                  </a:lnTo>
                  <a:lnTo>
                    <a:pt x="795" y="125"/>
                  </a:lnTo>
                  <a:lnTo>
                    <a:pt x="803" y="125"/>
                  </a:lnTo>
                  <a:lnTo>
                    <a:pt x="809" y="125"/>
                  </a:lnTo>
                  <a:lnTo>
                    <a:pt x="812" y="125"/>
                  </a:lnTo>
                  <a:lnTo>
                    <a:pt x="814" y="125"/>
                  </a:lnTo>
                  <a:lnTo>
                    <a:pt x="816" y="125"/>
                  </a:lnTo>
                  <a:lnTo>
                    <a:pt x="817" y="125"/>
                  </a:lnTo>
                  <a:lnTo>
                    <a:pt x="819" y="123"/>
                  </a:lnTo>
                  <a:lnTo>
                    <a:pt x="819" y="117"/>
                  </a:lnTo>
                  <a:lnTo>
                    <a:pt x="819" y="88"/>
                  </a:lnTo>
                  <a:lnTo>
                    <a:pt x="832" y="88"/>
                  </a:lnTo>
                  <a:lnTo>
                    <a:pt x="832" y="78"/>
                  </a:lnTo>
                  <a:lnTo>
                    <a:pt x="832" y="75"/>
                  </a:lnTo>
                  <a:lnTo>
                    <a:pt x="831" y="75"/>
                  </a:lnTo>
                  <a:lnTo>
                    <a:pt x="829" y="74"/>
                  </a:lnTo>
                  <a:lnTo>
                    <a:pt x="829" y="73"/>
                  </a:lnTo>
                  <a:lnTo>
                    <a:pt x="828" y="70"/>
                  </a:lnTo>
                  <a:lnTo>
                    <a:pt x="828" y="67"/>
                  </a:lnTo>
                  <a:lnTo>
                    <a:pt x="827" y="66"/>
                  </a:lnTo>
                  <a:lnTo>
                    <a:pt x="825" y="63"/>
                  </a:lnTo>
                  <a:lnTo>
                    <a:pt x="824" y="60"/>
                  </a:lnTo>
                  <a:lnTo>
                    <a:pt x="824" y="59"/>
                  </a:lnTo>
                  <a:lnTo>
                    <a:pt x="823" y="58"/>
                  </a:lnTo>
                  <a:lnTo>
                    <a:pt x="823" y="51"/>
                  </a:lnTo>
                  <a:lnTo>
                    <a:pt x="831" y="51"/>
                  </a:lnTo>
                  <a:lnTo>
                    <a:pt x="836" y="51"/>
                  </a:lnTo>
                  <a:lnTo>
                    <a:pt x="840" y="51"/>
                  </a:lnTo>
                  <a:lnTo>
                    <a:pt x="840" y="47"/>
                  </a:lnTo>
                  <a:lnTo>
                    <a:pt x="847" y="47"/>
                  </a:lnTo>
                  <a:lnTo>
                    <a:pt x="849" y="47"/>
                  </a:lnTo>
                  <a:lnTo>
                    <a:pt x="851" y="45"/>
                  </a:lnTo>
                  <a:lnTo>
                    <a:pt x="853" y="45"/>
                  </a:lnTo>
                  <a:lnTo>
                    <a:pt x="854" y="45"/>
                  </a:lnTo>
                  <a:lnTo>
                    <a:pt x="854" y="44"/>
                  </a:lnTo>
                  <a:lnTo>
                    <a:pt x="854" y="43"/>
                  </a:lnTo>
                  <a:lnTo>
                    <a:pt x="856" y="43"/>
                  </a:lnTo>
                  <a:lnTo>
                    <a:pt x="856" y="44"/>
                  </a:lnTo>
                  <a:lnTo>
                    <a:pt x="858" y="44"/>
                  </a:lnTo>
                  <a:lnTo>
                    <a:pt x="860" y="43"/>
                  </a:lnTo>
                  <a:lnTo>
                    <a:pt x="861" y="43"/>
                  </a:lnTo>
                  <a:lnTo>
                    <a:pt x="862" y="43"/>
                  </a:lnTo>
                  <a:lnTo>
                    <a:pt x="865" y="41"/>
                  </a:lnTo>
                  <a:lnTo>
                    <a:pt x="866" y="38"/>
                  </a:lnTo>
                  <a:lnTo>
                    <a:pt x="868" y="36"/>
                  </a:lnTo>
                  <a:lnTo>
                    <a:pt x="869" y="33"/>
                  </a:lnTo>
                  <a:lnTo>
                    <a:pt x="869" y="30"/>
                  </a:lnTo>
                  <a:lnTo>
                    <a:pt x="869" y="27"/>
                  </a:lnTo>
                  <a:lnTo>
                    <a:pt x="869" y="25"/>
                  </a:lnTo>
                  <a:lnTo>
                    <a:pt x="868" y="18"/>
                  </a:lnTo>
                  <a:lnTo>
                    <a:pt x="869" y="18"/>
                  </a:lnTo>
                  <a:lnTo>
                    <a:pt x="872" y="17"/>
                  </a:lnTo>
                  <a:lnTo>
                    <a:pt x="873" y="17"/>
                  </a:lnTo>
                  <a:lnTo>
                    <a:pt x="875" y="17"/>
                  </a:lnTo>
                  <a:lnTo>
                    <a:pt x="876" y="17"/>
                  </a:lnTo>
                  <a:lnTo>
                    <a:pt x="877" y="19"/>
                  </a:lnTo>
                  <a:lnTo>
                    <a:pt x="879" y="22"/>
                  </a:lnTo>
                  <a:lnTo>
                    <a:pt x="880" y="23"/>
                  </a:lnTo>
                  <a:lnTo>
                    <a:pt x="880" y="26"/>
                  </a:lnTo>
                  <a:lnTo>
                    <a:pt x="882" y="27"/>
                  </a:lnTo>
                  <a:lnTo>
                    <a:pt x="884" y="27"/>
                  </a:lnTo>
                  <a:lnTo>
                    <a:pt x="886" y="29"/>
                  </a:lnTo>
                  <a:lnTo>
                    <a:pt x="887" y="29"/>
                  </a:lnTo>
                  <a:lnTo>
                    <a:pt x="890" y="29"/>
                  </a:lnTo>
                  <a:lnTo>
                    <a:pt x="898" y="30"/>
                  </a:lnTo>
                  <a:lnTo>
                    <a:pt x="901" y="32"/>
                  </a:lnTo>
                  <a:lnTo>
                    <a:pt x="904" y="32"/>
                  </a:lnTo>
                  <a:lnTo>
                    <a:pt x="906" y="33"/>
                  </a:lnTo>
                  <a:lnTo>
                    <a:pt x="909" y="34"/>
                  </a:lnTo>
                  <a:lnTo>
                    <a:pt x="920" y="40"/>
                  </a:lnTo>
                  <a:lnTo>
                    <a:pt x="921" y="40"/>
                  </a:lnTo>
                  <a:lnTo>
                    <a:pt x="923" y="40"/>
                  </a:lnTo>
                  <a:lnTo>
                    <a:pt x="925" y="41"/>
                  </a:lnTo>
                  <a:lnTo>
                    <a:pt x="928" y="41"/>
                  </a:lnTo>
                  <a:lnTo>
                    <a:pt x="934" y="41"/>
                  </a:lnTo>
                  <a:lnTo>
                    <a:pt x="935" y="41"/>
                  </a:lnTo>
                  <a:lnTo>
                    <a:pt x="936" y="41"/>
                  </a:lnTo>
                  <a:lnTo>
                    <a:pt x="938" y="41"/>
                  </a:lnTo>
                  <a:lnTo>
                    <a:pt x="941" y="40"/>
                  </a:lnTo>
                  <a:lnTo>
                    <a:pt x="942" y="40"/>
                  </a:lnTo>
                  <a:lnTo>
                    <a:pt x="943" y="40"/>
                  </a:lnTo>
                  <a:lnTo>
                    <a:pt x="945" y="38"/>
                  </a:lnTo>
                  <a:lnTo>
                    <a:pt x="946" y="37"/>
                  </a:lnTo>
                  <a:lnTo>
                    <a:pt x="947" y="36"/>
                  </a:lnTo>
                  <a:lnTo>
                    <a:pt x="949" y="34"/>
                  </a:lnTo>
                  <a:lnTo>
                    <a:pt x="950" y="34"/>
                  </a:lnTo>
                  <a:lnTo>
                    <a:pt x="950" y="33"/>
                  </a:lnTo>
                  <a:lnTo>
                    <a:pt x="951" y="32"/>
                  </a:lnTo>
                  <a:lnTo>
                    <a:pt x="953" y="30"/>
                  </a:lnTo>
                  <a:lnTo>
                    <a:pt x="953" y="29"/>
                  </a:lnTo>
                  <a:lnTo>
                    <a:pt x="954" y="27"/>
                  </a:lnTo>
                  <a:lnTo>
                    <a:pt x="954" y="26"/>
                  </a:lnTo>
                  <a:lnTo>
                    <a:pt x="956" y="25"/>
                  </a:lnTo>
                  <a:lnTo>
                    <a:pt x="956" y="23"/>
                  </a:lnTo>
                  <a:lnTo>
                    <a:pt x="957" y="21"/>
                  </a:lnTo>
                  <a:lnTo>
                    <a:pt x="957" y="17"/>
                  </a:lnTo>
                  <a:lnTo>
                    <a:pt x="957" y="15"/>
                  </a:lnTo>
                  <a:lnTo>
                    <a:pt x="957" y="14"/>
                  </a:lnTo>
                  <a:lnTo>
                    <a:pt x="958" y="10"/>
                  </a:lnTo>
                  <a:lnTo>
                    <a:pt x="958" y="8"/>
                  </a:lnTo>
                  <a:lnTo>
                    <a:pt x="958" y="6"/>
                  </a:lnTo>
                  <a:lnTo>
                    <a:pt x="958" y="3"/>
                  </a:lnTo>
                  <a:lnTo>
                    <a:pt x="958" y="0"/>
                  </a:lnTo>
                  <a:lnTo>
                    <a:pt x="960" y="0"/>
                  </a:lnTo>
                  <a:lnTo>
                    <a:pt x="965" y="0"/>
                  </a:lnTo>
                  <a:lnTo>
                    <a:pt x="965" y="10"/>
                  </a:lnTo>
                  <a:lnTo>
                    <a:pt x="965" y="11"/>
                  </a:lnTo>
                  <a:lnTo>
                    <a:pt x="967" y="14"/>
                  </a:lnTo>
                  <a:lnTo>
                    <a:pt x="967" y="17"/>
                  </a:lnTo>
                  <a:lnTo>
                    <a:pt x="967" y="19"/>
                  </a:lnTo>
                  <a:lnTo>
                    <a:pt x="968" y="21"/>
                  </a:lnTo>
                  <a:lnTo>
                    <a:pt x="971" y="27"/>
                  </a:lnTo>
                  <a:lnTo>
                    <a:pt x="973" y="30"/>
                  </a:lnTo>
                  <a:lnTo>
                    <a:pt x="975" y="33"/>
                  </a:lnTo>
                  <a:lnTo>
                    <a:pt x="978" y="36"/>
                  </a:lnTo>
                  <a:lnTo>
                    <a:pt x="979" y="38"/>
                  </a:lnTo>
                  <a:lnTo>
                    <a:pt x="982" y="40"/>
                  </a:lnTo>
                  <a:lnTo>
                    <a:pt x="986" y="41"/>
                  </a:lnTo>
                  <a:lnTo>
                    <a:pt x="988" y="43"/>
                  </a:lnTo>
                  <a:close/>
                </a:path>
              </a:pathLst>
            </a:custGeom>
            <a:solidFill>
              <a:srgbClr val="73BC44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92">
              <a:extLst>
                <a:ext uri="{FF2B5EF4-FFF2-40B4-BE49-F238E27FC236}">
                  <a16:creationId xmlns:a16="http://schemas.microsoft.com/office/drawing/2014/main" id="{C040B94B-AFC8-395E-C2CC-9B0B213982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3850" y="3221038"/>
              <a:ext cx="950913" cy="1768475"/>
            </a:xfrm>
            <a:custGeom>
              <a:avLst/>
              <a:gdLst>
                <a:gd name="T0" fmla="*/ 305 w 599"/>
                <a:gd name="T1" fmla="*/ 87 h 1114"/>
                <a:gd name="T2" fmla="*/ 353 w 599"/>
                <a:gd name="T3" fmla="*/ 91 h 1114"/>
                <a:gd name="T4" fmla="*/ 353 w 599"/>
                <a:gd name="T5" fmla="*/ 131 h 1114"/>
                <a:gd name="T6" fmla="*/ 352 w 599"/>
                <a:gd name="T7" fmla="*/ 161 h 1114"/>
                <a:gd name="T8" fmla="*/ 417 w 599"/>
                <a:gd name="T9" fmla="*/ 166 h 1114"/>
                <a:gd name="T10" fmla="*/ 400 w 599"/>
                <a:gd name="T11" fmla="*/ 189 h 1114"/>
                <a:gd name="T12" fmla="*/ 395 w 599"/>
                <a:gd name="T13" fmla="*/ 254 h 1114"/>
                <a:gd name="T14" fmla="*/ 437 w 599"/>
                <a:gd name="T15" fmla="*/ 294 h 1114"/>
                <a:gd name="T16" fmla="*/ 467 w 599"/>
                <a:gd name="T17" fmla="*/ 318 h 1114"/>
                <a:gd name="T18" fmla="*/ 418 w 599"/>
                <a:gd name="T19" fmla="*/ 346 h 1114"/>
                <a:gd name="T20" fmla="*/ 393 w 599"/>
                <a:gd name="T21" fmla="*/ 383 h 1114"/>
                <a:gd name="T22" fmla="*/ 393 w 599"/>
                <a:gd name="T23" fmla="*/ 426 h 1114"/>
                <a:gd name="T24" fmla="*/ 351 w 599"/>
                <a:gd name="T25" fmla="*/ 411 h 1114"/>
                <a:gd name="T26" fmla="*/ 384 w 599"/>
                <a:gd name="T27" fmla="*/ 558 h 1114"/>
                <a:gd name="T28" fmla="*/ 488 w 599"/>
                <a:gd name="T29" fmla="*/ 625 h 1114"/>
                <a:gd name="T30" fmla="*/ 548 w 599"/>
                <a:gd name="T31" fmla="*/ 559 h 1114"/>
                <a:gd name="T32" fmla="*/ 548 w 599"/>
                <a:gd name="T33" fmla="*/ 557 h 1114"/>
                <a:gd name="T34" fmla="*/ 592 w 599"/>
                <a:gd name="T35" fmla="*/ 625 h 1114"/>
                <a:gd name="T36" fmla="*/ 576 w 599"/>
                <a:gd name="T37" fmla="*/ 674 h 1114"/>
                <a:gd name="T38" fmla="*/ 534 w 599"/>
                <a:gd name="T39" fmla="*/ 625 h 1114"/>
                <a:gd name="T40" fmla="*/ 395 w 599"/>
                <a:gd name="T41" fmla="*/ 648 h 1114"/>
                <a:gd name="T42" fmla="*/ 310 w 599"/>
                <a:gd name="T43" fmla="*/ 725 h 1114"/>
                <a:gd name="T44" fmla="*/ 371 w 599"/>
                <a:gd name="T45" fmla="*/ 738 h 1114"/>
                <a:gd name="T46" fmla="*/ 454 w 599"/>
                <a:gd name="T47" fmla="*/ 710 h 1114"/>
                <a:gd name="T48" fmla="*/ 440 w 599"/>
                <a:gd name="T49" fmla="*/ 739 h 1114"/>
                <a:gd name="T50" fmla="*/ 369 w 599"/>
                <a:gd name="T51" fmla="*/ 824 h 1114"/>
                <a:gd name="T52" fmla="*/ 338 w 599"/>
                <a:gd name="T53" fmla="*/ 925 h 1114"/>
                <a:gd name="T54" fmla="*/ 382 w 599"/>
                <a:gd name="T55" fmla="*/ 975 h 1114"/>
                <a:gd name="T56" fmla="*/ 348 w 599"/>
                <a:gd name="T57" fmla="*/ 994 h 1114"/>
                <a:gd name="T58" fmla="*/ 315 w 599"/>
                <a:gd name="T59" fmla="*/ 1024 h 1114"/>
                <a:gd name="T60" fmla="*/ 364 w 599"/>
                <a:gd name="T61" fmla="*/ 1064 h 1114"/>
                <a:gd name="T62" fmla="*/ 362 w 599"/>
                <a:gd name="T63" fmla="*/ 1099 h 1114"/>
                <a:gd name="T64" fmla="*/ 559 w 599"/>
                <a:gd name="T65" fmla="*/ 976 h 1114"/>
                <a:gd name="T66" fmla="*/ 599 w 599"/>
                <a:gd name="T67" fmla="*/ 849 h 1114"/>
                <a:gd name="T68" fmla="*/ 597 w 599"/>
                <a:gd name="T69" fmla="*/ 933 h 1114"/>
                <a:gd name="T70" fmla="*/ 580 w 599"/>
                <a:gd name="T71" fmla="*/ 1107 h 1114"/>
                <a:gd name="T72" fmla="*/ 247 w 599"/>
                <a:gd name="T73" fmla="*/ 1087 h 1114"/>
                <a:gd name="T74" fmla="*/ 229 w 599"/>
                <a:gd name="T75" fmla="*/ 1035 h 1114"/>
                <a:gd name="T76" fmla="*/ 168 w 599"/>
                <a:gd name="T77" fmla="*/ 921 h 1114"/>
                <a:gd name="T78" fmla="*/ 171 w 599"/>
                <a:gd name="T79" fmla="*/ 788 h 1114"/>
                <a:gd name="T80" fmla="*/ 68 w 599"/>
                <a:gd name="T81" fmla="*/ 784 h 1114"/>
                <a:gd name="T82" fmla="*/ 18 w 599"/>
                <a:gd name="T83" fmla="*/ 785 h 1114"/>
                <a:gd name="T84" fmla="*/ 4 w 599"/>
                <a:gd name="T85" fmla="*/ 755 h 1114"/>
                <a:gd name="T86" fmla="*/ 33 w 599"/>
                <a:gd name="T87" fmla="*/ 742 h 1114"/>
                <a:gd name="T88" fmla="*/ 61 w 599"/>
                <a:gd name="T89" fmla="*/ 714 h 1114"/>
                <a:gd name="T90" fmla="*/ 75 w 599"/>
                <a:gd name="T91" fmla="*/ 643 h 1114"/>
                <a:gd name="T92" fmla="*/ 119 w 599"/>
                <a:gd name="T93" fmla="*/ 603 h 1114"/>
                <a:gd name="T94" fmla="*/ 152 w 599"/>
                <a:gd name="T95" fmla="*/ 603 h 1114"/>
                <a:gd name="T96" fmla="*/ 211 w 599"/>
                <a:gd name="T97" fmla="*/ 585 h 1114"/>
                <a:gd name="T98" fmla="*/ 222 w 599"/>
                <a:gd name="T99" fmla="*/ 514 h 1114"/>
                <a:gd name="T100" fmla="*/ 266 w 599"/>
                <a:gd name="T101" fmla="*/ 490 h 1114"/>
                <a:gd name="T102" fmla="*/ 242 w 599"/>
                <a:gd name="T103" fmla="*/ 447 h 1114"/>
                <a:gd name="T104" fmla="*/ 252 w 599"/>
                <a:gd name="T105" fmla="*/ 347 h 1114"/>
                <a:gd name="T106" fmla="*/ 220 w 599"/>
                <a:gd name="T107" fmla="*/ 302 h 1114"/>
                <a:gd name="T108" fmla="*/ 220 w 599"/>
                <a:gd name="T109" fmla="*/ 242 h 1114"/>
                <a:gd name="T110" fmla="*/ 220 w 599"/>
                <a:gd name="T111" fmla="*/ 166 h 1114"/>
                <a:gd name="T112" fmla="*/ 223 w 599"/>
                <a:gd name="T113" fmla="*/ 114 h 1114"/>
                <a:gd name="T114" fmla="*/ 223 w 599"/>
                <a:gd name="T115" fmla="*/ 78 h 1114"/>
                <a:gd name="T116" fmla="*/ 227 w 599"/>
                <a:gd name="T117" fmla="*/ 51 h 1114"/>
                <a:gd name="T118" fmla="*/ 231 w 599"/>
                <a:gd name="T119" fmla="*/ 17 h 1114"/>
                <a:gd name="T120" fmla="*/ 259 w 599"/>
                <a:gd name="T121" fmla="*/ 20 h 1114"/>
                <a:gd name="T122" fmla="*/ 259 w 599"/>
                <a:gd name="T123" fmla="*/ 76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9" h="1114">
                  <a:moveTo>
                    <a:pt x="275" y="98"/>
                  </a:moveTo>
                  <a:lnTo>
                    <a:pt x="275" y="99"/>
                  </a:lnTo>
                  <a:lnTo>
                    <a:pt x="281" y="98"/>
                  </a:lnTo>
                  <a:lnTo>
                    <a:pt x="282" y="98"/>
                  </a:lnTo>
                  <a:lnTo>
                    <a:pt x="290" y="96"/>
                  </a:lnTo>
                  <a:lnTo>
                    <a:pt x="292" y="96"/>
                  </a:lnTo>
                  <a:lnTo>
                    <a:pt x="293" y="96"/>
                  </a:lnTo>
                  <a:lnTo>
                    <a:pt x="293" y="98"/>
                  </a:lnTo>
                  <a:lnTo>
                    <a:pt x="295" y="98"/>
                  </a:lnTo>
                  <a:lnTo>
                    <a:pt x="295" y="96"/>
                  </a:lnTo>
                  <a:lnTo>
                    <a:pt x="295" y="92"/>
                  </a:lnTo>
                  <a:lnTo>
                    <a:pt x="293" y="89"/>
                  </a:lnTo>
                  <a:lnTo>
                    <a:pt x="293" y="88"/>
                  </a:lnTo>
                  <a:lnTo>
                    <a:pt x="296" y="88"/>
                  </a:lnTo>
                  <a:lnTo>
                    <a:pt x="296" y="88"/>
                  </a:lnTo>
                  <a:lnTo>
                    <a:pt x="297" y="88"/>
                  </a:lnTo>
                  <a:lnTo>
                    <a:pt x="299" y="88"/>
                  </a:lnTo>
                  <a:lnTo>
                    <a:pt x="300" y="88"/>
                  </a:lnTo>
                  <a:lnTo>
                    <a:pt x="303" y="88"/>
                  </a:lnTo>
                  <a:lnTo>
                    <a:pt x="304" y="88"/>
                  </a:lnTo>
                  <a:lnTo>
                    <a:pt x="305" y="87"/>
                  </a:lnTo>
                  <a:lnTo>
                    <a:pt x="305" y="85"/>
                  </a:lnTo>
                  <a:lnTo>
                    <a:pt x="307" y="85"/>
                  </a:lnTo>
                  <a:lnTo>
                    <a:pt x="307" y="84"/>
                  </a:lnTo>
                  <a:lnTo>
                    <a:pt x="310" y="84"/>
                  </a:lnTo>
                  <a:lnTo>
                    <a:pt x="312" y="84"/>
                  </a:lnTo>
                  <a:lnTo>
                    <a:pt x="316" y="83"/>
                  </a:lnTo>
                  <a:lnTo>
                    <a:pt x="329" y="81"/>
                  </a:lnTo>
                  <a:lnTo>
                    <a:pt x="330" y="81"/>
                  </a:lnTo>
                  <a:lnTo>
                    <a:pt x="332" y="81"/>
                  </a:lnTo>
                  <a:lnTo>
                    <a:pt x="336" y="80"/>
                  </a:lnTo>
                  <a:lnTo>
                    <a:pt x="338" y="80"/>
                  </a:lnTo>
                  <a:lnTo>
                    <a:pt x="347" y="78"/>
                  </a:lnTo>
                  <a:lnTo>
                    <a:pt x="348" y="78"/>
                  </a:lnTo>
                  <a:lnTo>
                    <a:pt x="352" y="78"/>
                  </a:lnTo>
                  <a:lnTo>
                    <a:pt x="353" y="78"/>
                  </a:lnTo>
                  <a:lnTo>
                    <a:pt x="353" y="81"/>
                  </a:lnTo>
                  <a:lnTo>
                    <a:pt x="353" y="84"/>
                  </a:lnTo>
                  <a:lnTo>
                    <a:pt x="353" y="85"/>
                  </a:lnTo>
                  <a:lnTo>
                    <a:pt x="353" y="88"/>
                  </a:lnTo>
                  <a:lnTo>
                    <a:pt x="353" y="89"/>
                  </a:lnTo>
                  <a:lnTo>
                    <a:pt x="353" y="91"/>
                  </a:lnTo>
                  <a:lnTo>
                    <a:pt x="353" y="92"/>
                  </a:lnTo>
                  <a:lnTo>
                    <a:pt x="353" y="94"/>
                  </a:lnTo>
                  <a:lnTo>
                    <a:pt x="353" y="96"/>
                  </a:lnTo>
                  <a:lnTo>
                    <a:pt x="353" y="98"/>
                  </a:lnTo>
                  <a:lnTo>
                    <a:pt x="353" y="99"/>
                  </a:lnTo>
                  <a:lnTo>
                    <a:pt x="353" y="100"/>
                  </a:lnTo>
                  <a:lnTo>
                    <a:pt x="353" y="103"/>
                  </a:lnTo>
                  <a:lnTo>
                    <a:pt x="353" y="105"/>
                  </a:lnTo>
                  <a:lnTo>
                    <a:pt x="353" y="106"/>
                  </a:lnTo>
                  <a:lnTo>
                    <a:pt x="353" y="110"/>
                  </a:lnTo>
                  <a:lnTo>
                    <a:pt x="353" y="111"/>
                  </a:lnTo>
                  <a:lnTo>
                    <a:pt x="353" y="115"/>
                  </a:lnTo>
                  <a:lnTo>
                    <a:pt x="353" y="118"/>
                  </a:lnTo>
                  <a:lnTo>
                    <a:pt x="353" y="120"/>
                  </a:lnTo>
                  <a:lnTo>
                    <a:pt x="353" y="121"/>
                  </a:lnTo>
                  <a:lnTo>
                    <a:pt x="353" y="122"/>
                  </a:lnTo>
                  <a:lnTo>
                    <a:pt x="353" y="125"/>
                  </a:lnTo>
                  <a:lnTo>
                    <a:pt x="353" y="126"/>
                  </a:lnTo>
                  <a:lnTo>
                    <a:pt x="353" y="129"/>
                  </a:lnTo>
                  <a:lnTo>
                    <a:pt x="353" y="129"/>
                  </a:lnTo>
                  <a:lnTo>
                    <a:pt x="353" y="131"/>
                  </a:lnTo>
                  <a:lnTo>
                    <a:pt x="353" y="132"/>
                  </a:lnTo>
                  <a:lnTo>
                    <a:pt x="353" y="133"/>
                  </a:lnTo>
                  <a:lnTo>
                    <a:pt x="353" y="135"/>
                  </a:lnTo>
                  <a:lnTo>
                    <a:pt x="353" y="136"/>
                  </a:lnTo>
                  <a:lnTo>
                    <a:pt x="353" y="137"/>
                  </a:lnTo>
                  <a:lnTo>
                    <a:pt x="353" y="139"/>
                  </a:lnTo>
                  <a:lnTo>
                    <a:pt x="353" y="140"/>
                  </a:lnTo>
                  <a:lnTo>
                    <a:pt x="353" y="142"/>
                  </a:lnTo>
                  <a:lnTo>
                    <a:pt x="353" y="143"/>
                  </a:lnTo>
                  <a:lnTo>
                    <a:pt x="352" y="143"/>
                  </a:lnTo>
                  <a:lnTo>
                    <a:pt x="352" y="144"/>
                  </a:lnTo>
                  <a:lnTo>
                    <a:pt x="352" y="147"/>
                  </a:lnTo>
                  <a:lnTo>
                    <a:pt x="352" y="148"/>
                  </a:lnTo>
                  <a:lnTo>
                    <a:pt x="352" y="151"/>
                  </a:lnTo>
                  <a:lnTo>
                    <a:pt x="352" y="152"/>
                  </a:lnTo>
                  <a:lnTo>
                    <a:pt x="352" y="154"/>
                  </a:lnTo>
                  <a:lnTo>
                    <a:pt x="352" y="155"/>
                  </a:lnTo>
                  <a:lnTo>
                    <a:pt x="352" y="157"/>
                  </a:lnTo>
                  <a:lnTo>
                    <a:pt x="352" y="158"/>
                  </a:lnTo>
                  <a:lnTo>
                    <a:pt x="352" y="159"/>
                  </a:lnTo>
                  <a:lnTo>
                    <a:pt x="352" y="161"/>
                  </a:lnTo>
                  <a:lnTo>
                    <a:pt x="352" y="162"/>
                  </a:lnTo>
                  <a:lnTo>
                    <a:pt x="353" y="162"/>
                  </a:lnTo>
                  <a:lnTo>
                    <a:pt x="355" y="162"/>
                  </a:lnTo>
                  <a:lnTo>
                    <a:pt x="356" y="162"/>
                  </a:lnTo>
                  <a:lnTo>
                    <a:pt x="358" y="162"/>
                  </a:lnTo>
                  <a:lnTo>
                    <a:pt x="359" y="162"/>
                  </a:lnTo>
                  <a:lnTo>
                    <a:pt x="362" y="162"/>
                  </a:lnTo>
                  <a:lnTo>
                    <a:pt x="363" y="162"/>
                  </a:lnTo>
                  <a:lnTo>
                    <a:pt x="366" y="162"/>
                  </a:lnTo>
                  <a:lnTo>
                    <a:pt x="370" y="162"/>
                  </a:lnTo>
                  <a:lnTo>
                    <a:pt x="377" y="162"/>
                  </a:lnTo>
                  <a:lnTo>
                    <a:pt x="379" y="162"/>
                  </a:lnTo>
                  <a:lnTo>
                    <a:pt x="384" y="162"/>
                  </a:lnTo>
                  <a:lnTo>
                    <a:pt x="390" y="162"/>
                  </a:lnTo>
                  <a:lnTo>
                    <a:pt x="396" y="162"/>
                  </a:lnTo>
                  <a:lnTo>
                    <a:pt x="397" y="162"/>
                  </a:lnTo>
                  <a:lnTo>
                    <a:pt x="399" y="162"/>
                  </a:lnTo>
                  <a:lnTo>
                    <a:pt x="400" y="161"/>
                  </a:lnTo>
                  <a:lnTo>
                    <a:pt x="401" y="158"/>
                  </a:lnTo>
                  <a:lnTo>
                    <a:pt x="411" y="162"/>
                  </a:lnTo>
                  <a:lnTo>
                    <a:pt x="417" y="166"/>
                  </a:lnTo>
                  <a:lnTo>
                    <a:pt x="421" y="168"/>
                  </a:lnTo>
                  <a:lnTo>
                    <a:pt x="422" y="169"/>
                  </a:lnTo>
                  <a:lnTo>
                    <a:pt x="425" y="170"/>
                  </a:lnTo>
                  <a:lnTo>
                    <a:pt x="427" y="170"/>
                  </a:lnTo>
                  <a:lnTo>
                    <a:pt x="427" y="172"/>
                  </a:lnTo>
                  <a:lnTo>
                    <a:pt x="429" y="172"/>
                  </a:lnTo>
                  <a:lnTo>
                    <a:pt x="430" y="172"/>
                  </a:lnTo>
                  <a:lnTo>
                    <a:pt x="433" y="172"/>
                  </a:lnTo>
                  <a:lnTo>
                    <a:pt x="433" y="173"/>
                  </a:lnTo>
                  <a:lnTo>
                    <a:pt x="433" y="176"/>
                  </a:lnTo>
                  <a:lnTo>
                    <a:pt x="433" y="177"/>
                  </a:lnTo>
                  <a:lnTo>
                    <a:pt x="433" y="185"/>
                  </a:lnTo>
                  <a:lnTo>
                    <a:pt x="433" y="189"/>
                  </a:lnTo>
                  <a:lnTo>
                    <a:pt x="427" y="189"/>
                  </a:lnTo>
                  <a:lnTo>
                    <a:pt x="427" y="189"/>
                  </a:lnTo>
                  <a:lnTo>
                    <a:pt x="425" y="189"/>
                  </a:lnTo>
                  <a:lnTo>
                    <a:pt x="423" y="189"/>
                  </a:lnTo>
                  <a:lnTo>
                    <a:pt x="417" y="189"/>
                  </a:lnTo>
                  <a:lnTo>
                    <a:pt x="408" y="189"/>
                  </a:lnTo>
                  <a:lnTo>
                    <a:pt x="401" y="189"/>
                  </a:lnTo>
                  <a:lnTo>
                    <a:pt x="400" y="189"/>
                  </a:lnTo>
                  <a:lnTo>
                    <a:pt x="395" y="189"/>
                  </a:lnTo>
                  <a:lnTo>
                    <a:pt x="395" y="194"/>
                  </a:lnTo>
                  <a:lnTo>
                    <a:pt x="395" y="198"/>
                  </a:lnTo>
                  <a:lnTo>
                    <a:pt x="395" y="202"/>
                  </a:lnTo>
                  <a:lnTo>
                    <a:pt x="395" y="207"/>
                  </a:lnTo>
                  <a:lnTo>
                    <a:pt x="395" y="211"/>
                  </a:lnTo>
                  <a:lnTo>
                    <a:pt x="395" y="217"/>
                  </a:lnTo>
                  <a:lnTo>
                    <a:pt x="395" y="221"/>
                  </a:lnTo>
                  <a:lnTo>
                    <a:pt x="395" y="226"/>
                  </a:lnTo>
                  <a:lnTo>
                    <a:pt x="395" y="229"/>
                  </a:lnTo>
                  <a:lnTo>
                    <a:pt x="395" y="231"/>
                  </a:lnTo>
                  <a:lnTo>
                    <a:pt x="395" y="232"/>
                  </a:lnTo>
                  <a:lnTo>
                    <a:pt x="395" y="233"/>
                  </a:lnTo>
                  <a:lnTo>
                    <a:pt x="395" y="235"/>
                  </a:lnTo>
                  <a:lnTo>
                    <a:pt x="395" y="236"/>
                  </a:lnTo>
                  <a:lnTo>
                    <a:pt x="395" y="237"/>
                  </a:lnTo>
                  <a:lnTo>
                    <a:pt x="395" y="239"/>
                  </a:lnTo>
                  <a:lnTo>
                    <a:pt x="395" y="240"/>
                  </a:lnTo>
                  <a:lnTo>
                    <a:pt x="395" y="244"/>
                  </a:lnTo>
                  <a:lnTo>
                    <a:pt x="395" y="248"/>
                  </a:lnTo>
                  <a:lnTo>
                    <a:pt x="395" y="254"/>
                  </a:lnTo>
                  <a:lnTo>
                    <a:pt x="395" y="258"/>
                  </a:lnTo>
                  <a:lnTo>
                    <a:pt x="395" y="259"/>
                  </a:lnTo>
                  <a:lnTo>
                    <a:pt x="395" y="262"/>
                  </a:lnTo>
                  <a:lnTo>
                    <a:pt x="395" y="266"/>
                  </a:lnTo>
                  <a:lnTo>
                    <a:pt x="395" y="268"/>
                  </a:lnTo>
                  <a:lnTo>
                    <a:pt x="395" y="272"/>
                  </a:lnTo>
                  <a:lnTo>
                    <a:pt x="395" y="273"/>
                  </a:lnTo>
                  <a:lnTo>
                    <a:pt x="396" y="274"/>
                  </a:lnTo>
                  <a:lnTo>
                    <a:pt x="400" y="277"/>
                  </a:lnTo>
                  <a:lnTo>
                    <a:pt x="407" y="283"/>
                  </a:lnTo>
                  <a:lnTo>
                    <a:pt x="408" y="283"/>
                  </a:lnTo>
                  <a:lnTo>
                    <a:pt x="410" y="284"/>
                  </a:lnTo>
                  <a:lnTo>
                    <a:pt x="411" y="285"/>
                  </a:lnTo>
                  <a:lnTo>
                    <a:pt x="412" y="287"/>
                  </a:lnTo>
                  <a:lnTo>
                    <a:pt x="414" y="287"/>
                  </a:lnTo>
                  <a:lnTo>
                    <a:pt x="415" y="289"/>
                  </a:lnTo>
                  <a:lnTo>
                    <a:pt x="419" y="294"/>
                  </a:lnTo>
                  <a:lnTo>
                    <a:pt x="427" y="294"/>
                  </a:lnTo>
                  <a:lnTo>
                    <a:pt x="430" y="294"/>
                  </a:lnTo>
                  <a:lnTo>
                    <a:pt x="433" y="294"/>
                  </a:lnTo>
                  <a:lnTo>
                    <a:pt x="437" y="294"/>
                  </a:lnTo>
                  <a:lnTo>
                    <a:pt x="443" y="294"/>
                  </a:lnTo>
                  <a:lnTo>
                    <a:pt x="444" y="294"/>
                  </a:lnTo>
                  <a:lnTo>
                    <a:pt x="447" y="294"/>
                  </a:lnTo>
                  <a:lnTo>
                    <a:pt x="448" y="294"/>
                  </a:lnTo>
                  <a:lnTo>
                    <a:pt x="449" y="294"/>
                  </a:lnTo>
                  <a:lnTo>
                    <a:pt x="449" y="295"/>
                  </a:lnTo>
                  <a:lnTo>
                    <a:pt x="451" y="295"/>
                  </a:lnTo>
                  <a:lnTo>
                    <a:pt x="452" y="295"/>
                  </a:lnTo>
                  <a:lnTo>
                    <a:pt x="459" y="295"/>
                  </a:lnTo>
                  <a:lnTo>
                    <a:pt x="460" y="295"/>
                  </a:lnTo>
                  <a:lnTo>
                    <a:pt x="462" y="295"/>
                  </a:lnTo>
                  <a:lnTo>
                    <a:pt x="462" y="295"/>
                  </a:lnTo>
                  <a:lnTo>
                    <a:pt x="463" y="295"/>
                  </a:lnTo>
                  <a:lnTo>
                    <a:pt x="464" y="295"/>
                  </a:lnTo>
                  <a:lnTo>
                    <a:pt x="467" y="295"/>
                  </a:lnTo>
                  <a:lnTo>
                    <a:pt x="467" y="298"/>
                  </a:lnTo>
                  <a:lnTo>
                    <a:pt x="467" y="303"/>
                  </a:lnTo>
                  <a:lnTo>
                    <a:pt x="467" y="307"/>
                  </a:lnTo>
                  <a:lnTo>
                    <a:pt x="467" y="311"/>
                  </a:lnTo>
                  <a:lnTo>
                    <a:pt x="467" y="316"/>
                  </a:lnTo>
                  <a:lnTo>
                    <a:pt x="467" y="318"/>
                  </a:lnTo>
                  <a:lnTo>
                    <a:pt x="467" y="321"/>
                  </a:lnTo>
                  <a:lnTo>
                    <a:pt x="467" y="328"/>
                  </a:lnTo>
                  <a:lnTo>
                    <a:pt x="467" y="332"/>
                  </a:lnTo>
                  <a:lnTo>
                    <a:pt x="467" y="336"/>
                  </a:lnTo>
                  <a:lnTo>
                    <a:pt x="467" y="340"/>
                  </a:lnTo>
                  <a:lnTo>
                    <a:pt x="467" y="343"/>
                  </a:lnTo>
                  <a:lnTo>
                    <a:pt x="467" y="346"/>
                  </a:lnTo>
                  <a:lnTo>
                    <a:pt x="466" y="346"/>
                  </a:lnTo>
                  <a:lnTo>
                    <a:pt x="464" y="346"/>
                  </a:lnTo>
                  <a:lnTo>
                    <a:pt x="462" y="346"/>
                  </a:lnTo>
                  <a:lnTo>
                    <a:pt x="460" y="346"/>
                  </a:lnTo>
                  <a:lnTo>
                    <a:pt x="455" y="346"/>
                  </a:lnTo>
                  <a:lnTo>
                    <a:pt x="448" y="346"/>
                  </a:lnTo>
                  <a:lnTo>
                    <a:pt x="443" y="346"/>
                  </a:lnTo>
                  <a:lnTo>
                    <a:pt x="437" y="346"/>
                  </a:lnTo>
                  <a:lnTo>
                    <a:pt x="433" y="346"/>
                  </a:lnTo>
                  <a:lnTo>
                    <a:pt x="430" y="346"/>
                  </a:lnTo>
                  <a:lnTo>
                    <a:pt x="429" y="346"/>
                  </a:lnTo>
                  <a:lnTo>
                    <a:pt x="423" y="346"/>
                  </a:lnTo>
                  <a:lnTo>
                    <a:pt x="422" y="346"/>
                  </a:lnTo>
                  <a:lnTo>
                    <a:pt x="418" y="346"/>
                  </a:lnTo>
                  <a:lnTo>
                    <a:pt x="412" y="346"/>
                  </a:lnTo>
                  <a:lnTo>
                    <a:pt x="403" y="346"/>
                  </a:lnTo>
                  <a:lnTo>
                    <a:pt x="395" y="346"/>
                  </a:lnTo>
                  <a:lnTo>
                    <a:pt x="395" y="351"/>
                  </a:lnTo>
                  <a:lnTo>
                    <a:pt x="395" y="353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3" y="357"/>
                  </a:lnTo>
                  <a:lnTo>
                    <a:pt x="393" y="358"/>
                  </a:lnTo>
                  <a:lnTo>
                    <a:pt x="393" y="361"/>
                  </a:lnTo>
                  <a:lnTo>
                    <a:pt x="393" y="361"/>
                  </a:lnTo>
                  <a:lnTo>
                    <a:pt x="393" y="363"/>
                  </a:lnTo>
                  <a:lnTo>
                    <a:pt x="393" y="365"/>
                  </a:lnTo>
                  <a:lnTo>
                    <a:pt x="393" y="372"/>
                  </a:lnTo>
                  <a:lnTo>
                    <a:pt x="393" y="373"/>
                  </a:lnTo>
                  <a:lnTo>
                    <a:pt x="393" y="374"/>
                  </a:lnTo>
                  <a:lnTo>
                    <a:pt x="393" y="376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3" y="384"/>
                  </a:lnTo>
                  <a:lnTo>
                    <a:pt x="393" y="387"/>
                  </a:lnTo>
                  <a:lnTo>
                    <a:pt x="393" y="388"/>
                  </a:lnTo>
                  <a:lnTo>
                    <a:pt x="393" y="391"/>
                  </a:lnTo>
                  <a:lnTo>
                    <a:pt x="393" y="394"/>
                  </a:lnTo>
                  <a:lnTo>
                    <a:pt x="393" y="395"/>
                  </a:lnTo>
                  <a:lnTo>
                    <a:pt x="393" y="398"/>
                  </a:lnTo>
                  <a:lnTo>
                    <a:pt x="393" y="399"/>
                  </a:lnTo>
                  <a:lnTo>
                    <a:pt x="393" y="400"/>
                  </a:lnTo>
                  <a:lnTo>
                    <a:pt x="393" y="402"/>
                  </a:lnTo>
                  <a:lnTo>
                    <a:pt x="393" y="403"/>
                  </a:lnTo>
                  <a:lnTo>
                    <a:pt x="393" y="406"/>
                  </a:lnTo>
                  <a:lnTo>
                    <a:pt x="393" y="407"/>
                  </a:lnTo>
                  <a:lnTo>
                    <a:pt x="393" y="409"/>
                  </a:lnTo>
                  <a:lnTo>
                    <a:pt x="393" y="411"/>
                  </a:lnTo>
                  <a:lnTo>
                    <a:pt x="393" y="414"/>
                  </a:lnTo>
                  <a:lnTo>
                    <a:pt x="393" y="418"/>
                  </a:lnTo>
                  <a:lnTo>
                    <a:pt x="393" y="420"/>
                  </a:lnTo>
                  <a:lnTo>
                    <a:pt x="393" y="421"/>
                  </a:lnTo>
                  <a:lnTo>
                    <a:pt x="393" y="425"/>
                  </a:lnTo>
                  <a:lnTo>
                    <a:pt x="393" y="426"/>
                  </a:lnTo>
                  <a:lnTo>
                    <a:pt x="393" y="426"/>
                  </a:lnTo>
                  <a:lnTo>
                    <a:pt x="393" y="428"/>
                  </a:lnTo>
                  <a:lnTo>
                    <a:pt x="393" y="429"/>
                  </a:lnTo>
                  <a:lnTo>
                    <a:pt x="393" y="431"/>
                  </a:lnTo>
                  <a:lnTo>
                    <a:pt x="393" y="432"/>
                  </a:lnTo>
                  <a:lnTo>
                    <a:pt x="386" y="429"/>
                  </a:lnTo>
                  <a:lnTo>
                    <a:pt x="384" y="428"/>
                  </a:lnTo>
                  <a:lnTo>
                    <a:pt x="379" y="426"/>
                  </a:lnTo>
                  <a:lnTo>
                    <a:pt x="378" y="425"/>
                  </a:lnTo>
                  <a:lnTo>
                    <a:pt x="374" y="424"/>
                  </a:lnTo>
                  <a:lnTo>
                    <a:pt x="371" y="422"/>
                  </a:lnTo>
                  <a:lnTo>
                    <a:pt x="370" y="421"/>
                  </a:lnTo>
                  <a:lnTo>
                    <a:pt x="366" y="420"/>
                  </a:lnTo>
                  <a:lnTo>
                    <a:pt x="353" y="411"/>
                  </a:lnTo>
                  <a:lnTo>
                    <a:pt x="352" y="411"/>
                  </a:lnTo>
                  <a:lnTo>
                    <a:pt x="349" y="410"/>
                  </a:lnTo>
                  <a:lnTo>
                    <a:pt x="347" y="407"/>
                  </a:lnTo>
                  <a:lnTo>
                    <a:pt x="345" y="407"/>
                  </a:lnTo>
                  <a:lnTo>
                    <a:pt x="347" y="409"/>
                  </a:lnTo>
                  <a:lnTo>
                    <a:pt x="349" y="410"/>
                  </a:lnTo>
                  <a:lnTo>
                    <a:pt x="351" y="411"/>
                  </a:lnTo>
                  <a:lnTo>
                    <a:pt x="362" y="425"/>
                  </a:lnTo>
                  <a:lnTo>
                    <a:pt x="367" y="429"/>
                  </a:lnTo>
                  <a:lnTo>
                    <a:pt x="393" y="457"/>
                  </a:lnTo>
                  <a:lnTo>
                    <a:pt x="393" y="462"/>
                  </a:lnTo>
                  <a:lnTo>
                    <a:pt x="393" y="466"/>
                  </a:lnTo>
                  <a:lnTo>
                    <a:pt x="393" y="484"/>
                  </a:lnTo>
                  <a:lnTo>
                    <a:pt x="393" y="510"/>
                  </a:lnTo>
                  <a:lnTo>
                    <a:pt x="392" y="516"/>
                  </a:lnTo>
                  <a:lnTo>
                    <a:pt x="392" y="517"/>
                  </a:lnTo>
                  <a:lnTo>
                    <a:pt x="392" y="518"/>
                  </a:lnTo>
                  <a:lnTo>
                    <a:pt x="392" y="520"/>
                  </a:lnTo>
                  <a:lnTo>
                    <a:pt x="392" y="521"/>
                  </a:lnTo>
                  <a:lnTo>
                    <a:pt x="392" y="522"/>
                  </a:lnTo>
                  <a:lnTo>
                    <a:pt x="392" y="524"/>
                  </a:lnTo>
                  <a:lnTo>
                    <a:pt x="392" y="525"/>
                  </a:lnTo>
                  <a:lnTo>
                    <a:pt x="392" y="525"/>
                  </a:lnTo>
                  <a:lnTo>
                    <a:pt x="390" y="531"/>
                  </a:lnTo>
                  <a:lnTo>
                    <a:pt x="389" y="533"/>
                  </a:lnTo>
                  <a:lnTo>
                    <a:pt x="388" y="544"/>
                  </a:lnTo>
                  <a:lnTo>
                    <a:pt x="386" y="550"/>
                  </a:lnTo>
                  <a:lnTo>
                    <a:pt x="384" y="558"/>
                  </a:lnTo>
                  <a:lnTo>
                    <a:pt x="382" y="565"/>
                  </a:lnTo>
                  <a:lnTo>
                    <a:pt x="379" y="577"/>
                  </a:lnTo>
                  <a:lnTo>
                    <a:pt x="377" y="590"/>
                  </a:lnTo>
                  <a:lnTo>
                    <a:pt x="375" y="596"/>
                  </a:lnTo>
                  <a:lnTo>
                    <a:pt x="374" y="605"/>
                  </a:lnTo>
                  <a:lnTo>
                    <a:pt x="373" y="611"/>
                  </a:lnTo>
                  <a:lnTo>
                    <a:pt x="377" y="611"/>
                  </a:lnTo>
                  <a:lnTo>
                    <a:pt x="392" y="611"/>
                  </a:lnTo>
                  <a:lnTo>
                    <a:pt x="395" y="611"/>
                  </a:lnTo>
                  <a:lnTo>
                    <a:pt x="403" y="611"/>
                  </a:lnTo>
                  <a:lnTo>
                    <a:pt x="403" y="625"/>
                  </a:lnTo>
                  <a:lnTo>
                    <a:pt x="418" y="625"/>
                  </a:lnTo>
                  <a:lnTo>
                    <a:pt x="427" y="625"/>
                  </a:lnTo>
                  <a:lnTo>
                    <a:pt x="427" y="624"/>
                  </a:lnTo>
                  <a:lnTo>
                    <a:pt x="434" y="624"/>
                  </a:lnTo>
                  <a:lnTo>
                    <a:pt x="436" y="624"/>
                  </a:lnTo>
                  <a:lnTo>
                    <a:pt x="437" y="624"/>
                  </a:lnTo>
                  <a:lnTo>
                    <a:pt x="437" y="625"/>
                  </a:lnTo>
                  <a:lnTo>
                    <a:pt x="456" y="625"/>
                  </a:lnTo>
                  <a:lnTo>
                    <a:pt x="482" y="625"/>
                  </a:lnTo>
                  <a:lnTo>
                    <a:pt x="488" y="625"/>
                  </a:lnTo>
                  <a:lnTo>
                    <a:pt x="501" y="625"/>
                  </a:lnTo>
                  <a:lnTo>
                    <a:pt x="510" y="625"/>
                  </a:lnTo>
                  <a:lnTo>
                    <a:pt x="511" y="625"/>
                  </a:lnTo>
                  <a:lnTo>
                    <a:pt x="512" y="625"/>
                  </a:lnTo>
                  <a:lnTo>
                    <a:pt x="512" y="618"/>
                  </a:lnTo>
                  <a:lnTo>
                    <a:pt x="512" y="607"/>
                  </a:lnTo>
                  <a:lnTo>
                    <a:pt x="512" y="590"/>
                  </a:lnTo>
                  <a:lnTo>
                    <a:pt x="519" y="590"/>
                  </a:lnTo>
                  <a:lnTo>
                    <a:pt x="519" y="585"/>
                  </a:lnTo>
                  <a:lnTo>
                    <a:pt x="519" y="576"/>
                  </a:lnTo>
                  <a:lnTo>
                    <a:pt x="512" y="576"/>
                  </a:lnTo>
                  <a:lnTo>
                    <a:pt x="512" y="570"/>
                  </a:lnTo>
                  <a:lnTo>
                    <a:pt x="512" y="569"/>
                  </a:lnTo>
                  <a:lnTo>
                    <a:pt x="519" y="570"/>
                  </a:lnTo>
                  <a:lnTo>
                    <a:pt x="533" y="570"/>
                  </a:lnTo>
                  <a:lnTo>
                    <a:pt x="538" y="570"/>
                  </a:lnTo>
                  <a:lnTo>
                    <a:pt x="552" y="569"/>
                  </a:lnTo>
                  <a:lnTo>
                    <a:pt x="552" y="568"/>
                  </a:lnTo>
                  <a:lnTo>
                    <a:pt x="548" y="562"/>
                  </a:lnTo>
                  <a:lnTo>
                    <a:pt x="548" y="561"/>
                  </a:lnTo>
                  <a:lnTo>
                    <a:pt x="548" y="559"/>
                  </a:lnTo>
                  <a:lnTo>
                    <a:pt x="547" y="558"/>
                  </a:lnTo>
                  <a:lnTo>
                    <a:pt x="547" y="558"/>
                  </a:lnTo>
                  <a:lnTo>
                    <a:pt x="547" y="557"/>
                  </a:lnTo>
                  <a:lnTo>
                    <a:pt x="547" y="555"/>
                  </a:lnTo>
                  <a:lnTo>
                    <a:pt x="547" y="553"/>
                  </a:lnTo>
                  <a:lnTo>
                    <a:pt x="545" y="551"/>
                  </a:lnTo>
                  <a:lnTo>
                    <a:pt x="543" y="551"/>
                  </a:lnTo>
                  <a:lnTo>
                    <a:pt x="543" y="544"/>
                  </a:lnTo>
                  <a:lnTo>
                    <a:pt x="541" y="543"/>
                  </a:lnTo>
                  <a:lnTo>
                    <a:pt x="544" y="542"/>
                  </a:lnTo>
                  <a:lnTo>
                    <a:pt x="544" y="543"/>
                  </a:lnTo>
                  <a:lnTo>
                    <a:pt x="544" y="544"/>
                  </a:lnTo>
                  <a:lnTo>
                    <a:pt x="544" y="546"/>
                  </a:lnTo>
                  <a:lnTo>
                    <a:pt x="544" y="547"/>
                  </a:lnTo>
                  <a:lnTo>
                    <a:pt x="545" y="548"/>
                  </a:lnTo>
                  <a:lnTo>
                    <a:pt x="545" y="550"/>
                  </a:lnTo>
                  <a:lnTo>
                    <a:pt x="547" y="550"/>
                  </a:lnTo>
                  <a:lnTo>
                    <a:pt x="547" y="551"/>
                  </a:lnTo>
                  <a:lnTo>
                    <a:pt x="548" y="551"/>
                  </a:lnTo>
                  <a:lnTo>
                    <a:pt x="548" y="555"/>
                  </a:lnTo>
                  <a:lnTo>
                    <a:pt x="548" y="557"/>
                  </a:lnTo>
                  <a:lnTo>
                    <a:pt x="548" y="558"/>
                  </a:lnTo>
                  <a:lnTo>
                    <a:pt x="548" y="558"/>
                  </a:lnTo>
                  <a:lnTo>
                    <a:pt x="548" y="559"/>
                  </a:lnTo>
                  <a:lnTo>
                    <a:pt x="549" y="559"/>
                  </a:lnTo>
                  <a:lnTo>
                    <a:pt x="549" y="561"/>
                  </a:lnTo>
                  <a:lnTo>
                    <a:pt x="549" y="562"/>
                  </a:lnTo>
                  <a:lnTo>
                    <a:pt x="554" y="568"/>
                  </a:lnTo>
                  <a:lnTo>
                    <a:pt x="555" y="569"/>
                  </a:lnTo>
                  <a:lnTo>
                    <a:pt x="555" y="570"/>
                  </a:lnTo>
                  <a:lnTo>
                    <a:pt x="556" y="572"/>
                  </a:lnTo>
                  <a:lnTo>
                    <a:pt x="558" y="574"/>
                  </a:lnTo>
                  <a:lnTo>
                    <a:pt x="559" y="577"/>
                  </a:lnTo>
                  <a:lnTo>
                    <a:pt x="559" y="579"/>
                  </a:lnTo>
                  <a:lnTo>
                    <a:pt x="560" y="579"/>
                  </a:lnTo>
                  <a:lnTo>
                    <a:pt x="562" y="581"/>
                  </a:lnTo>
                  <a:lnTo>
                    <a:pt x="566" y="583"/>
                  </a:lnTo>
                  <a:lnTo>
                    <a:pt x="567" y="584"/>
                  </a:lnTo>
                  <a:lnTo>
                    <a:pt x="589" y="592"/>
                  </a:lnTo>
                  <a:lnTo>
                    <a:pt x="591" y="592"/>
                  </a:lnTo>
                  <a:lnTo>
                    <a:pt x="592" y="595"/>
                  </a:lnTo>
                  <a:lnTo>
                    <a:pt x="592" y="625"/>
                  </a:lnTo>
                  <a:lnTo>
                    <a:pt x="588" y="625"/>
                  </a:lnTo>
                  <a:lnTo>
                    <a:pt x="581" y="625"/>
                  </a:lnTo>
                  <a:lnTo>
                    <a:pt x="581" y="639"/>
                  </a:lnTo>
                  <a:lnTo>
                    <a:pt x="574" y="639"/>
                  </a:lnTo>
                  <a:lnTo>
                    <a:pt x="563" y="639"/>
                  </a:lnTo>
                  <a:lnTo>
                    <a:pt x="563" y="643"/>
                  </a:lnTo>
                  <a:lnTo>
                    <a:pt x="563" y="659"/>
                  </a:lnTo>
                  <a:lnTo>
                    <a:pt x="563" y="661"/>
                  </a:lnTo>
                  <a:lnTo>
                    <a:pt x="563" y="662"/>
                  </a:lnTo>
                  <a:lnTo>
                    <a:pt x="565" y="662"/>
                  </a:lnTo>
                  <a:lnTo>
                    <a:pt x="574" y="664"/>
                  </a:lnTo>
                  <a:lnTo>
                    <a:pt x="586" y="664"/>
                  </a:lnTo>
                  <a:lnTo>
                    <a:pt x="586" y="669"/>
                  </a:lnTo>
                  <a:lnTo>
                    <a:pt x="586" y="673"/>
                  </a:lnTo>
                  <a:lnTo>
                    <a:pt x="585" y="673"/>
                  </a:lnTo>
                  <a:lnTo>
                    <a:pt x="585" y="674"/>
                  </a:lnTo>
                  <a:lnTo>
                    <a:pt x="585" y="679"/>
                  </a:lnTo>
                  <a:lnTo>
                    <a:pt x="584" y="679"/>
                  </a:lnTo>
                  <a:lnTo>
                    <a:pt x="581" y="679"/>
                  </a:lnTo>
                  <a:lnTo>
                    <a:pt x="578" y="677"/>
                  </a:lnTo>
                  <a:lnTo>
                    <a:pt x="576" y="674"/>
                  </a:lnTo>
                  <a:lnTo>
                    <a:pt x="571" y="673"/>
                  </a:lnTo>
                  <a:lnTo>
                    <a:pt x="566" y="670"/>
                  </a:lnTo>
                  <a:lnTo>
                    <a:pt x="565" y="670"/>
                  </a:lnTo>
                  <a:lnTo>
                    <a:pt x="563" y="670"/>
                  </a:lnTo>
                  <a:lnTo>
                    <a:pt x="562" y="670"/>
                  </a:lnTo>
                  <a:lnTo>
                    <a:pt x="559" y="672"/>
                  </a:lnTo>
                  <a:lnTo>
                    <a:pt x="558" y="673"/>
                  </a:lnTo>
                  <a:lnTo>
                    <a:pt x="556" y="673"/>
                  </a:lnTo>
                  <a:lnTo>
                    <a:pt x="554" y="674"/>
                  </a:lnTo>
                  <a:lnTo>
                    <a:pt x="552" y="676"/>
                  </a:lnTo>
                  <a:lnTo>
                    <a:pt x="551" y="677"/>
                  </a:lnTo>
                  <a:lnTo>
                    <a:pt x="549" y="677"/>
                  </a:lnTo>
                  <a:lnTo>
                    <a:pt x="549" y="646"/>
                  </a:lnTo>
                  <a:lnTo>
                    <a:pt x="549" y="644"/>
                  </a:lnTo>
                  <a:lnTo>
                    <a:pt x="547" y="640"/>
                  </a:lnTo>
                  <a:lnTo>
                    <a:pt x="545" y="637"/>
                  </a:lnTo>
                  <a:lnTo>
                    <a:pt x="544" y="636"/>
                  </a:lnTo>
                  <a:lnTo>
                    <a:pt x="541" y="631"/>
                  </a:lnTo>
                  <a:lnTo>
                    <a:pt x="537" y="628"/>
                  </a:lnTo>
                  <a:lnTo>
                    <a:pt x="534" y="627"/>
                  </a:lnTo>
                  <a:lnTo>
                    <a:pt x="534" y="625"/>
                  </a:lnTo>
                  <a:lnTo>
                    <a:pt x="533" y="625"/>
                  </a:lnTo>
                  <a:lnTo>
                    <a:pt x="521" y="625"/>
                  </a:lnTo>
                  <a:lnTo>
                    <a:pt x="515" y="625"/>
                  </a:lnTo>
                  <a:lnTo>
                    <a:pt x="515" y="631"/>
                  </a:lnTo>
                  <a:lnTo>
                    <a:pt x="515" y="648"/>
                  </a:lnTo>
                  <a:lnTo>
                    <a:pt x="514" y="701"/>
                  </a:lnTo>
                  <a:lnTo>
                    <a:pt x="474" y="701"/>
                  </a:lnTo>
                  <a:lnTo>
                    <a:pt x="474" y="680"/>
                  </a:lnTo>
                  <a:lnTo>
                    <a:pt x="473" y="680"/>
                  </a:lnTo>
                  <a:lnTo>
                    <a:pt x="456" y="680"/>
                  </a:lnTo>
                  <a:lnTo>
                    <a:pt x="437" y="680"/>
                  </a:lnTo>
                  <a:lnTo>
                    <a:pt x="437" y="683"/>
                  </a:lnTo>
                  <a:lnTo>
                    <a:pt x="429" y="683"/>
                  </a:lnTo>
                  <a:lnTo>
                    <a:pt x="427" y="683"/>
                  </a:lnTo>
                  <a:lnTo>
                    <a:pt x="427" y="687"/>
                  </a:lnTo>
                  <a:lnTo>
                    <a:pt x="414" y="687"/>
                  </a:lnTo>
                  <a:lnTo>
                    <a:pt x="396" y="687"/>
                  </a:lnTo>
                  <a:lnTo>
                    <a:pt x="393" y="687"/>
                  </a:lnTo>
                  <a:lnTo>
                    <a:pt x="393" y="683"/>
                  </a:lnTo>
                  <a:lnTo>
                    <a:pt x="395" y="664"/>
                  </a:lnTo>
                  <a:lnTo>
                    <a:pt x="395" y="648"/>
                  </a:lnTo>
                  <a:lnTo>
                    <a:pt x="395" y="639"/>
                  </a:lnTo>
                  <a:lnTo>
                    <a:pt x="385" y="639"/>
                  </a:lnTo>
                  <a:lnTo>
                    <a:pt x="367" y="639"/>
                  </a:lnTo>
                  <a:lnTo>
                    <a:pt x="366" y="639"/>
                  </a:lnTo>
                  <a:lnTo>
                    <a:pt x="364" y="643"/>
                  </a:lnTo>
                  <a:lnTo>
                    <a:pt x="363" y="653"/>
                  </a:lnTo>
                  <a:lnTo>
                    <a:pt x="359" y="677"/>
                  </a:lnTo>
                  <a:lnTo>
                    <a:pt x="356" y="687"/>
                  </a:lnTo>
                  <a:lnTo>
                    <a:pt x="341" y="687"/>
                  </a:lnTo>
                  <a:lnTo>
                    <a:pt x="341" y="698"/>
                  </a:lnTo>
                  <a:lnTo>
                    <a:pt x="341" y="701"/>
                  </a:lnTo>
                  <a:lnTo>
                    <a:pt x="338" y="701"/>
                  </a:lnTo>
                  <a:lnTo>
                    <a:pt x="303" y="701"/>
                  </a:lnTo>
                  <a:lnTo>
                    <a:pt x="303" y="702"/>
                  </a:lnTo>
                  <a:lnTo>
                    <a:pt x="303" y="714"/>
                  </a:lnTo>
                  <a:lnTo>
                    <a:pt x="303" y="721"/>
                  </a:lnTo>
                  <a:lnTo>
                    <a:pt x="303" y="722"/>
                  </a:lnTo>
                  <a:lnTo>
                    <a:pt x="305" y="722"/>
                  </a:lnTo>
                  <a:lnTo>
                    <a:pt x="305" y="724"/>
                  </a:lnTo>
                  <a:lnTo>
                    <a:pt x="307" y="724"/>
                  </a:lnTo>
                  <a:lnTo>
                    <a:pt x="310" y="725"/>
                  </a:lnTo>
                  <a:lnTo>
                    <a:pt x="312" y="728"/>
                  </a:lnTo>
                  <a:lnTo>
                    <a:pt x="314" y="729"/>
                  </a:lnTo>
                  <a:lnTo>
                    <a:pt x="315" y="729"/>
                  </a:lnTo>
                  <a:lnTo>
                    <a:pt x="316" y="731"/>
                  </a:lnTo>
                  <a:lnTo>
                    <a:pt x="318" y="732"/>
                  </a:lnTo>
                  <a:lnTo>
                    <a:pt x="319" y="732"/>
                  </a:lnTo>
                  <a:lnTo>
                    <a:pt x="321" y="733"/>
                  </a:lnTo>
                  <a:lnTo>
                    <a:pt x="323" y="735"/>
                  </a:lnTo>
                  <a:lnTo>
                    <a:pt x="326" y="736"/>
                  </a:lnTo>
                  <a:lnTo>
                    <a:pt x="329" y="736"/>
                  </a:lnTo>
                  <a:lnTo>
                    <a:pt x="330" y="738"/>
                  </a:lnTo>
                  <a:lnTo>
                    <a:pt x="336" y="739"/>
                  </a:lnTo>
                  <a:lnTo>
                    <a:pt x="336" y="743"/>
                  </a:lnTo>
                  <a:lnTo>
                    <a:pt x="336" y="746"/>
                  </a:lnTo>
                  <a:lnTo>
                    <a:pt x="336" y="747"/>
                  </a:lnTo>
                  <a:lnTo>
                    <a:pt x="336" y="754"/>
                  </a:lnTo>
                  <a:lnTo>
                    <a:pt x="336" y="757"/>
                  </a:lnTo>
                  <a:lnTo>
                    <a:pt x="330" y="776"/>
                  </a:lnTo>
                  <a:lnTo>
                    <a:pt x="363" y="776"/>
                  </a:lnTo>
                  <a:lnTo>
                    <a:pt x="363" y="738"/>
                  </a:lnTo>
                  <a:lnTo>
                    <a:pt x="371" y="738"/>
                  </a:lnTo>
                  <a:lnTo>
                    <a:pt x="374" y="738"/>
                  </a:lnTo>
                  <a:lnTo>
                    <a:pt x="392" y="738"/>
                  </a:lnTo>
                  <a:lnTo>
                    <a:pt x="396" y="738"/>
                  </a:lnTo>
                  <a:lnTo>
                    <a:pt x="400" y="738"/>
                  </a:lnTo>
                  <a:lnTo>
                    <a:pt x="410" y="738"/>
                  </a:lnTo>
                  <a:lnTo>
                    <a:pt x="411" y="738"/>
                  </a:lnTo>
                  <a:lnTo>
                    <a:pt x="417" y="738"/>
                  </a:lnTo>
                  <a:lnTo>
                    <a:pt x="427" y="738"/>
                  </a:lnTo>
                  <a:lnTo>
                    <a:pt x="437" y="738"/>
                  </a:lnTo>
                  <a:lnTo>
                    <a:pt x="437" y="735"/>
                  </a:lnTo>
                  <a:lnTo>
                    <a:pt x="437" y="720"/>
                  </a:lnTo>
                  <a:lnTo>
                    <a:pt x="437" y="717"/>
                  </a:lnTo>
                  <a:lnTo>
                    <a:pt x="437" y="711"/>
                  </a:lnTo>
                  <a:lnTo>
                    <a:pt x="437" y="710"/>
                  </a:lnTo>
                  <a:lnTo>
                    <a:pt x="437" y="705"/>
                  </a:lnTo>
                  <a:lnTo>
                    <a:pt x="444" y="705"/>
                  </a:lnTo>
                  <a:lnTo>
                    <a:pt x="445" y="705"/>
                  </a:lnTo>
                  <a:lnTo>
                    <a:pt x="445" y="706"/>
                  </a:lnTo>
                  <a:lnTo>
                    <a:pt x="445" y="711"/>
                  </a:lnTo>
                  <a:lnTo>
                    <a:pt x="449" y="711"/>
                  </a:lnTo>
                  <a:lnTo>
                    <a:pt x="454" y="710"/>
                  </a:lnTo>
                  <a:lnTo>
                    <a:pt x="474" y="710"/>
                  </a:lnTo>
                  <a:lnTo>
                    <a:pt x="474" y="711"/>
                  </a:lnTo>
                  <a:lnTo>
                    <a:pt x="474" y="713"/>
                  </a:lnTo>
                  <a:lnTo>
                    <a:pt x="474" y="717"/>
                  </a:lnTo>
                  <a:lnTo>
                    <a:pt x="469" y="717"/>
                  </a:lnTo>
                  <a:lnTo>
                    <a:pt x="467" y="728"/>
                  </a:lnTo>
                  <a:lnTo>
                    <a:pt x="466" y="732"/>
                  </a:lnTo>
                  <a:lnTo>
                    <a:pt x="460" y="732"/>
                  </a:lnTo>
                  <a:lnTo>
                    <a:pt x="460" y="738"/>
                  </a:lnTo>
                  <a:lnTo>
                    <a:pt x="460" y="739"/>
                  </a:lnTo>
                  <a:lnTo>
                    <a:pt x="454" y="739"/>
                  </a:lnTo>
                  <a:lnTo>
                    <a:pt x="448" y="739"/>
                  </a:lnTo>
                  <a:lnTo>
                    <a:pt x="445" y="739"/>
                  </a:lnTo>
                  <a:lnTo>
                    <a:pt x="443" y="739"/>
                  </a:lnTo>
                  <a:lnTo>
                    <a:pt x="441" y="739"/>
                  </a:lnTo>
                  <a:lnTo>
                    <a:pt x="441" y="733"/>
                  </a:lnTo>
                  <a:lnTo>
                    <a:pt x="441" y="731"/>
                  </a:lnTo>
                  <a:lnTo>
                    <a:pt x="443" y="728"/>
                  </a:lnTo>
                  <a:lnTo>
                    <a:pt x="440" y="728"/>
                  </a:lnTo>
                  <a:lnTo>
                    <a:pt x="440" y="736"/>
                  </a:lnTo>
                  <a:lnTo>
                    <a:pt x="440" y="739"/>
                  </a:lnTo>
                  <a:lnTo>
                    <a:pt x="437" y="739"/>
                  </a:lnTo>
                  <a:lnTo>
                    <a:pt x="437" y="761"/>
                  </a:lnTo>
                  <a:lnTo>
                    <a:pt x="437" y="769"/>
                  </a:lnTo>
                  <a:lnTo>
                    <a:pt x="437" y="776"/>
                  </a:lnTo>
                  <a:lnTo>
                    <a:pt x="422" y="776"/>
                  </a:lnTo>
                  <a:lnTo>
                    <a:pt x="397" y="776"/>
                  </a:lnTo>
                  <a:lnTo>
                    <a:pt x="377" y="776"/>
                  </a:lnTo>
                  <a:lnTo>
                    <a:pt x="363" y="776"/>
                  </a:lnTo>
                  <a:lnTo>
                    <a:pt x="363" y="779"/>
                  </a:lnTo>
                  <a:lnTo>
                    <a:pt x="363" y="787"/>
                  </a:lnTo>
                  <a:lnTo>
                    <a:pt x="363" y="791"/>
                  </a:lnTo>
                  <a:lnTo>
                    <a:pt x="363" y="805"/>
                  </a:lnTo>
                  <a:lnTo>
                    <a:pt x="363" y="806"/>
                  </a:lnTo>
                  <a:lnTo>
                    <a:pt x="364" y="806"/>
                  </a:lnTo>
                  <a:lnTo>
                    <a:pt x="366" y="806"/>
                  </a:lnTo>
                  <a:lnTo>
                    <a:pt x="367" y="806"/>
                  </a:lnTo>
                  <a:lnTo>
                    <a:pt x="367" y="807"/>
                  </a:lnTo>
                  <a:lnTo>
                    <a:pt x="369" y="807"/>
                  </a:lnTo>
                  <a:lnTo>
                    <a:pt x="369" y="809"/>
                  </a:lnTo>
                  <a:lnTo>
                    <a:pt x="369" y="822"/>
                  </a:lnTo>
                  <a:lnTo>
                    <a:pt x="369" y="824"/>
                  </a:lnTo>
                  <a:lnTo>
                    <a:pt x="369" y="825"/>
                  </a:lnTo>
                  <a:lnTo>
                    <a:pt x="370" y="825"/>
                  </a:lnTo>
                  <a:lnTo>
                    <a:pt x="371" y="825"/>
                  </a:lnTo>
                  <a:lnTo>
                    <a:pt x="373" y="825"/>
                  </a:lnTo>
                  <a:lnTo>
                    <a:pt x="373" y="827"/>
                  </a:lnTo>
                  <a:lnTo>
                    <a:pt x="373" y="839"/>
                  </a:lnTo>
                  <a:lnTo>
                    <a:pt x="377" y="839"/>
                  </a:lnTo>
                  <a:lnTo>
                    <a:pt x="377" y="846"/>
                  </a:lnTo>
                  <a:lnTo>
                    <a:pt x="377" y="853"/>
                  </a:lnTo>
                  <a:lnTo>
                    <a:pt x="377" y="854"/>
                  </a:lnTo>
                  <a:lnTo>
                    <a:pt x="377" y="859"/>
                  </a:lnTo>
                  <a:lnTo>
                    <a:pt x="377" y="870"/>
                  </a:lnTo>
                  <a:lnTo>
                    <a:pt x="377" y="872"/>
                  </a:lnTo>
                  <a:lnTo>
                    <a:pt x="377" y="873"/>
                  </a:lnTo>
                  <a:lnTo>
                    <a:pt x="374" y="873"/>
                  </a:lnTo>
                  <a:lnTo>
                    <a:pt x="344" y="872"/>
                  </a:lnTo>
                  <a:lnTo>
                    <a:pt x="338" y="872"/>
                  </a:lnTo>
                  <a:lnTo>
                    <a:pt x="338" y="873"/>
                  </a:lnTo>
                  <a:lnTo>
                    <a:pt x="338" y="913"/>
                  </a:lnTo>
                  <a:lnTo>
                    <a:pt x="338" y="918"/>
                  </a:lnTo>
                  <a:lnTo>
                    <a:pt x="338" y="925"/>
                  </a:lnTo>
                  <a:lnTo>
                    <a:pt x="337" y="925"/>
                  </a:lnTo>
                  <a:lnTo>
                    <a:pt x="337" y="938"/>
                  </a:lnTo>
                  <a:lnTo>
                    <a:pt x="337" y="940"/>
                  </a:lnTo>
                  <a:lnTo>
                    <a:pt x="338" y="940"/>
                  </a:lnTo>
                  <a:lnTo>
                    <a:pt x="338" y="954"/>
                  </a:lnTo>
                  <a:lnTo>
                    <a:pt x="338" y="962"/>
                  </a:lnTo>
                  <a:lnTo>
                    <a:pt x="338" y="964"/>
                  </a:lnTo>
                  <a:lnTo>
                    <a:pt x="340" y="964"/>
                  </a:lnTo>
                  <a:lnTo>
                    <a:pt x="341" y="964"/>
                  </a:lnTo>
                  <a:lnTo>
                    <a:pt x="342" y="964"/>
                  </a:lnTo>
                  <a:lnTo>
                    <a:pt x="344" y="964"/>
                  </a:lnTo>
                  <a:lnTo>
                    <a:pt x="345" y="964"/>
                  </a:lnTo>
                  <a:lnTo>
                    <a:pt x="347" y="964"/>
                  </a:lnTo>
                  <a:lnTo>
                    <a:pt x="348" y="964"/>
                  </a:lnTo>
                  <a:lnTo>
                    <a:pt x="348" y="965"/>
                  </a:lnTo>
                  <a:lnTo>
                    <a:pt x="348" y="975"/>
                  </a:lnTo>
                  <a:lnTo>
                    <a:pt x="348" y="983"/>
                  </a:lnTo>
                  <a:lnTo>
                    <a:pt x="348" y="984"/>
                  </a:lnTo>
                  <a:lnTo>
                    <a:pt x="358" y="986"/>
                  </a:lnTo>
                  <a:lnTo>
                    <a:pt x="358" y="975"/>
                  </a:lnTo>
                  <a:lnTo>
                    <a:pt x="382" y="975"/>
                  </a:lnTo>
                  <a:lnTo>
                    <a:pt x="381" y="976"/>
                  </a:lnTo>
                  <a:lnTo>
                    <a:pt x="382" y="976"/>
                  </a:lnTo>
                  <a:lnTo>
                    <a:pt x="390" y="976"/>
                  </a:lnTo>
                  <a:lnTo>
                    <a:pt x="381" y="976"/>
                  </a:lnTo>
                  <a:lnTo>
                    <a:pt x="381" y="987"/>
                  </a:lnTo>
                  <a:lnTo>
                    <a:pt x="381" y="994"/>
                  </a:lnTo>
                  <a:lnTo>
                    <a:pt x="378" y="994"/>
                  </a:lnTo>
                  <a:lnTo>
                    <a:pt x="378" y="1010"/>
                  </a:lnTo>
                  <a:lnTo>
                    <a:pt x="379" y="1014"/>
                  </a:lnTo>
                  <a:lnTo>
                    <a:pt x="379" y="1016"/>
                  </a:lnTo>
                  <a:lnTo>
                    <a:pt x="375" y="1016"/>
                  </a:lnTo>
                  <a:lnTo>
                    <a:pt x="375" y="1012"/>
                  </a:lnTo>
                  <a:lnTo>
                    <a:pt x="371" y="1012"/>
                  </a:lnTo>
                  <a:lnTo>
                    <a:pt x="371" y="1016"/>
                  </a:lnTo>
                  <a:lnTo>
                    <a:pt x="356" y="1016"/>
                  </a:lnTo>
                  <a:lnTo>
                    <a:pt x="356" y="1010"/>
                  </a:lnTo>
                  <a:lnTo>
                    <a:pt x="356" y="1006"/>
                  </a:lnTo>
                  <a:lnTo>
                    <a:pt x="358" y="1003"/>
                  </a:lnTo>
                  <a:lnTo>
                    <a:pt x="364" y="1003"/>
                  </a:lnTo>
                  <a:lnTo>
                    <a:pt x="364" y="994"/>
                  </a:lnTo>
                  <a:lnTo>
                    <a:pt x="348" y="994"/>
                  </a:lnTo>
                  <a:lnTo>
                    <a:pt x="347" y="992"/>
                  </a:lnTo>
                  <a:lnTo>
                    <a:pt x="345" y="992"/>
                  </a:lnTo>
                  <a:lnTo>
                    <a:pt x="344" y="992"/>
                  </a:lnTo>
                  <a:lnTo>
                    <a:pt x="342" y="992"/>
                  </a:lnTo>
                  <a:lnTo>
                    <a:pt x="341" y="992"/>
                  </a:lnTo>
                  <a:lnTo>
                    <a:pt x="341" y="994"/>
                  </a:lnTo>
                  <a:lnTo>
                    <a:pt x="340" y="994"/>
                  </a:lnTo>
                  <a:lnTo>
                    <a:pt x="340" y="995"/>
                  </a:lnTo>
                  <a:lnTo>
                    <a:pt x="340" y="996"/>
                  </a:lnTo>
                  <a:lnTo>
                    <a:pt x="340" y="998"/>
                  </a:lnTo>
                  <a:lnTo>
                    <a:pt x="338" y="998"/>
                  </a:lnTo>
                  <a:lnTo>
                    <a:pt x="336" y="1003"/>
                  </a:lnTo>
                  <a:lnTo>
                    <a:pt x="334" y="1005"/>
                  </a:lnTo>
                  <a:lnTo>
                    <a:pt x="334" y="1006"/>
                  </a:lnTo>
                  <a:lnTo>
                    <a:pt x="334" y="1010"/>
                  </a:lnTo>
                  <a:lnTo>
                    <a:pt x="334" y="1023"/>
                  </a:lnTo>
                  <a:lnTo>
                    <a:pt x="334" y="1024"/>
                  </a:lnTo>
                  <a:lnTo>
                    <a:pt x="333" y="1024"/>
                  </a:lnTo>
                  <a:lnTo>
                    <a:pt x="332" y="1024"/>
                  </a:lnTo>
                  <a:lnTo>
                    <a:pt x="321" y="1024"/>
                  </a:lnTo>
                  <a:lnTo>
                    <a:pt x="315" y="1024"/>
                  </a:lnTo>
                  <a:lnTo>
                    <a:pt x="314" y="1024"/>
                  </a:lnTo>
                  <a:lnTo>
                    <a:pt x="314" y="1025"/>
                  </a:lnTo>
                  <a:lnTo>
                    <a:pt x="314" y="1027"/>
                  </a:lnTo>
                  <a:lnTo>
                    <a:pt x="314" y="1031"/>
                  </a:lnTo>
                  <a:lnTo>
                    <a:pt x="312" y="1032"/>
                  </a:lnTo>
                  <a:lnTo>
                    <a:pt x="312" y="1033"/>
                  </a:lnTo>
                  <a:lnTo>
                    <a:pt x="310" y="1036"/>
                  </a:lnTo>
                  <a:lnTo>
                    <a:pt x="303" y="1043"/>
                  </a:lnTo>
                  <a:lnTo>
                    <a:pt x="303" y="1044"/>
                  </a:lnTo>
                  <a:lnTo>
                    <a:pt x="301" y="1053"/>
                  </a:lnTo>
                  <a:lnTo>
                    <a:pt x="301" y="1061"/>
                  </a:lnTo>
                  <a:lnTo>
                    <a:pt x="300" y="1061"/>
                  </a:lnTo>
                  <a:lnTo>
                    <a:pt x="296" y="1061"/>
                  </a:lnTo>
                  <a:lnTo>
                    <a:pt x="296" y="1061"/>
                  </a:lnTo>
                  <a:lnTo>
                    <a:pt x="293" y="1061"/>
                  </a:lnTo>
                  <a:lnTo>
                    <a:pt x="293" y="1062"/>
                  </a:lnTo>
                  <a:lnTo>
                    <a:pt x="295" y="1062"/>
                  </a:lnTo>
                  <a:lnTo>
                    <a:pt x="362" y="1062"/>
                  </a:lnTo>
                  <a:lnTo>
                    <a:pt x="363" y="1062"/>
                  </a:lnTo>
                  <a:lnTo>
                    <a:pt x="363" y="1064"/>
                  </a:lnTo>
                  <a:lnTo>
                    <a:pt x="364" y="1064"/>
                  </a:lnTo>
                  <a:lnTo>
                    <a:pt x="367" y="1062"/>
                  </a:lnTo>
                  <a:lnTo>
                    <a:pt x="369" y="1062"/>
                  </a:lnTo>
                  <a:lnTo>
                    <a:pt x="370" y="1062"/>
                  </a:lnTo>
                  <a:lnTo>
                    <a:pt x="371" y="1062"/>
                  </a:lnTo>
                  <a:lnTo>
                    <a:pt x="373" y="1062"/>
                  </a:lnTo>
                  <a:lnTo>
                    <a:pt x="377" y="1062"/>
                  </a:lnTo>
                  <a:lnTo>
                    <a:pt x="377" y="1064"/>
                  </a:lnTo>
                  <a:lnTo>
                    <a:pt x="375" y="1065"/>
                  </a:lnTo>
                  <a:lnTo>
                    <a:pt x="373" y="1065"/>
                  </a:lnTo>
                  <a:lnTo>
                    <a:pt x="367" y="1065"/>
                  </a:lnTo>
                  <a:lnTo>
                    <a:pt x="364" y="1069"/>
                  </a:lnTo>
                  <a:lnTo>
                    <a:pt x="364" y="1076"/>
                  </a:lnTo>
                  <a:lnTo>
                    <a:pt x="369" y="1076"/>
                  </a:lnTo>
                  <a:lnTo>
                    <a:pt x="370" y="1077"/>
                  </a:lnTo>
                  <a:lnTo>
                    <a:pt x="373" y="1077"/>
                  </a:lnTo>
                  <a:lnTo>
                    <a:pt x="373" y="1080"/>
                  </a:lnTo>
                  <a:lnTo>
                    <a:pt x="371" y="1087"/>
                  </a:lnTo>
                  <a:lnTo>
                    <a:pt x="369" y="1090"/>
                  </a:lnTo>
                  <a:lnTo>
                    <a:pt x="367" y="1092"/>
                  </a:lnTo>
                  <a:lnTo>
                    <a:pt x="366" y="1094"/>
                  </a:lnTo>
                  <a:lnTo>
                    <a:pt x="362" y="1099"/>
                  </a:lnTo>
                  <a:lnTo>
                    <a:pt x="360" y="1103"/>
                  </a:lnTo>
                  <a:lnTo>
                    <a:pt x="362" y="1103"/>
                  </a:lnTo>
                  <a:lnTo>
                    <a:pt x="523" y="1106"/>
                  </a:lnTo>
                  <a:lnTo>
                    <a:pt x="560" y="1106"/>
                  </a:lnTo>
                  <a:lnTo>
                    <a:pt x="578" y="1106"/>
                  </a:lnTo>
                  <a:lnTo>
                    <a:pt x="571" y="1095"/>
                  </a:lnTo>
                  <a:lnTo>
                    <a:pt x="570" y="1094"/>
                  </a:lnTo>
                  <a:lnTo>
                    <a:pt x="566" y="1087"/>
                  </a:lnTo>
                  <a:lnTo>
                    <a:pt x="562" y="1080"/>
                  </a:lnTo>
                  <a:lnTo>
                    <a:pt x="559" y="1076"/>
                  </a:lnTo>
                  <a:lnTo>
                    <a:pt x="559" y="1075"/>
                  </a:lnTo>
                  <a:lnTo>
                    <a:pt x="559" y="1072"/>
                  </a:lnTo>
                  <a:lnTo>
                    <a:pt x="559" y="1070"/>
                  </a:lnTo>
                  <a:lnTo>
                    <a:pt x="559" y="1066"/>
                  </a:lnTo>
                  <a:lnTo>
                    <a:pt x="559" y="1047"/>
                  </a:lnTo>
                  <a:lnTo>
                    <a:pt x="559" y="1029"/>
                  </a:lnTo>
                  <a:lnTo>
                    <a:pt x="559" y="1023"/>
                  </a:lnTo>
                  <a:lnTo>
                    <a:pt x="559" y="1014"/>
                  </a:lnTo>
                  <a:lnTo>
                    <a:pt x="559" y="1003"/>
                  </a:lnTo>
                  <a:lnTo>
                    <a:pt x="559" y="987"/>
                  </a:lnTo>
                  <a:lnTo>
                    <a:pt x="559" y="976"/>
                  </a:lnTo>
                  <a:lnTo>
                    <a:pt x="559" y="969"/>
                  </a:lnTo>
                  <a:lnTo>
                    <a:pt x="559" y="959"/>
                  </a:lnTo>
                  <a:lnTo>
                    <a:pt x="559" y="957"/>
                  </a:lnTo>
                  <a:lnTo>
                    <a:pt x="559" y="953"/>
                  </a:lnTo>
                  <a:lnTo>
                    <a:pt x="559" y="950"/>
                  </a:lnTo>
                  <a:lnTo>
                    <a:pt x="559" y="949"/>
                  </a:lnTo>
                  <a:lnTo>
                    <a:pt x="576" y="949"/>
                  </a:lnTo>
                  <a:lnTo>
                    <a:pt x="597" y="949"/>
                  </a:lnTo>
                  <a:lnTo>
                    <a:pt x="597" y="933"/>
                  </a:lnTo>
                  <a:lnTo>
                    <a:pt x="597" y="921"/>
                  </a:lnTo>
                  <a:lnTo>
                    <a:pt x="597" y="912"/>
                  </a:lnTo>
                  <a:lnTo>
                    <a:pt x="597" y="906"/>
                  </a:lnTo>
                  <a:lnTo>
                    <a:pt x="596" y="898"/>
                  </a:lnTo>
                  <a:lnTo>
                    <a:pt x="597" y="888"/>
                  </a:lnTo>
                  <a:lnTo>
                    <a:pt x="597" y="865"/>
                  </a:lnTo>
                  <a:lnTo>
                    <a:pt x="597" y="858"/>
                  </a:lnTo>
                  <a:lnTo>
                    <a:pt x="597" y="855"/>
                  </a:lnTo>
                  <a:lnTo>
                    <a:pt x="597" y="853"/>
                  </a:lnTo>
                  <a:lnTo>
                    <a:pt x="597" y="851"/>
                  </a:lnTo>
                  <a:lnTo>
                    <a:pt x="597" y="850"/>
                  </a:lnTo>
                  <a:lnTo>
                    <a:pt x="599" y="849"/>
                  </a:lnTo>
                  <a:lnTo>
                    <a:pt x="599" y="847"/>
                  </a:lnTo>
                  <a:lnTo>
                    <a:pt x="599" y="833"/>
                  </a:lnTo>
                  <a:lnTo>
                    <a:pt x="599" y="831"/>
                  </a:lnTo>
                  <a:lnTo>
                    <a:pt x="599" y="822"/>
                  </a:lnTo>
                  <a:lnTo>
                    <a:pt x="599" y="831"/>
                  </a:lnTo>
                  <a:lnTo>
                    <a:pt x="599" y="838"/>
                  </a:lnTo>
                  <a:lnTo>
                    <a:pt x="599" y="847"/>
                  </a:lnTo>
                  <a:lnTo>
                    <a:pt x="599" y="850"/>
                  </a:lnTo>
                  <a:lnTo>
                    <a:pt x="599" y="851"/>
                  </a:lnTo>
                  <a:lnTo>
                    <a:pt x="599" y="853"/>
                  </a:lnTo>
                  <a:lnTo>
                    <a:pt x="599" y="854"/>
                  </a:lnTo>
                  <a:lnTo>
                    <a:pt x="599" y="855"/>
                  </a:lnTo>
                  <a:lnTo>
                    <a:pt x="599" y="858"/>
                  </a:lnTo>
                  <a:lnTo>
                    <a:pt x="597" y="865"/>
                  </a:lnTo>
                  <a:lnTo>
                    <a:pt x="597" y="887"/>
                  </a:lnTo>
                  <a:lnTo>
                    <a:pt x="597" y="898"/>
                  </a:lnTo>
                  <a:lnTo>
                    <a:pt x="597" y="903"/>
                  </a:lnTo>
                  <a:lnTo>
                    <a:pt x="597" y="906"/>
                  </a:lnTo>
                  <a:lnTo>
                    <a:pt x="597" y="912"/>
                  </a:lnTo>
                  <a:lnTo>
                    <a:pt x="597" y="925"/>
                  </a:lnTo>
                  <a:lnTo>
                    <a:pt x="597" y="933"/>
                  </a:lnTo>
                  <a:lnTo>
                    <a:pt x="597" y="950"/>
                  </a:lnTo>
                  <a:lnTo>
                    <a:pt x="576" y="950"/>
                  </a:lnTo>
                  <a:lnTo>
                    <a:pt x="560" y="950"/>
                  </a:lnTo>
                  <a:lnTo>
                    <a:pt x="560" y="958"/>
                  </a:lnTo>
                  <a:lnTo>
                    <a:pt x="560" y="976"/>
                  </a:lnTo>
                  <a:lnTo>
                    <a:pt x="560" y="977"/>
                  </a:lnTo>
                  <a:lnTo>
                    <a:pt x="560" y="987"/>
                  </a:lnTo>
                  <a:lnTo>
                    <a:pt x="560" y="992"/>
                  </a:lnTo>
                  <a:lnTo>
                    <a:pt x="559" y="1003"/>
                  </a:lnTo>
                  <a:lnTo>
                    <a:pt x="559" y="1016"/>
                  </a:lnTo>
                  <a:lnTo>
                    <a:pt x="559" y="1020"/>
                  </a:lnTo>
                  <a:lnTo>
                    <a:pt x="559" y="1029"/>
                  </a:lnTo>
                  <a:lnTo>
                    <a:pt x="559" y="1047"/>
                  </a:lnTo>
                  <a:lnTo>
                    <a:pt x="559" y="1066"/>
                  </a:lnTo>
                  <a:lnTo>
                    <a:pt x="559" y="1070"/>
                  </a:lnTo>
                  <a:lnTo>
                    <a:pt x="559" y="1072"/>
                  </a:lnTo>
                  <a:lnTo>
                    <a:pt x="560" y="1075"/>
                  </a:lnTo>
                  <a:lnTo>
                    <a:pt x="563" y="1080"/>
                  </a:lnTo>
                  <a:lnTo>
                    <a:pt x="567" y="1087"/>
                  </a:lnTo>
                  <a:lnTo>
                    <a:pt x="571" y="1094"/>
                  </a:lnTo>
                  <a:lnTo>
                    <a:pt x="580" y="1107"/>
                  </a:lnTo>
                  <a:lnTo>
                    <a:pt x="523" y="1107"/>
                  </a:lnTo>
                  <a:lnTo>
                    <a:pt x="437" y="1106"/>
                  </a:lnTo>
                  <a:lnTo>
                    <a:pt x="400" y="1105"/>
                  </a:lnTo>
                  <a:lnTo>
                    <a:pt x="360" y="1105"/>
                  </a:lnTo>
                  <a:lnTo>
                    <a:pt x="356" y="1105"/>
                  </a:lnTo>
                  <a:lnTo>
                    <a:pt x="290" y="1103"/>
                  </a:lnTo>
                  <a:lnTo>
                    <a:pt x="279" y="1110"/>
                  </a:lnTo>
                  <a:lnTo>
                    <a:pt x="279" y="1114"/>
                  </a:lnTo>
                  <a:lnTo>
                    <a:pt x="249" y="1114"/>
                  </a:lnTo>
                  <a:lnTo>
                    <a:pt x="248" y="1114"/>
                  </a:lnTo>
                  <a:lnTo>
                    <a:pt x="248" y="1113"/>
                  </a:lnTo>
                  <a:lnTo>
                    <a:pt x="248" y="1112"/>
                  </a:lnTo>
                  <a:lnTo>
                    <a:pt x="247" y="1112"/>
                  </a:lnTo>
                  <a:lnTo>
                    <a:pt x="247" y="1110"/>
                  </a:lnTo>
                  <a:lnTo>
                    <a:pt x="247" y="1109"/>
                  </a:lnTo>
                  <a:lnTo>
                    <a:pt x="247" y="1105"/>
                  </a:lnTo>
                  <a:lnTo>
                    <a:pt x="247" y="1103"/>
                  </a:lnTo>
                  <a:lnTo>
                    <a:pt x="247" y="1102"/>
                  </a:lnTo>
                  <a:lnTo>
                    <a:pt x="247" y="1101"/>
                  </a:lnTo>
                  <a:lnTo>
                    <a:pt x="247" y="1088"/>
                  </a:lnTo>
                  <a:lnTo>
                    <a:pt x="247" y="1087"/>
                  </a:lnTo>
                  <a:lnTo>
                    <a:pt x="247" y="1087"/>
                  </a:lnTo>
                  <a:lnTo>
                    <a:pt x="248" y="1086"/>
                  </a:lnTo>
                  <a:lnTo>
                    <a:pt x="247" y="1084"/>
                  </a:lnTo>
                  <a:lnTo>
                    <a:pt x="247" y="1077"/>
                  </a:lnTo>
                  <a:lnTo>
                    <a:pt x="247" y="1076"/>
                  </a:lnTo>
                  <a:lnTo>
                    <a:pt x="247" y="1051"/>
                  </a:lnTo>
                  <a:lnTo>
                    <a:pt x="245" y="1051"/>
                  </a:lnTo>
                  <a:lnTo>
                    <a:pt x="240" y="1051"/>
                  </a:lnTo>
                  <a:lnTo>
                    <a:pt x="238" y="1051"/>
                  </a:lnTo>
                  <a:lnTo>
                    <a:pt x="233" y="1050"/>
                  </a:lnTo>
                  <a:lnTo>
                    <a:pt x="231" y="1050"/>
                  </a:lnTo>
                  <a:lnTo>
                    <a:pt x="231" y="1049"/>
                  </a:lnTo>
                  <a:lnTo>
                    <a:pt x="231" y="1047"/>
                  </a:lnTo>
                  <a:lnTo>
                    <a:pt x="230" y="1046"/>
                  </a:lnTo>
                  <a:lnTo>
                    <a:pt x="230" y="1044"/>
                  </a:lnTo>
                  <a:lnTo>
                    <a:pt x="230" y="1043"/>
                  </a:lnTo>
                  <a:lnTo>
                    <a:pt x="229" y="1040"/>
                  </a:lnTo>
                  <a:lnTo>
                    <a:pt x="229" y="1039"/>
                  </a:lnTo>
                  <a:lnTo>
                    <a:pt x="229" y="1038"/>
                  </a:lnTo>
                  <a:lnTo>
                    <a:pt x="229" y="1036"/>
                  </a:lnTo>
                  <a:lnTo>
                    <a:pt x="229" y="1035"/>
                  </a:lnTo>
                  <a:lnTo>
                    <a:pt x="229" y="1018"/>
                  </a:lnTo>
                  <a:lnTo>
                    <a:pt x="210" y="1018"/>
                  </a:lnTo>
                  <a:lnTo>
                    <a:pt x="203" y="1018"/>
                  </a:lnTo>
                  <a:lnTo>
                    <a:pt x="201" y="1005"/>
                  </a:lnTo>
                  <a:lnTo>
                    <a:pt x="159" y="1005"/>
                  </a:lnTo>
                  <a:lnTo>
                    <a:pt x="159" y="998"/>
                  </a:lnTo>
                  <a:lnTo>
                    <a:pt x="159" y="992"/>
                  </a:lnTo>
                  <a:lnTo>
                    <a:pt x="159" y="979"/>
                  </a:lnTo>
                  <a:lnTo>
                    <a:pt x="160" y="979"/>
                  </a:lnTo>
                  <a:lnTo>
                    <a:pt x="160" y="976"/>
                  </a:lnTo>
                  <a:lnTo>
                    <a:pt x="159" y="976"/>
                  </a:lnTo>
                  <a:lnTo>
                    <a:pt x="159" y="953"/>
                  </a:lnTo>
                  <a:lnTo>
                    <a:pt x="159" y="936"/>
                  </a:lnTo>
                  <a:lnTo>
                    <a:pt x="159" y="918"/>
                  </a:lnTo>
                  <a:lnTo>
                    <a:pt x="160" y="920"/>
                  </a:lnTo>
                  <a:lnTo>
                    <a:pt x="162" y="921"/>
                  </a:lnTo>
                  <a:lnTo>
                    <a:pt x="162" y="922"/>
                  </a:lnTo>
                  <a:lnTo>
                    <a:pt x="163" y="922"/>
                  </a:lnTo>
                  <a:lnTo>
                    <a:pt x="164" y="922"/>
                  </a:lnTo>
                  <a:lnTo>
                    <a:pt x="166" y="922"/>
                  </a:lnTo>
                  <a:lnTo>
                    <a:pt x="168" y="921"/>
                  </a:lnTo>
                  <a:lnTo>
                    <a:pt x="170" y="921"/>
                  </a:lnTo>
                  <a:lnTo>
                    <a:pt x="171" y="921"/>
                  </a:lnTo>
                  <a:lnTo>
                    <a:pt x="173" y="922"/>
                  </a:lnTo>
                  <a:lnTo>
                    <a:pt x="173" y="921"/>
                  </a:lnTo>
                  <a:lnTo>
                    <a:pt x="175" y="921"/>
                  </a:lnTo>
                  <a:lnTo>
                    <a:pt x="177" y="922"/>
                  </a:lnTo>
                  <a:lnTo>
                    <a:pt x="178" y="922"/>
                  </a:lnTo>
                  <a:lnTo>
                    <a:pt x="178" y="921"/>
                  </a:lnTo>
                  <a:lnTo>
                    <a:pt x="181" y="920"/>
                  </a:lnTo>
                  <a:lnTo>
                    <a:pt x="182" y="917"/>
                  </a:lnTo>
                  <a:lnTo>
                    <a:pt x="183" y="914"/>
                  </a:lnTo>
                  <a:lnTo>
                    <a:pt x="185" y="913"/>
                  </a:lnTo>
                  <a:lnTo>
                    <a:pt x="186" y="913"/>
                  </a:lnTo>
                  <a:lnTo>
                    <a:pt x="188" y="913"/>
                  </a:lnTo>
                  <a:lnTo>
                    <a:pt x="190" y="912"/>
                  </a:lnTo>
                  <a:lnTo>
                    <a:pt x="188" y="901"/>
                  </a:lnTo>
                  <a:lnTo>
                    <a:pt x="188" y="896"/>
                  </a:lnTo>
                  <a:lnTo>
                    <a:pt x="183" y="868"/>
                  </a:lnTo>
                  <a:lnTo>
                    <a:pt x="182" y="862"/>
                  </a:lnTo>
                  <a:lnTo>
                    <a:pt x="177" y="822"/>
                  </a:lnTo>
                  <a:lnTo>
                    <a:pt x="171" y="788"/>
                  </a:lnTo>
                  <a:lnTo>
                    <a:pt x="168" y="788"/>
                  </a:lnTo>
                  <a:lnTo>
                    <a:pt x="166" y="788"/>
                  </a:lnTo>
                  <a:lnTo>
                    <a:pt x="162" y="788"/>
                  </a:lnTo>
                  <a:lnTo>
                    <a:pt x="148" y="788"/>
                  </a:lnTo>
                  <a:lnTo>
                    <a:pt x="137" y="788"/>
                  </a:lnTo>
                  <a:lnTo>
                    <a:pt x="107" y="788"/>
                  </a:lnTo>
                  <a:lnTo>
                    <a:pt x="105" y="788"/>
                  </a:lnTo>
                  <a:lnTo>
                    <a:pt x="101" y="788"/>
                  </a:lnTo>
                  <a:lnTo>
                    <a:pt x="99" y="788"/>
                  </a:lnTo>
                  <a:lnTo>
                    <a:pt x="96" y="788"/>
                  </a:lnTo>
                  <a:lnTo>
                    <a:pt x="93" y="788"/>
                  </a:lnTo>
                  <a:lnTo>
                    <a:pt x="92" y="788"/>
                  </a:lnTo>
                  <a:lnTo>
                    <a:pt x="88" y="788"/>
                  </a:lnTo>
                  <a:lnTo>
                    <a:pt x="85" y="788"/>
                  </a:lnTo>
                  <a:lnTo>
                    <a:pt x="79" y="788"/>
                  </a:lnTo>
                  <a:lnTo>
                    <a:pt x="78" y="788"/>
                  </a:lnTo>
                  <a:lnTo>
                    <a:pt x="78" y="787"/>
                  </a:lnTo>
                  <a:lnTo>
                    <a:pt x="78" y="784"/>
                  </a:lnTo>
                  <a:lnTo>
                    <a:pt x="77" y="784"/>
                  </a:lnTo>
                  <a:lnTo>
                    <a:pt x="68" y="785"/>
                  </a:lnTo>
                  <a:lnTo>
                    <a:pt x="68" y="784"/>
                  </a:lnTo>
                  <a:lnTo>
                    <a:pt x="64" y="784"/>
                  </a:lnTo>
                  <a:lnTo>
                    <a:pt x="63" y="784"/>
                  </a:lnTo>
                  <a:lnTo>
                    <a:pt x="60" y="785"/>
                  </a:lnTo>
                  <a:lnTo>
                    <a:pt x="49" y="785"/>
                  </a:lnTo>
                  <a:lnTo>
                    <a:pt x="40" y="785"/>
                  </a:lnTo>
                  <a:lnTo>
                    <a:pt x="37" y="785"/>
                  </a:lnTo>
                  <a:lnTo>
                    <a:pt x="35" y="785"/>
                  </a:lnTo>
                  <a:lnTo>
                    <a:pt x="34" y="785"/>
                  </a:lnTo>
                  <a:lnTo>
                    <a:pt x="34" y="784"/>
                  </a:lnTo>
                  <a:lnTo>
                    <a:pt x="34" y="784"/>
                  </a:lnTo>
                  <a:lnTo>
                    <a:pt x="31" y="784"/>
                  </a:lnTo>
                  <a:lnTo>
                    <a:pt x="30" y="784"/>
                  </a:lnTo>
                  <a:lnTo>
                    <a:pt x="29" y="784"/>
                  </a:lnTo>
                  <a:lnTo>
                    <a:pt x="27" y="784"/>
                  </a:lnTo>
                  <a:lnTo>
                    <a:pt x="26" y="784"/>
                  </a:lnTo>
                  <a:lnTo>
                    <a:pt x="24" y="785"/>
                  </a:lnTo>
                  <a:lnTo>
                    <a:pt x="23" y="785"/>
                  </a:lnTo>
                  <a:lnTo>
                    <a:pt x="22" y="785"/>
                  </a:lnTo>
                  <a:lnTo>
                    <a:pt x="20" y="785"/>
                  </a:lnTo>
                  <a:lnTo>
                    <a:pt x="19" y="785"/>
                  </a:lnTo>
                  <a:lnTo>
                    <a:pt x="18" y="785"/>
                  </a:lnTo>
                  <a:lnTo>
                    <a:pt x="16" y="785"/>
                  </a:lnTo>
                  <a:lnTo>
                    <a:pt x="15" y="785"/>
                  </a:lnTo>
                  <a:lnTo>
                    <a:pt x="14" y="785"/>
                  </a:lnTo>
                  <a:lnTo>
                    <a:pt x="12" y="785"/>
                  </a:lnTo>
                  <a:lnTo>
                    <a:pt x="11" y="785"/>
                  </a:lnTo>
                  <a:lnTo>
                    <a:pt x="9" y="785"/>
                  </a:lnTo>
                  <a:lnTo>
                    <a:pt x="8" y="785"/>
                  </a:lnTo>
                  <a:lnTo>
                    <a:pt x="7" y="785"/>
                  </a:lnTo>
                  <a:lnTo>
                    <a:pt x="5" y="784"/>
                  </a:lnTo>
                  <a:lnTo>
                    <a:pt x="1" y="784"/>
                  </a:lnTo>
                  <a:lnTo>
                    <a:pt x="1" y="784"/>
                  </a:lnTo>
                  <a:lnTo>
                    <a:pt x="0" y="783"/>
                  </a:lnTo>
                  <a:lnTo>
                    <a:pt x="0" y="781"/>
                  </a:lnTo>
                  <a:lnTo>
                    <a:pt x="1" y="779"/>
                  </a:lnTo>
                  <a:lnTo>
                    <a:pt x="1" y="777"/>
                  </a:lnTo>
                  <a:lnTo>
                    <a:pt x="1" y="775"/>
                  </a:lnTo>
                  <a:lnTo>
                    <a:pt x="3" y="769"/>
                  </a:lnTo>
                  <a:lnTo>
                    <a:pt x="3" y="764"/>
                  </a:lnTo>
                  <a:lnTo>
                    <a:pt x="4" y="759"/>
                  </a:lnTo>
                  <a:lnTo>
                    <a:pt x="4" y="758"/>
                  </a:lnTo>
                  <a:lnTo>
                    <a:pt x="4" y="755"/>
                  </a:lnTo>
                  <a:lnTo>
                    <a:pt x="5" y="751"/>
                  </a:lnTo>
                  <a:lnTo>
                    <a:pt x="5" y="750"/>
                  </a:lnTo>
                  <a:lnTo>
                    <a:pt x="5" y="748"/>
                  </a:lnTo>
                  <a:lnTo>
                    <a:pt x="7" y="748"/>
                  </a:lnTo>
                  <a:lnTo>
                    <a:pt x="8" y="748"/>
                  </a:lnTo>
                  <a:lnTo>
                    <a:pt x="9" y="747"/>
                  </a:lnTo>
                  <a:lnTo>
                    <a:pt x="11" y="747"/>
                  </a:lnTo>
                  <a:lnTo>
                    <a:pt x="12" y="746"/>
                  </a:lnTo>
                  <a:lnTo>
                    <a:pt x="14" y="746"/>
                  </a:lnTo>
                  <a:lnTo>
                    <a:pt x="15" y="746"/>
                  </a:lnTo>
                  <a:lnTo>
                    <a:pt x="18" y="746"/>
                  </a:lnTo>
                  <a:lnTo>
                    <a:pt x="19" y="746"/>
                  </a:lnTo>
                  <a:lnTo>
                    <a:pt x="22" y="746"/>
                  </a:lnTo>
                  <a:lnTo>
                    <a:pt x="23" y="746"/>
                  </a:lnTo>
                  <a:lnTo>
                    <a:pt x="26" y="746"/>
                  </a:lnTo>
                  <a:lnTo>
                    <a:pt x="27" y="746"/>
                  </a:lnTo>
                  <a:lnTo>
                    <a:pt x="29" y="747"/>
                  </a:lnTo>
                  <a:lnTo>
                    <a:pt x="29" y="746"/>
                  </a:lnTo>
                  <a:lnTo>
                    <a:pt x="30" y="744"/>
                  </a:lnTo>
                  <a:lnTo>
                    <a:pt x="31" y="743"/>
                  </a:lnTo>
                  <a:lnTo>
                    <a:pt x="33" y="742"/>
                  </a:lnTo>
                  <a:lnTo>
                    <a:pt x="34" y="740"/>
                  </a:lnTo>
                  <a:lnTo>
                    <a:pt x="34" y="739"/>
                  </a:lnTo>
                  <a:lnTo>
                    <a:pt x="35" y="738"/>
                  </a:lnTo>
                  <a:lnTo>
                    <a:pt x="37" y="736"/>
                  </a:lnTo>
                  <a:lnTo>
                    <a:pt x="38" y="735"/>
                  </a:lnTo>
                  <a:lnTo>
                    <a:pt x="40" y="732"/>
                  </a:lnTo>
                  <a:lnTo>
                    <a:pt x="40" y="731"/>
                  </a:lnTo>
                  <a:lnTo>
                    <a:pt x="40" y="729"/>
                  </a:lnTo>
                  <a:lnTo>
                    <a:pt x="51" y="729"/>
                  </a:lnTo>
                  <a:lnTo>
                    <a:pt x="53" y="729"/>
                  </a:lnTo>
                  <a:lnTo>
                    <a:pt x="57" y="729"/>
                  </a:lnTo>
                  <a:lnTo>
                    <a:pt x="59" y="729"/>
                  </a:lnTo>
                  <a:lnTo>
                    <a:pt x="59" y="728"/>
                  </a:lnTo>
                  <a:lnTo>
                    <a:pt x="60" y="727"/>
                  </a:lnTo>
                  <a:lnTo>
                    <a:pt x="60" y="725"/>
                  </a:lnTo>
                  <a:lnTo>
                    <a:pt x="60" y="724"/>
                  </a:lnTo>
                  <a:lnTo>
                    <a:pt x="61" y="724"/>
                  </a:lnTo>
                  <a:lnTo>
                    <a:pt x="61" y="722"/>
                  </a:lnTo>
                  <a:lnTo>
                    <a:pt x="61" y="721"/>
                  </a:lnTo>
                  <a:lnTo>
                    <a:pt x="61" y="718"/>
                  </a:lnTo>
                  <a:lnTo>
                    <a:pt x="61" y="714"/>
                  </a:lnTo>
                  <a:lnTo>
                    <a:pt x="61" y="710"/>
                  </a:lnTo>
                  <a:lnTo>
                    <a:pt x="61" y="706"/>
                  </a:lnTo>
                  <a:lnTo>
                    <a:pt x="61" y="702"/>
                  </a:lnTo>
                  <a:lnTo>
                    <a:pt x="61" y="701"/>
                  </a:lnTo>
                  <a:lnTo>
                    <a:pt x="61" y="698"/>
                  </a:lnTo>
                  <a:lnTo>
                    <a:pt x="61" y="696"/>
                  </a:lnTo>
                  <a:lnTo>
                    <a:pt x="60" y="694"/>
                  </a:lnTo>
                  <a:lnTo>
                    <a:pt x="59" y="691"/>
                  </a:lnTo>
                  <a:lnTo>
                    <a:pt x="59" y="690"/>
                  </a:lnTo>
                  <a:lnTo>
                    <a:pt x="59" y="688"/>
                  </a:lnTo>
                  <a:lnTo>
                    <a:pt x="59" y="687"/>
                  </a:lnTo>
                  <a:lnTo>
                    <a:pt x="59" y="684"/>
                  </a:lnTo>
                  <a:lnTo>
                    <a:pt x="59" y="681"/>
                  </a:lnTo>
                  <a:lnTo>
                    <a:pt x="59" y="680"/>
                  </a:lnTo>
                  <a:lnTo>
                    <a:pt x="64" y="680"/>
                  </a:lnTo>
                  <a:lnTo>
                    <a:pt x="66" y="680"/>
                  </a:lnTo>
                  <a:lnTo>
                    <a:pt x="74" y="680"/>
                  </a:lnTo>
                  <a:lnTo>
                    <a:pt x="74" y="677"/>
                  </a:lnTo>
                  <a:lnTo>
                    <a:pt x="74" y="672"/>
                  </a:lnTo>
                  <a:lnTo>
                    <a:pt x="75" y="653"/>
                  </a:lnTo>
                  <a:lnTo>
                    <a:pt x="75" y="643"/>
                  </a:lnTo>
                  <a:lnTo>
                    <a:pt x="75" y="637"/>
                  </a:lnTo>
                  <a:lnTo>
                    <a:pt x="75" y="633"/>
                  </a:lnTo>
                  <a:lnTo>
                    <a:pt x="77" y="618"/>
                  </a:lnTo>
                  <a:lnTo>
                    <a:pt x="77" y="617"/>
                  </a:lnTo>
                  <a:lnTo>
                    <a:pt x="77" y="616"/>
                  </a:lnTo>
                  <a:lnTo>
                    <a:pt x="77" y="609"/>
                  </a:lnTo>
                  <a:lnTo>
                    <a:pt x="77" y="607"/>
                  </a:lnTo>
                  <a:lnTo>
                    <a:pt x="86" y="607"/>
                  </a:lnTo>
                  <a:lnTo>
                    <a:pt x="88" y="607"/>
                  </a:lnTo>
                  <a:lnTo>
                    <a:pt x="94" y="609"/>
                  </a:lnTo>
                  <a:lnTo>
                    <a:pt x="94" y="605"/>
                  </a:lnTo>
                  <a:lnTo>
                    <a:pt x="99" y="605"/>
                  </a:lnTo>
                  <a:lnTo>
                    <a:pt x="100" y="605"/>
                  </a:lnTo>
                  <a:lnTo>
                    <a:pt x="103" y="605"/>
                  </a:lnTo>
                  <a:lnTo>
                    <a:pt x="104" y="605"/>
                  </a:lnTo>
                  <a:lnTo>
                    <a:pt x="109" y="603"/>
                  </a:lnTo>
                  <a:lnTo>
                    <a:pt x="112" y="603"/>
                  </a:lnTo>
                  <a:lnTo>
                    <a:pt x="115" y="603"/>
                  </a:lnTo>
                  <a:lnTo>
                    <a:pt x="116" y="603"/>
                  </a:lnTo>
                  <a:lnTo>
                    <a:pt x="118" y="603"/>
                  </a:lnTo>
                  <a:lnTo>
                    <a:pt x="119" y="603"/>
                  </a:lnTo>
                  <a:lnTo>
                    <a:pt x="120" y="603"/>
                  </a:lnTo>
                  <a:lnTo>
                    <a:pt x="131" y="603"/>
                  </a:lnTo>
                  <a:lnTo>
                    <a:pt x="131" y="606"/>
                  </a:lnTo>
                  <a:lnTo>
                    <a:pt x="131" y="607"/>
                  </a:lnTo>
                  <a:lnTo>
                    <a:pt x="134" y="607"/>
                  </a:lnTo>
                  <a:lnTo>
                    <a:pt x="134" y="605"/>
                  </a:lnTo>
                  <a:lnTo>
                    <a:pt x="137" y="605"/>
                  </a:lnTo>
                  <a:lnTo>
                    <a:pt x="138" y="603"/>
                  </a:lnTo>
                  <a:lnTo>
                    <a:pt x="140" y="603"/>
                  </a:lnTo>
                  <a:lnTo>
                    <a:pt x="141" y="602"/>
                  </a:lnTo>
                  <a:lnTo>
                    <a:pt x="142" y="602"/>
                  </a:lnTo>
                  <a:lnTo>
                    <a:pt x="144" y="602"/>
                  </a:lnTo>
                  <a:lnTo>
                    <a:pt x="144" y="601"/>
                  </a:lnTo>
                  <a:lnTo>
                    <a:pt x="145" y="601"/>
                  </a:lnTo>
                  <a:lnTo>
                    <a:pt x="146" y="601"/>
                  </a:lnTo>
                  <a:lnTo>
                    <a:pt x="148" y="601"/>
                  </a:lnTo>
                  <a:lnTo>
                    <a:pt x="149" y="601"/>
                  </a:lnTo>
                  <a:lnTo>
                    <a:pt x="151" y="601"/>
                  </a:lnTo>
                  <a:lnTo>
                    <a:pt x="152" y="601"/>
                  </a:lnTo>
                  <a:lnTo>
                    <a:pt x="152" y="602"/>
                  </a:lnTo>
                  <a:lnTo>
                    <a:pt x="152" y="603"/>
                  </a:lnTo>
                  <a:lnTo>
                    <a:pt x="152" y="605"/>
                  </a:lnTo>
                  <a:lnTo>
                    <a:pt x="153" y="605"/>
                  </a:lnTo>
                  <a:lnTo>
                    <a:pt x="153" y="606"/>
                  </a:lnTo>
                  <a:lnTo>
                    <a:pt x="155" y="607"/>
                  </a:lnTo>
                  <a:lnTo>
                    <a:pt x="155" y="609"/>
                  </a:lnTo>
                  <a:lnTo>
                    <a:pt x="160" y="605"/>
                  </a:lnTo>
                  <a:lnTo>
                    <a:pt x="174" y="598"/>
                  </a:lnTo>
                  <a:lnTo>
                    <a:pt x="174" y="599"/>
                  </a:lnTo>
                  <a:lnTo>
                    <a:pt x="174" y="601"/>
                  </a:lnTo>
                  <a:lnTo>
                    <a:pt x="175" y="599"/>
                  </a:lnTo>
                  <a:lnTo>
                    <a:pt x="183" y="595"/>
                  </a:lnTo>
                  <a:lnTo>
                    <a:pt x="190" y="592"/>
                  </a:lnTo>
                  <a:lnTo>
                    <a:pt x="197" y="590"/>
                  </a:lnTo>
                  <a:lnTo>
                    <a:pt x="199" y="590"/>
                  </a:lnTo>
                  <a:lnTo>
                    <a:pt x="200" y="588"/>
                  </a:lnTo>
                  <a:lnTo>
                    <a:pt x="201" y="588"/>
                  </a:lnTo>
                  <a:lnTo>
                    <a:pt x="203" y="588"/>
                  </a:lnTo>
                  <a:lnTo>
                    <a:pt x="204" y="587"/>
                  </a:lnTo>
                  <a:lnTo>
                    <a:pt x="208" y="587"/>
                  </a:lnTo>
                  <a:lnTo>
                    <a:pt x="210" y="585"/>
                  </a:lnTo>
                  <a:lnTo>
                    <a:pt x="211" y="585"/>
                  </a:lnTo>
                  <a:lnTo>
                    <a:pt x="212" y="585"/>
                  </a:lnTo>
                  <a:lnTo>
                    <a:pt x="214" y="585"/>
                  </a:lnTo>
                  <a:lnTo>
                    <a:pt x="214" y="584"/>
                  </a:lnTo>
                  <a:lnTo>
                    <a:pt x="215" y="583"/>
                  </a:lnTo>
                  <a:lnTo>
                    <a:pt x="215" y="576"/>
                  </a:lnTo>
                  <a:lnTo>
                    <a:pt x="215" y="574"/>
                  </a:lnTo>
                  <a:lnTo>
                    <a:pt x="215" y="570"/>
                  </a:lnTo>
                  <a:lnTo>
                    <a:pt x="215" y="558"/>
                  </a:lnTo>
                  <a:lnTo>
                    <a:pt x="215" y="550"/>
                  </a:lnTo>
                  <a:lnTo>
                    <a:pt x="215" y="546"/>
                  </a:lnTo>
                  <a:lnTo>
                    <a:pt x="215" y="543"/>
                  </a:lnTo>
                  <a:lnTo>
                    <a:pt x="215" y="540"/>
                  </a:lnTo>
                  <a:lnTo>
                    <a:pt x="216" y="536"/>
                  </a:lnTo>
                  <a:lnTo>
                    <a:pt x="216" y="531"/>
                  </a:lnTo>
                  <a:lnTo>
                    <a:pt x="216" y="529"/>
                  </a:lnTo>
                  <a:lnTo>
                    <a:pt x="216" y="528"/>
                  </a:lnTo>
                  <a:lnTo>
                    <a:pt x="218" y="524"/>
                  </a:lnTo>
                  <a:lnTo>
                    <a:pt x="218" y="517"/>
                  </a:lnTo>
                  <a:lnTo>
                    <a:pt x="218" y="516"/>
                  </a:lnTo>
                  <a:lnTo>
                    <a:pt x="219" y="516"/>
                  </a:lnTo>
                  <a:lnTo>
                    <a:pt x="222" y="514"/>
                  </a:lnTo>
                  <a:lnTo>
                    <a:pt x="225" y="514"/>
                  </a:lnTo>
                  <a:lnTo>
                    <a:pt x="226" y="514"/>
                  </a:lnTo>
                  <a:lnTo>
                    <a:pt x="230" y="513"/>
                  </a:lnTo>
                  <a:lnTo>
                    <a:pt x="231" y="513"/>
                  </a:lnTo>
                  <a:lnTo>
                    <a:pt x="231" y="511"/>
                  </a:lnTo>
                  <a:lnTo>
                    <a:pt x="236" y="510"/>
                  </a:lnTo>
                  <a:lnTo>
                    <a:pt x="242" y="509"/>
                  </a:lnTo>
                  <a:lnTo>
                    <a:pt x="258" y="505"/>
                  </a:lnTo>
                  <a:lnTo>
                    <a:pt x="262" y="503"/>
                  </a:lnTo>
                  <a:lnTo>
                    <a:pt x="263" y="502"/>
                  </a:lnTo>
                  <a:lnTo>
                    <a:pt x="266" y="502"/>
                  </a:lnTo>
                  <a:lnTo>
                    <a:pt x="268" y="502"/>
                  </a:lnTo>
                  <a:lnTo>
                    <a:pt x="274" y="500"/>
                  </a:lnTo>
                  <a:lnTo>
                    <a:pt x="275" y="500"/>
                  </a:lnTo>
                  <a:lnTo>
                    <a:pt x="278" y="500"/>
                  </a:lnTo>
                  <a:lnTo>
                    <a:pt x="279" y="500"/>
                  </a:lnTo>
                  <a:lnTo>
                    <a:pt x="278" y="499"/>
                  </a:lnTo>
                  <a:lnTo>
                    <a:pt x="273" y="495"/>
                  </a:lnTo>
                  <a:lnTo>
                    <a:pt x="271" y="492"/>
                  </a:lnTo>
                  <a:lnTo>
                    <a:pt x="267" y="491"/>
                  </a:lnTo>
                  <a:lnTo>
                    <a:pt x="266" y="490"/>
                  </a:lnTo>
                  <a:lnTo>
                    <a:pt x="264" y="488"/>
                  </a:lnTo>
                  <a:lnTo>
                    <a:pt x="263" y="487"/>
                  </a:lnTo>
                  <a:lnTo>
                    <a:pt x="263" y="485"/>
                  </a:lnTo>
                  <a:lnTo>
                    <a:pt x="262" y="484"/>
                  </a:lnTo>
                  <a:lnTo>
                    <a:pt x="259" y="480"/>
                  </a:lnTo>
                  <a:lnTo>
                    <a:pt x="258" y="477"/>
                  </a:lnTo>
                  <a:lnTo>
                    <a:pt x="255" y="474"/>
                  </a:lnTo>
                  <a:lnTo>
                    <a:pt x="251" y="469"/>
                  </a:lnTo>
                  <a:lnTo>
                    <a:pt x="251" y="468"/>
                  </a:lnTo>
                  <a:lnTo>
                    <a:pt x="249" y="466"/>
                  </a:lnTo>
                  <a:lnTo>
                    <a:pt x="248" y="465"/>
                  </a:lnTo>
                  <a:lnTo>
                    <a:pt x="248" y="463"/>
                  </a:lnTo>
                  <a:lnTo>
                    <a:pt x="248" y="462"/>
                  </a:lnTo>
                  <a:lnTo>
                    <a:pt x="247" y="461"/>
                  </a:lnTo>
                  <a:lnTo>
                    <a:pt x="247" y="459"/>
                  </a:lnTo>
                  <a:lnTo>
                    <a:pt x="245" y="459"/>
                  </a:lnTo>
                  <a:lnTo>
                    <a:pt x="245" y="458"/>
                  </a:lnTo>
                  <a:lnTo>
                    <a:pt x="244" y="455"/>
                  </a:lnTo>
                  <a:lnTo>
                    <a:pt x="244" y="454"/>
                  </a:lnTo>
                  <a:lnTo>
                    <a:pt x="244" y="451"/>
                  </a:lnTo>
                  <a:lnTo>
                    <a:pt x="242" y="447"/>
                  </a:lnTo>
                  <a:lnTo>
                    <a:pt x="242" y="443"/>
                  </a:lnTo>
                  <a:lnTo>
                    <a:pt x="241" y="426"/>
                  </a:lnTo>
                  <a:lnTo>
                    <a:pt x="241" y="426"/>
                  </a:lnTo>
                  <a:lnTo>
                    <a:pt x="241" y="422"/>
                  </a:lnTo>
                  <a:lnTo>
                    <a:pt x="240" y="418"/>
                  </a:lnTo>
                  <a:lnTo>
                    <a:pt x="240" y="413"/>
                  </a:lnTo>
                  <a:lnTo>
                    <a:pt x="240" y="409"/>
                  </a:lnTo>
                  <a:lnTo>
                    <a:pt x="240" y="405"/>
                  </a:lnTo>
                  <a:lnTo>
                    <a:pt x="240" y="402"/>
                  </a:lnTo>
                  <a:lnTo>
                    <a:pt x="238" y="400"/>
                  </a:lnTo>
                  <a:lnTo>
                    <a:pt x="238" y="398"/>
                  </a:lnTo>
                  <a:lnTo>
                    <a:pt x="238" y="395"/>
                  </a:lnTo>
                  <a:lnTo>
                    <a:pt x="238" y="394"/>
                  </a:lnTo>
                  <a:lnTo>
                    <a:pt x="240" y="391"/>
                  </a:lnTo>
                  <a:lnTo>
                    <a:pt x="240" y="388"/>
                  </a:lnTo>
                  <a:lnTo>
                    <a:pt x="241" y="384"/>
                  </a:lnTo>
                  <a:lnTo>
                    <a:pt x="242" y="379"/>
                  </a:lnTo>
                  <a:lnTo>
                    <a:pt x="244" y="374"/>
                  </a:lnTo>
                  <a:lnTo>
                    <a:pt x="247" y="361"/>
                  </a:lnTo>
                  <a:lnTo>
                    <a:pt x="249" y="355"/>
                  </a:lnTo>
                  <a:lnTo>
                    <a:pt x="252" y="347"/>
                  </a:lnTo>
                  <a:lnTo>
                    <a:pt x="249" y="346"/>
                  </a:lnTo>
                  <a:lnTo>
                    <a:pt x="247" y="346"/>
                  </a:lnTo>
                  <a:lnTo>
                    <a:pt x="244" y="344"/>
                  </a:lnTo>
                  <a:lnTo>
                    <a:pt x="238" y="342"/>
                  </a:lnTo>
                  <a:lnTo>
                    <a:pt x="237" y="342"/>
                  </a:lnTo>
                  <a:lnTo>
                    <a:pt x="231" y="339"/>
                  </a:lnTo>
                  <a:lnTo>
                    <a:pt x="231" y="337"/>
                  </a:lnTo>
                  <a:lnTo>
                    <a:pt x="227" y="335"/>
                  </a:lnTo>
                  <a:lnTo>
                    <a:pt x="225" y="333"/>
                  </a:lnTo>
                  <a:lnTo>
                    <a:pt x="223" y="332"/>
                  </a:lnTo>
                  <a:lnTo>
                    <a:pt x="219" y="331"/>
                  </a:lnTo>
                  <a:lnTo>
                    <a:pt x="219" y="328"/>
                  </a:lnTo>
                  <a:lnTo>
                    <a:pt x="219" y="324"/>
                  </a:lnTo>
                  <a:lnTo>
                    <a:pt x="220" y="320"/>
                  </a:lnTo>
                  <a:lnTo>
                    <a:pt x="219" y="317"/>
                  </a:lnTo>
                  <a:lnTo>
                    <a:pt x="219" y="316"/>
                  </a:lnTo>
                  <a:lnTo>
                    <a:pt x="219" y="313"/>
                  </a:lnTo>
                  <a:lnTo>
                    <a:pt x="219" y="310"/>
                  </a:lnTo>
                  <a:lnTo>
                    <a:pt x="219" y="307"/>
                  </a:lnTo>
                  <a:lnTo>
                    <a:pt x="220" y="305"/>
                  </a:lnTo>
                  <a:lnTo>
                    <a:pt x="220" y="302"/>
                  </a:lnTo>
                  <a:lnTo>
                    <a:pt x="220" y="296"/>
                  </a:lnTo>
                  <a:lnTo>
                    <a:pt x="220" y="295"/>
                  </a:lnTo>
                  <a:lnTo>
                    <a:pt x="220" y="294"/>
                  </a:lnTo>
                  <a:lnTo>
                    <a:pt x="220" y="291"/>
                  </a:lnTo>
                  <a:lnTo>
                    <a:pt x="220" y="289"/>
                  </a:lnTo>
                  <a:lnTo>
                    <a:pt x="220" y="288"/>
                  </a:lnTo>
                  <a:lnTo>
                    <a:pt x="220" y="284"/>
                  </a:lnTo>
                  <a:lnTo>
                    <a:pt x="220" y="281"/>
                  </a:lnTo>
                  <a:lnTo>
                    <a:pt x="220" y="280"/>
                  </a:lnTo>
                  <a:lnTo>
                    <a:pt x="219" y="274"/>
                  </a:lnTo>
                  <a:lnTo>
                    <a:pt x="219" y="273"/>
                  </a:lnTo>
                  <a:lnTo>
                    <a:pt x="219" y="270"/>
                  </a:lnTo>
                  <a:lnTo>
                    <a:pt x="219" y="268"/>
                  </a:lnTo>
                  <a:lnTo>
                    <a:pt x="219" y="266"/>
                  </a:lnTo>
                  <a:lnTo>
                    <a:pt x="219" y="261"/>
                  </a:lnTo>
                  <a:lnTo>
                    <a:pt x="219" y="259"/>
                  </a:lnTo>
                  <a:lnTo>
                    <a:pt x="219" y="258"/>
                  </a:lnTo>
                  <a:lnTo>
                    <a:pt x="219" y="257"/>
                  </a:lnTo>
                  <a:lnTo>
                    <a:pt x="220" y="251"/>
                  </a:lnTo>
                  <a:lnTo>
                    <a:pt x="220" y="247"/>
                  </a:lnTo>
                  <a:lnTo>
                    <a:pt x="220" y="242"/>
                  </a:lnTo>
                  <a:lnTo>
                    <a:pt x="220" y="237"/>
                  </a:lnTo>
                  <a:lnTo>
                    <a:pt x="220" y="235"/>
                  </a:lnTo>
                  <a:lnTo>
                    <a:pt x="220" y="232"/>
                  </a:lnTo>
                  <a:lnTo>
                    <a:pt x="220" y="228"/>
                  </a:lnTo>
                  <a:lnTo>
                    <a:pt x="220" y="221"/>
                  </a:lnTo>
                  <a:lnTo>
                    <a:pt x="220" y="217"/>
                  </a:lnTo>
                  <a:lnTo>
                    <a:pt x="220" y="213"/>
                  </a:lnTo>
                  <a:lnTo>
                    <a:pt x="220" y="207"/>
                  </a:lnTo>
                  <a:lnTo>
                    <a:pt x="220" y="203"/>
                  </a:lnTo>
                  <a:lnTo>
                    <a:pt x="220" y="196"/>
                  </a:lnTo>
                  <a:lnTo>
                    <a:pt x="220" y="194"/>
                  </a:lnTo>
                  <a:lnTo>
                    <a:pt x="220" y="191"/>
                  </a:lnTo>
                  <a:lnTo>
                    <a:pt x="220" y="188"/>
                  </a:lnTo>
                  <a:lnTo>
                    <a:pt x="220" y="183"/>
                  </a:lnTo>
                  <a:lnTo>
                    <a:pt x="220" y="181"/>
                  </a:lnTo>
                  <a:lnTo>
                    <a:pt x="220" y="178"/>
                  </a:lnTo>
                  <a:lnTo>
                    <a:pt x="220" y="177"/>
                  </a:lnTo>
                  <a:lnTo>
                    <a:pt x="220" y="176"/>
                  </a:lnTo>
                  <a:lnTo>
                    <a:pt x="220" y="174"/>
                  </a:lnTo>
                  <a:lnTo>
                    <a:pt x="220" y="170"/>
                  </a:lnTo>
                  <a:lnTo>
                    <a:pt x="220" y="166"/>
                  </a:lnTo>
                  <a:lnTo>
                    <a:pt x="220" y="163"/>
                  </a:lnTo>
                  <a:lnTo>
                    <a:pt x="220" y="159"/>
                  </a:lnTo>
                  <a:lnTo>
                    <a:pt x="220" y="158"/>
                  </a:lnTo>
                  <a:lnTo>
                    <a:pt x="220" y="152"/>
                  </a:lnTo>
                  <a:lnTo>
                    <a:pt x="220" y="148"/>
                  </a:lnTo>
                  <a:lnTo>
                    <a:pt x="220" y="147"/>
                  </a:lnTo>
                  <a:lnTo>
                    <a:pt x="220" y="146"/>
                  </a:lnTo>
                  <a:lnTo>
                    <a:pt x="222" y="143"/>
                  </a:lnTo>
                  <a:lnTo>
                    <a:pt x="222" y="142"/>
                  </a:lnTo>
                  <a:lnTo>
                    <a:pt x="222" y="137"/>
                  </a:lnTo>
                  <a:lnTo>
                    <a:pt x="222" y="135"/>
                  </a:lnTo>
                  <a:lnTo>
                    <a:pt x="223" y="133"/>
                  </a:lnTo>
                  <a:lnTo>
                    <a:pt x="223" y="132"/>
                  </a:lnTo>
                  <a:lnTo>
                    <a:pt x="223" y="131"/>
                  </a:lnTo>
                  <a:lnTo>
                    <a:pt x="225" y="128"/>
                  </a:lnTo>
                  <a:lnTo>
                    <a:pt x="226" y="124"/>
                  </a:lnTo>
                  <a:lnTo>
                    <a:pt x="225" y="124"/>
                  </a:lnTo>
                  <a:lnTo>
                    <a:pt x="223" y="124"/>
                  </a:lnTo>
                  <a:lnTo>
                    <a:pt x="223" y="117"/>
                  </a:lnTo>
                  <a:lnTo>
                    <a:pt x="223" y="115"/>
                  </a:lnTo>
                  <a:lnTo>
                    <a:pt x="223" y="114"/>
                  </a:lnTo>
                  <a:lnTo>
                    <a:pt x="223" y="111"/>
                  </a:lnTo>
                  <a:lnTo>
                    <a:pt x="225" y="110"/>
                  </a:lnTo>
                  <a:lnTo>
                    <a:pt x="225" y="109"/>
                  </a:lnTo>
                  <a:lnTo>
                    <a:pt x="225" y="107"/>
                  </a:lnTo>
                  <a:lnTo>
                    <a:pt x="225" y="106"/>
                  </a:lnTo>
                  <a:lnTo>
                    <a:pt x="223" y="106"/>
                  </a:lnTo>
                  <a:lnTo>
                    <a:pt x="223" y="105"/>
                  </a:lnTo>
                  <a:lnTo>
                    <a:pt x="223" y="103"/>
                  </a:lnTo>
                  <a:lnTo>
                    <a:pt x="225" y="102"/>
                  </a:lnTo>
                  <a:lnTo>
                    <a:pt x="223" y="102"/>
                  </a:lnTo>
                  <a:lnTo>
                    <a:pt x="223" y="99"/>
                  </a:lnTo>
                  <a:lnTo>
                    <a:pt x="223" y="96"/>
                  </a:lnTo>
                  <a:lnTo>
                    <a:pt x="223" y="96"/>
                  </a:lnTo>
                  <a:lnTo>
                    <a:pt x="223" y="95"/>
                  </a:lnTo>
                  <a:lnTo>
                    <a:pt x="223" y="89"/>
                  </a:lnTo>
                  <a:lnTo>
                    <a:pt x="223" y="88"/>
                  </a:lnTo>
                  <a:lnTo>
                    <a:pt x="223" y="87"/>
                  </a:lnTo>
                  <a:lnTo>
                    <a:pt x="223" y="84"/>
                  </a:lnTo>
                  <a:lnTo>
                    <a:pt x="223" y="83"/>
                  </a:lnTo>
                  <a:lnTo>
                    <a:pt x="223" y="80"/>
                  </a:lnTo>
                  <a:lnTo>
                    <a:pt x="223" y="78"/>
                  </a:lnTo>
                  <a:lnTo>
                    <a:pt x="223" y="77"/>
                  </a:lnTo>
                  <a:lnTo>
                    <a:pt x="223" y="76"/>
                  </a:lnTo>
                  <a:lnTo>
                    <a:pt x="223" y="74"/>
                  </a:lnTo>
                  <a:lnTo>
                    <a:pt x="223" y="73"/>
                  </a:lnTo>
                  <a:lnTo>
                    <a:pt x="223" y="72"/>
                  </a:lnTo>
                  <a:lnTo>
                    <a:pt x="223" y="70"/>
                  </a:lnTo>
                  <a:lnTo>
                    <a:pt x="223" y="69"/>
                  </a:lnTo>
                  <a:lnTo>
                    <a:pt x="223" y="66"/>
                  </a:lnTo>
                  <a:lnTo>
                    <a:pt x="223" y="65"/>
                  </a:lnTo>
                  <a:lnTo>
                    <a:pt x="223" y="63"/>
                  </a:lnTo>
                  <a:lnTo>
                    <a:pt x="225" y="63"/>
                  </a:lnTo>
                  <a:lnTo>
                    <a:pt x="225" y="63"/>
                  </a:lnTo>
                  <a:lnTo>
                    <a:pt x="225" y="62"/>
                  </a:lnTo>
                  <a:lnTo>
                    <a:pt x="225" y="61"/>
                  </a:lnTo>
                  <a:lnTo>
                    <a:pt x="225" y="59"/>
                  </a:lnTo>
                  <a:lnTo>
                    <a:pt x="226" y="59"/>
                  </a:lnTo>
                  <a:lnTo>
                    <a:pt x="226" y="58"/>
                  </a:lnTo>
                  <a:lnTo>
                    <a:pt x="226" y="57"/>
                  </a:lnTo>
                  <a:lnTo>
                    <a:pt x="226" y="55"/>
                  </a:lnTo>
                  <a:lnTo>
                    <a:pt x="226" y="54"/>
                  </a:lnTo>
                  <a:lnTo>
                    <a:pt x="227" y="51"/>
                  </a:lnTo>
                  <a:lnTo>
                    <a:pt x="227" y="50"/>
                  </a:lnTo>
                  <a:lnTo>
                    <a:pt x="227" y="48"/>
                  </a:lnTo>
                  <a:lnTo>
                    <a:pt x="227" y="47"/>
                  </a:lnTo>
                  <a:lnTo>
                    <a:pt x="229" y="47"/>
                  </a:lnTo>
                  <a:lnTo>
                    <a:pt x="229" y="46"/>
                  </a:lnTo>
                  <a:lnTo>
                    <a:pt x="229" y="44"/>
                  </a:lnTo>
                  <a:lnTo>
                    <a:pt x="229" y="43"/>
                  </a:lnTo>
                  <a:lnTo>
                    <a:pt x="229" y="41"/>
                  </a:lnTo>
                  <a:lnTo>
                    <a:pt x="230" y="40"/>
                  </a:lnTo>
                  <a:lnTo>
                    <a:pt x="230" y="39"/>
                  </a:lnTo>
                  <a:lnTo>
                    <a:pt x="230" y="37"/>
                  </a:lnTo>
                  <a:lnTo>
                    <a:pt x="230" y="35"/>
                  </a:lnTo>
                  <a:lnTo>
                    <a:pt x="230" y="33"/>
                  </a:lnTo>
                  <a:lnTo>
                    <a:pt x="230" y="32"/>
                  </a:lnTo>
                  <a:lnTo>
                    <a:pt x="231" y="31"/>
                  </a:lnTo>
                  <a:lnTo>
                    <a:pt x="231" y="28"/>
                  </a:lnTo>
                  <a:lnTo>
                    <a:pt x="231" y="25"/>
                  </a:lnTo>
                  <a:lnTo>
                    <a:pt x="231" y="24"/>
                  </a:lnTo>
                  <a:lnTo>
                    <a:pt x="231" y="22"/>
                  </a:lnTo>
                  <a:lnTo>
                    <a:pt x="231" y="21"/>
                  </a:lnTo>
                  <a:lnTo>
                    <a:pt x="231" y="17"/>
                  </a:lnTo>
                  <a:lnTo>
                    <a:pt x="231" y="13"/>
                  </a:lnTo>
                  <a:lnTo>
                    <a:pt x="233" y="11"/>
                  </a:lnTo>
                  <a:lnTo>
                    <a:pt x="238" y="9"/>
                  </a:lnTo>
                  <a:lnTo>
                    <a:pt x="241" y="7"/>
                  </a:lnTo>
                  <a:lnTo>
                    <a:pt x="242" y="6"/>
                  </a:lnTo>
                  <a:lnTo>
                    <a:pt x="244" y="6"/>
                  </a:lnTo>
                  <a:lnTo>
                    <a:pt x="245" y="4"/>
                  </a:lnTo>
                  <a:lnTo>
                    <a:pt x="247" y="4"/>
                  </a:lnTo>
                  <a:lnTo>
                    <a:pt x="248" y="3"/>
                  </a:lnTo>
                  <a:lnTo>
                    <a:pt x="249" y="3"/>
                  </a:lnTo>
                  <a:lnTo>
                    <a:pt x="252" y="2"/>
                  </a:lnTo>
                  <a:lnTo>
                    <a:pt x="255" y="2"/>
                  </a:lnTo>
                  <a:lnTo>
                    <a:pt x="258" y="0"/>
                  </a:lnTo>
                  <a:lnTo>
                    <a:pt x="258" y="3"/>
                  </a:lnTo>
                  <a:lnTo>
                    <a:pt x="258" y="4"/>
                  </a:lnTo>
                  <a:lnTo>
                    <a:pt x="258" y="6"/>
                  </a:lnTo>
                  <a:lnTo>
                    <a:pt x="259" y="7"/>
                  </a:lnTo>
                  <a:lnTo>
                    <a:pt x="259" y="9"/>
                  </a:lnTo>
                  <a:lnTo>
                    <a:pt x="259" y="10"/>
                  </a:lnTo>
                  <a:lnTo>
                    <a:pt x="259" y="11"/>
                  </a:lnTo>
                  <a:lnTo>
                    <a:pt x="259" y="20"/>
                  </a:lnTo>
                  <a:lnTo>
                    <a:pt x="259" y="22"/>
                  </a:lnTo>
                  <a:lnTo>
                    <a:pt x="259" y="24"/>
                  </a:lnTo>
                  <a:lnTo>
                    <a:pt x="259" y="26"/>
                  </a:lnTo>
                  <a:lnTo>
                    <a:pt x="258" y="31"/>
                  </a:lnTo>
                  <a:lnTo>
                    <a:pt x="258" y="32"/>
                  </a:lnTo>
                  <a:lnTo>
                    <a:pt x="259" y="33"/>
                  </a:lnTo>
                  <a:lnTo>
                    <a:pt x="259" y="35"/>
                  </a:lnTo>
                  <a:lnTo>
                    <a:pt x="259" y="37"/>
                  </a:lnTo>
                  <a:lnTo>
                    <a:pt x="260" y="40"/>
                  </a:lnTo>
                  <a:lnTo>
                    <a:pt x="260" y="41"/>
                  </a:lnTo>
                  <a:lnTo>
                    <a:pt x="259" y="41"/>
                  </a:lnTo>
                  <a:lnTo>
                    <a:pt x="259" y="43"/>
                  </a:lnTo>
                  <a:lnTo>
                    <a:pt x="260" y="44"/>
                  </a:lnTo>
                  <a:lnTo>
                    <a:pt x="260" y="47"/>
                  </a:lnTo>
                  <a:lnTo>
                    <a:pt x="260" y="50"/>
                  </a:lnTo>
                  <a:lnTo>
                    <a:pt x="260" y="54"/>
                  </a:lnTo>
                  <a:lnTo>
                    <a:pt x="258" y="63"/>
                  </a:lnTo>
                  <a:lnTo>
                    <a:pt x="258" y="65"/>
                  </a:lnTo>
                  <a:lnTo>
                    <a:pt x="258" y="69"/>
                  </a:lnTo>
                  <a:lnTo>
                    <a:pt x="258" y="73"/>
                  </a:lnTo>
                  <a:lnTo>
                    <a:pt x="259" y="76"/>
                  </a:lnTo>
                  <a:lnTo>
                    <a:pt x="263" y="80"/>
                  </a:lnTo>
                  <a:lnTo>
                    <a:pt x="266" y="85"/>
                  </a:lnTo>
                  <a:lnTo>
                    <a:pt x="268" y="88"/>
                  </a:lnTo>
                  <a:lnTo>
                    <a:pt x="270" y="88"/>
                  </a:lnTo>
                  <a:lnTo>
                    <a:pt x="271" y="89"/>
                  </a:lnTo>
                  <a:lnTo>
                    <a:pt x="273" y="89"/>
                  </a:lnTo>
                  <a:lnTo>
                    <a:pt x="270" y="92"/>
                  </a:lnTo>
                  <a:lnTo>
                    <a:pt x="268" y="94"/>
                  </a:lnTo>
                  <a:lnTo>
                    <a:pt x="271" y="95"/>
                  </a:lnTo>
                  <a:lnTo>
                    <a:pt x="271" y="96"/>
                  </a:lnTo>
                  <a:lnTo>
                    <a:pt x="273" y="96"/>
                  </a:lnTo>
                  <a:lnTo>
                    <a:pt x="275" y="98"/>
                  </a:lnTo>
                  <a:close/>
                  <a:moveTo>
                    <a:pt x="410" y="740"/>
                  </a:moveTo>
                  <a:lnTo>
                    <a:pt x="400" y="740"/>
                  </a:lnTo>
                  <a:lnTo>
                    <a:pt x="400" y="747"/>
                  </a:lnTo>
                  <a:lnTo>
                    <a:pt x="406" y="747"/>
                  </a:lnTo>
                  <a:lnTo>
                    <a:pt x="407" y="747"/>
                  </a:lnTo>
                  <a:lnTo>
                    <a:pt x="410" y="747"/>
                  </a:lnTo>
                  <a:lnTo>
                    <a:pt x="410" y="740"/>
                  </a:lnTo>
                  <a:close/>
                </a:path>
              </a:pathLst>
            </a:custGeom>
            <a:solidFill>
              <a:srgbClr val="73BC44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222">
              <a:extLst>
                <a:ext uri="{FF2B5EF4-FFF2-40B4-BE49-F238E27FC236}">
                  <a16:creationId xmlns:a16="http://schemas.microsoft.com/office/drawing/2014/main" id="{1D3BC52F-24DF-A00B-2744-6C7EF21523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0313" y="915988"/>
              <a:ext cx="1284288" cy="1298575"/>
            </a:xfrm>
            <a:custGeom>
              <a:avLst/>
              <a:gdLst>
                <a:gd name="T0" fmla="*/ 695 w 809"/>
                <a:gd name="T1" fmla="*/ 240 h 818"/>
                <a:gd name="T2" fmla="*/ 715 w 809"/>
                <a:gd name="T3" fmla="*/ 192 h 818"/>
                <a:gd name="T4" fmla="*/ 757 w 809"/>
                <a:gd name="T5" fmla="*/ 244 h 818"/>
                <a:gd name="T6" fmla="*/ 736 w 809"/>
                <a:gd name="T7" fmla="*/ 301 h 818"/>
                <a:gd name="T8" fmla="*/ 732 w 809"/>
                <a:gd name="T9" fmla="*/ 496 h 818"/>
                <a:gd name="T10" fmla="*/ 672 w 809"/>
                <a:gd name="T11" fmla="*/ 600 h 818"/>
                <a:gd name="T12" fmla="*/ 617 w 809"/>
                <a:gd name="T13" fmla="*/ 615 h 818"/>
                <a:gd name="T14" fmla="*/ 600 w 809"/>
                <a:gd name="T15" fmla="*/ 662 h 818"/>
                <a:gd name="T16" fmla="*/ 624 w 809"/>
                <a:gd name="T17" fmla="*/ 686 h 818"/>
                <a:gd name="T18" fmla="*/ 599 w 809"/>
                <a:gd name="T19" fmla="*/ 696 h 818"/>
                <a:gd name="T20" fmla="*/ 550 w 809"/>
                <a:gd name="T21" fmla="*/ 691 h 818"/>
                <a:gd name="T22" fmla="*/ 507 w 809"/>
                <a:gd name="T23" fmla="*/ 693 h 818"/>
                <a:gd name="T24" fmla="*/ 506 w 809"/>
                <a:gd name="T25" fmla="*/ 658 h 818"/>
                <a:gd name="T26" fmla="*/ 504 w 809"/>
                <a:gd name="T27" fmla="*/ 607 h 818"/>
                <a:gd name="T28" fmla="*/ 467 w 809"/>
                <a:gd name="T29" fmla="*/ 597 h 818"/>
                <a:gd name="T30" fmla="*/ 488 w 809"/>
                <a:gd name="T31" fmla="*/ 517 h 818"/>
                <a:gd name="T32" fmla="*/ 462 w 809"/>
                <a:gd name="T33" fmla="*/ 397 h 818"/>
                <a:gd name="T34" fmla="*/ 395 w 809"/>
                <a:gd name="T35" fmla="*/ 327 h 818"/>
                <a:gd name="T36" fmla="*/ 214 w 809"/>
                <a:gd name="T37" fmla="*/ 570 h 818"/>
                <a:gd name="T38" fmla="*/ 325 w 809"/>
                <a:gd name="T39" fmla="*/ 626 h 818"/>
                <a:gd name="T40" fmla="*/ 354 w 809"/>
                <a:gd name="T41" fmla="*/ 723 h 818"/>
                <a:gd name="T42" fmla="*/ 378 w 809"/>
                <a:gd name="T43" fmla="*/ 756 h 818"/>
                <a:gd name="T44" fmla="*/ 399 w 809"/>
                <a:gd name="T45" fmla="*/ 786 h 818"/>
                <a:gd name="T46" fmla="*/ 373 w 809"/>
                <a:gd name="T47" fmla="*/ 780 h 818"/>
                <a:gd name="T48" fmla="*/ 356 w 809"/>
                <a:gd name="T49" fmla="*/ 789 h 818"/>
                <a:gd name="T50" fmla="*/ 326 w 809"/>
                <a:gd name="T51" fmla="*/ 811 h 818"/>
                <a:gd name="T52" fmla="*/ 297 w 809"/>
                <a:gd name="T53" fmla="*/ 802 h 818"/>
                <a:gd name="T54" fmla="*/ 260 w 809"/>
                <a:gd name="T55" fmla="*/ 795 h 818"/>
                <a:gd name="T56" fmla="*/ 230 w 809"/>
                <a:gd name="T57" fmla="*/ 752 h 818"/>
                <a:gd name="T58" fmla="*/ 212 w 809"/>
                <a:gd name="T59" fmla="*/ 723 h 818"/>
                <a:gd name="T60" fmla="*/ 100 w 809"/>
                <a:gd name="T61" fmla="*/ 643 h 818"/>
                <a:gd name="T62" fmla="*/ 64 w 809"/>
                <a:gd name="T63" fmla="*/ 521 h 818"/>
                <a:gd name="T64" fmla="*/ 3 w 809"/>
                <a:gd name="T65" fmla="*/ 473 h 818"/>
                <a:gd name="T66" fmla="*/ 11 w 809"/>
                <a:gd name="T67" fmla="*/ 421 h 818"/>
                <a:gd name="T68" fmla="*/ 78 w 809"/>
                <a:gd name="T69" fmla="*/ 412 h 818"/>
                <a:gd name="T70" fmla="*/ 92 w 809"/>
                <a:gd name="T71" fmla="*/ 448 h 818"/>
                <a:gd name="T72" fmla="*/ 115 w 809"/>
                <a:gd name="T73" fmla="*/ 395 h 818"/>
                <a:gd name="T74" fmla="*/ 116 w 809"/>
                <a:gd name="T75" fmla="*/ 273 h 818"/>
                <a:gd name="T76" fmla="*/ 57 w 809"/>
                <a:gd name="T77" fmla="*/ 186 h 818"/>
                <a:gd name="T78" fmla="*/ 281 w 809"/>
                <a:gd name="T79" fmla="*/ 229 h 818"/>
                <a:gd name="T80" fmla="*/ 292 w 809"/>
                <a:gd name="T81" fmla="*/ 184 h 818"/>
                <a:gd name="T82" fmla="*/ 318 w 809"/>
                <a:gd name="T83" fmla="*/ 218 h 818"/>
                <a:gd name="T84" fmla="*/ 333 w 809"/>
                <a:gd name="T85" fmla="*/ 170 h 818"/>
                <a:gd name="T86" fmla="*/ 407 w 809"/>
                <a:gd name="T87" fmla="*/ 25 h 818"/>
                <a:gd name="T88" fmla="*/ 429 w 809"/>
                <a:gd name="T89" fmla="*/ 8 h 818"/>
                <a:gd name="T90" fmla="*/ 470 w 809"/>
                <a:gd name="T91" fmla="*/ 22 h 818"/>
                <a:gd name="T92" fmla="*/ 497 w 809"/>
                <a:gd name="T93" fmla="*/ 90 h 818"/>
                <a:gd name="T94" fmla="*/ 630 w 809"/>
                <a:gd name="T95" fmla="*/ 22 h 818"/>
                <a:gd name="T96" fmla="*/ 691 w 809"/>
                <a:gd name="T97" fmla="*/ 30 h 818"/>
                <a:gd name="T98" fmla="*/ 636 w 809"/>
                <a:gd name="T99" fmla="*/ 141 h 818"/>
                <a:gd name="T100" fmla="*/ 685 w 809"/>
                <a:gd name="T101" fmla="*/ 153 h 818"/>
                <a:gd name="T102" fmla="*/ 478 w 809"/>
                <a:gd name="T103" fmla="*/ 166 h 818"/>
                <a:gd name="T104" fmla="*/ 423 w 809"/>
                <a:gd name="T105" fmla="*/ 163 h 818"/>
                <a:gd name="T106" fmla="*/ 432 w 809"/>
                <a:gd name="T107" fmla="*/ 74 h 818"/>
                <a:gd name="T108" fmla="*/ 588 w 809"/>
                <a:gd name="T109" fmla="*/ 319 h 818"/>
                <a:gd name="T110" fmla="*/ 670 w 809"/>
                <a:gd name="T111" fmla="*/ 378 h 818"/>
                <a:gd name="T112" fmla="*/ 678 w 809"/>
                <a:gd name="T113" fmla="*/ 241 h 818"/>
                <a:gd name="T114" fmla="*/ 551 w 809"/>
                <a:gd name="T115" fmla="*/ 321 h 818"/>
                <a:gd name="T116" fmla="*/ 580 w 809"/>
                <a:gd name="T117" fmla="*/ 295 h 818"/>
                <a:gd name="T118" fmla="*/ 160 w 809"/>
                <a:gd name="T119" fmla="*/ 429 h 818"/>
                <a:gd name="T120" fmla="*/ 637 w 809"/>
                <a:gd name="T121" fmla="*/ 406 h 818"/>
                <a:gd name="T122" fmla="*/ 582 w 809"/>
                <a:gd name="T123" fmla="*/ 582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9" h="818">
                  <a:moveTo>
                    <a:pt x="706" y="212"/>
                  </a:moveTo>
                  <a:lnTo>
                    <a:pt x="704" y="212"/>
                  </a:lnTo>
                  <a:lnTo>
                    <a:pt x="699" y="212"/>
                  </a:lnTo>
                  <a:lnTo>
                    <a:pt x="698" y="218"/>
                  </a:lnTo>
                  <a:lnTo>
                    <a:pt x="689" y="218"/>
                  </a:lnTo>
                  <a:lnTo>
                    <a:pt x="689" y="219"/>
                  </a:lnTo>
                  <a:lnTo>
                    <a:pt x="689" y="221"/>
                  </a:lnTo>
                  <a:lnTo>
                    <a:pt x="689" y="221"/>
                  </a:lnTo>
                  <a:lnTo>
                    <a:pt x="689" y="222"/>
                  </a:lnTo>
                  <a:lnTo>
                    <a:pt x="685" y="227"/>
                  </a:lnTo>
                  <a:lnTo>
                    <a:pt x="681" y="232"/>
                  </a:lnTo>
                  <a:lnTo>
                    <a:pt x="680" y="232"/>
                  </a:lnTo>
                  <a:lnTo>
                    <a:pt x="680" y="233"/>
                  </a:lnTo>
                  <a:lnTo>
                    <a:pt x="680" y="234"/>
                  </a:lnTo>
                  <a:lnTo>
                    <a:pt x="678" y="234"/>
                  </a:lnTo>
                  <a:lnTo>
                    <a:pt x="678" y="236"/>
                  </a:lnTo>
                  <a:lnTo>
                    <a:pt x="678" y="237"/>
                  </a:lnTo>
                  <a:lnTo>
                    <a:pt x="678" y="238"/>
                  </a:lnTo>
                  <a:lnTo>
                    <a:pt x="678" y="240"/>
                  </a:lnTo>
                  <a:lnTo>
                    <a:pt x="680" y="240"/>
                  </a:lnTo>
                  <a:lnTo>
                    <a:pt x="680" y="241"/>
                  </a:lnTo>
                  <a:lnTo>
                    <a:pt x="680" y="243"/>
                  </a:lnTo>
                  <a:lnTo>
                    <a:pt x="681" y="243"/>
                  </a:lnTo>
                  <a:lnTo>
                    <a:pt x="681" y="244"/>
                  </a:lnTo>
                  <a:lnTo>
                    <a:pt x="687" y="240"/>
                  </a:lnTo>
                  <a:lnTo>
                    <a:pt x="695" y="240"/>
                  </a:lnTo>
                  <a:lnTo>
                    <a:pt x="699" y="240"/>
                  </a:lnTo>
                  <a:lnTo>
                    <a:pt x="700" y="240"/>
                  </a:lnTo>
                  <a:lnTo>
                    <a:pt x="698" y="234"/>
                  </a:lnTo>
                  <a:lnTo>
                    <a:pt x="696" y="234"/>
                  </a:lnTo>
                  <a:lnTo>
                    <a:pt x="698" y="234"/>
                  </a:lnTo>
                  <a:lnTo>
                    <a:pt x="700" y="233"/>
                  </a:lnTo>
                  <a:lnTo>
                    <a:pt x="700" y="232"/>
                  </a:lnTo>
                  <a:lnTo>
                    <a:pt x="700" y="230"/>
                  </a:lnTo>
                  <a:lnTo>
                    <a:pt x="700" y="229"/>
                  </a:lnTo>
                  <a:lnTo>
                    <a:pt x="702" y="229"/>
                  </a:lnTo>
                  <a:lnTo>
                    <a:pt x="702" y="227"/>
                  </a:lnTo>
                  <a:lnTo>
                    <a:pt x="702" y="226"/>
                  </a:lnTo>
                  <a:lnTo>
                    <a:pt x="702" y="225"/>
                  </a:lnTo>
                  <a:lnTo>
                    <a:pt x="702" y="223"/>
                  </a:lnTo>
                  <a:lnTo>
                    <a:pt x="703" y="222"/>
                  </a:lnTo>
                  <a:lnTo>
                    <a:pt x="704" y="221"/>
                  </a:lnTo>
                  <a:lnTo>
                    <a:pt x="704" y="219"/>
                  </a:lnTo>
                  <a:lnTo>
                    <a:pt x="704" y="218"/>
                  </a:lnTo>
                  <a:lnTo>
                    <a:pt x="704" y="217"/>
                  </a:lnTo>
                  <a:lnTo>
                    <a:pt x="706" y="217"/>
                  </a:lnTo>
                  <a:lnTo>
                    <a:pt x="706" y="215"/>
                  </a:lnTo>
                  <a:lnTo>
                    <a:pt x="706" y="214"/>
                  </a:lnTo>
                  <a:lnTo>
                    <a:pt x="706" y="212"/>
                  </a:lnTo>
                  <a:lnTo>
                    <a:pt x="709" y="212"/>
                  </a:lnTo>
                  <a:lnTo>
                    <a:pt x="720" y="195"/>
                  </a:lnTo>
                  <a:lnTo>
                    <a:pt x="715" y="192"/>
                  </a:lnTo>
                  <a:lnTo>
                    <a:pt x="722" y="184"/>
                  </a:lnTo>
                  <a:lnTo>
                    <a:pt x="736" y="184"/>
                  </a:lnTo>
                  <a:lnTo>
                    <a:pt x="736" y="212"/>
                  </a:lnTo>
                  <a:lnTo>
                    <a:pt x="724" y="212"/>
                  </a:lnTo>
                  <a:lnTo>
                    <a:pt x="725" y="212"/>
                  </a:lnTo>
                  <a:lnTo>
                    <a:pt x="726" y="212"/>
                  </a:lnTo>
                  <a:lnTo>
                    <a:pt x="726" y="214"/>
                  </a:lnTo>
                  <a:lnTo>
                    <a:pt x="728" y="214"/>
                  </a:lnTo>
                  <a:lnTo>
                    <a:pt x="729" y="214"/>
                  </a:lnTo>
                  <a:lnTo>
                    <a:pt x="730" y="214"/>
                  </a:lnTo>
                  <a:lnTo>
                    <a:pt x="732" y="214"/>
                  </a:lnTo>
                  <a:lnTo>
                    <a:pt x="735" y="215"/>
                  </a:lnTo>
                  <a:lnTo>
                    <a:pt x="735" y="217"/>
                  </a:lnTo>
                  <a:lnTo>
                    <a:pt x="736" y="217"/>
                  </a:lnTo>
                  <a:lnTo>
                    <a:pt x="737" y="217"/>
                  </a:lnTo>
                  <a:lnTo>
                    <a:pt x="739" y="217"/>
                  </a:lnTo>
                  <a:lnTo>
                    <a:pt x="739" y="215"/>
                  </a:lnTo>
                  <a:lnTo>
                    <a:pt x="740" y="215"/>
                  </a:lnTo>
                  <a:lnTo>
                    <a:pt x="741" y="214"/>
                  </a:lnTo>
                  <a:lnTo>
                    <a:pt x="747" y="214"/>
                  </a:lnTo>
                  <a:lnTo>
                    <a:pt x="748" y="214"/>
                  </a:lnTo>
                  <a:lnTo>
                    <a:pt x="752" y="214"/>
                  </a:lnTo>
                  <a:lnTo>
                    <a:pt x="757" y="214"/>
                  </a:lnTo>
                  <a:lnTo>
                    <a:pt x="757" y="241"/>
                  </a:lnTo>
                  <a:lnTo>
                    <a:pt x="757" y="243"/>
                  </a:lnTo>
                  <a:lnTo>
                    <a:pt x="757" y="244"/>
                  </a:lnTo>
                  <a:lnTo>
                    <a:pt x="755" y="244"/>
                  </a:lnTo>
                  <a:lnTo>
                    <a:pt x="755" y="245"/>
                  </a:lnTo>
                  <a:lnTo>
                    <a:pt x="755" y="247"/>
                  </a:lnTo>
                  <a:lnTo>
                    <a:pt x="755" y="248"/>
                  </a:lnTo>
                  <a:lnTo>
                    <a:pt x="755" y="248"/>
                  </a:lnTo>
                  <a:lnTo>
                    <a:pt x="755" y="249"/>
                  </a:lnTo>
                  <a:lnTo>
                    <a:pt x="754" y="251"/>
                  </a:lnTo>
                  <a:lnTo>
                    <a:pt x="754" y="252"/>
                  </a:lnTo>
                  <a:lnTo>
                    <a:pt x="752" y="252"/>
                  </a:lnTo>
                  <a:lnTo>
                    <a:pt x="752" y="253"/>
                  </a:lnTo>
                  <a:lnTo>
                    <a:pt x="750" y="255"/>
                  </a:lnTo>
                  <a:lnTo>
                    <a:pt x="751" y="258"/>
                  </a:lnTo>
                  <a:lnTo>
                    <a:pt x="752" y="258"/>
                  </a:lnTo>
                  <a:lnTo>
                    <a:pt x="752" y="259"/>
                  </a:lnTo>
                  <a:lnTo>
                    <a:pt x="754" y="259"/>
                  </a:lnTo>
                  <a:lnTo>
                    <a:pt x="754" y="260"/>
                  </a:lnTo>
                  <a:lnTo>
                    <a:pt x="755" y="260"/>
                  </a:lnTo>
                  <a:lnTo>
                    <a:pt x="755" y="290"/>
                  </a:lnTo>
                  <a:lnTo>
                    <a:pt x="735" y="290"/>
                  </a:lnTo>
                  <a:lnTo>
                    <a:pt x="735" y="293"/>
                  </a:lnTo>
                  <a:lnTo>
                    <a:pt x="735" y="295"/>
                  </a:lnTo>
                  <a:lnTo>
                    <a:pt x="735" y="296"/>
                  </a:lnTo>
                  <a:lnTo>
                    <a:pt x="735" y="297"/>
                  </a:lnTo>
                  <a:lnTo>
                    <a:pt x="735" y="299"/>
                  </a:lnTo>
                  <a:lnTo>
                    <a:pt x="735" y="300"/>
                  </a:lnTo>
                  <a:lnTo>
                    <a:pt x="736" y="301"/>
                  </a:lnTo>
                  <a:lnTo>
                    <a:pt x="736" y="303"/>
                  </a:lnTo>
                  <a:lnTo>
                    <a:pt x="737" y="306"/>
                  </a:lnTo>
                  <a:lnTo>
                    <a:pt x="737" y="308"/>
                  </a:lnTo>
                  <a:lnTo>
                    <a:pt x="740" y="311"/>
                  </a:lnTo>
                  <a:lnTo>
                    <a:pt x="741" y="312"/>
                  </a:lnTo>
                  <a:lnTo>
                    <a:pt x="750" y="312"/>
                  </a:lnTo>
                  <a:lnTo>
                    <a:pt x="754" y="312"/>
                  </a:lnTo>
                  <a:lnTo>
                    <a:pt x="755" y="314"/>
                  </a:lnTo>
                  <a:lnTo>
                    <a:pt x="755" y="314"/>
                  </a:lnTo>
                  <a:lnTo>
                    <a:pt x="769" y="314"/>
                  </a:lnTo>
                  <a:lnTo>
                    <a:pt x="788" y="314"/>
                  </a:lnTo>
                  <a:lnTo>
                    <a:pt x="794" y="314"/>
                  </a:lnTo>
                  <a:lnTo>
                    <a:pt x="805" y="314"/>
                  </a:lnTo>
                  <a:lnTo>
                    <a:pt x="809" y="314"/>
                  </a:lnTo>
                  <a:lnTo>
                    <a:pt x="807" y="317"/>
                  </a:lnTo>
                  <a:lnTo>
                    <a:pt x="796" y="340"/>
                  </a:lnTo>
                  <a:lnTo>
                    <a:pt x="785" y="366"/>
                  </a:lnTo>
                  <a:lnTo>
                    <a:pt x="773" y="393"/>
                  </a:lnTo>
                  <a:lnTo>
                    <a:pt x="769" y="401"/>
                  </a:lnTo>
                  <a:lnTo>
                    <a:pt x="767" y="404"/>
                  </a:lnTo>
                  <a:lnTo>
                    <a:pt x="761" y="419"/>
                  </a:lnTo>
                  <a:lnTo>
                    <a:pt x="735" y="478"/>
                  </a:lnTo>
                  <a:lnTo>
                    <a:pt x="732" y="478"/>
                  </a:lnTo>
                  <a:lnTo>
                    <a:pt x="732" y="485"/>
                  </a:lnTo>
                  <a:lnTo>
                    <a:pt x="732" y="492"/>
                  </a:lnTo>
                  <a:lnTo>
                    <a:pt x="732" y="496"/>
                  </a:lnTo>
                  <a:lnTo>
                    <a:pt x="730" y="496"/>
                  </a:lnTo>
                  <a:lnTo>
                    <a:pt x="729" y="526"/>
                  </a:lnTo>
                  <a:lnTo>
                    <a:pt x="729" y="554"/>
                  </a:lnTo>
                  <a:lnTo>
                    <a:pt x="729" y="570"/>
                  </a:lnTo>
                  <a:lnTo>
                    <a:pt x="729" y="585"/>
                  </a:lnTo>
                  <a:lnTo>
                    <a:pt x="729" y="591"/>
                  </a:lnTo>
                  <a:lnTo>
                    <a:pt x="729" y="592"/>
                  </a:lnTo>
                  <a:lnTo>
                    <a:pt x="714" y="592"/>
                  </a:lnTo>
                  <a:lnTo>
                    <a:pt x="698" y="592"/>
                  </a:lnTo>
                  <a:lnTo>
                    <a:pt x="696" y="592"/>
                  </a:lnTo>
                  <a:lnTo>
                    <a:pt x="695" y="592"/>
                  </a:lnTo>
                  <a:lnTo>
                    <a:pt x="693" y="592"/>
                  </a:lnTo>
                  <a:lnTo>
                    <a:pt x="692" y="592"/>
                  </a:lnTo>
                  <a:lnTo>
                    <a:pt x="691" y="592"/>
                  </a:lnTo>
                  <a:lnTo>
                    <a:pt x="689" y="592"/>
                  </a:lnTo>
                  <a:lnTo>
                    <a:pt x="689" y="592"/>
                  </a:lnTo>
                  <a:lnTo>
                    <a:pt x="688" y="592"/>
                  </a:lnTo>
                  <a:lnTo>
                    <a:pt x="687" y="592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4" y="593"/>
                  </a:lnTo>
                  <a:lnTo>
                    <a:pt x="680" y="596"/>
                  </a:lnTo>
                  <a:lnTo>
                    <a:pt x="678" y="596"/>
                  </a:lnTo>
                  <a:lnTo>
                    <a:pt x="677" y="597"/>
                  </a:lnTo>
                  <a:lnTo>
                    <a:pt x="674" y="599"/>
                  </a:lnTo>
                  <a:lnTo>
                    <a:pt x="672" y="600"/>
                  </a:lnTo>
                  <a:lnTo>
                    <a:pt x="667" y="603"/>
                  </a:lnTo>
                  <a:lnTo>
                    <a:pt x="665" y="604"/>
                  </a:lnTo>
                  <a:lnTo>
                    <a:pt x="662" y="604"/>
                  </a:lnTo>
                  <a:lnTo>
                    <a:pt x="662" y="606"/>
                  </a:lnTo>
                  <a:lnTo>
                    <a:pt x="661" y="606"/>
                  </a:lnTo>
                  <a:lnTo>
                    <a:pt x="659" y="606"/>
                  </a:lnTo>
                  <a:lnTo>
                    <a:pt x="659" y="607"/>
                  </a:lnTo>
                  <a:lnTo>
                    <a:pt x="658" y="607"/>
                  </a:lnTo>
                  <a:lnTo>
                    <a:pt x="656" y="607"/>
                  </a:lnTo>
                  <a:lnTo>
                    <a:pt x="656" y="607"/>
                  </a:lnTo>
                  <a:lnTo>
                    <a:pt x="655" y="608"/>
                  </a:lnTo>
                  <a:lnTo>
                    <a:pt x="654" y="608"/>
                  </a:lnTo>
                  <a:lnTo>
                    <a:pt x="652" y="608"/>
                  </a:lnTo>
                  <a:lnTo>
                    <a:pt x="650" y="608"/>
                  </a:lnTo>
                  <a:lnTo>
                    <a:pt x="648" y="608"/>
                  </a:lnTo>
                  <a:lnTo>
                    <a:pt x="647" y="608"/>
                  </a:lnTo>
                  <a:lnTo>
                    <a:pt x="644" y="608"/>
                  </a:lnTo>
                  <a:lnTo>
                    <a:pt x="643" y="608"/>
                  </a:lnTo>
                  <a:lnTo>
                    <a:pt x="640" y="608"/>
                  </a:lnTo>
                  <a:lnTo>
                    <a:pt x="639" y="608"/>
                  </a:lnTo>
                  <a:lnTo>
                    <a:pt x="632" y="608"/>
                  </a:lnTo>
                  <a:lnTo>
                    <a:pt x="625" y="608"/>
                  </a:lnTo>
                  <a:lnTo>
                    <a:pt x="622" y="608"/>
                  </a:lnTo>
                  <a:lnTo>
                    <a:pt x="617" y="607"/>
                  </a:lnTo>
                  <a:lnTo>
                    <a:pt x="617" y="608"/>
                  </a:lnTo>
                  <a:lnTo>
                    <a:pt x="617" y="615"/>
                  </a:lnTo>
                  <a:lnTo>
                    <a:pt x="617" y="619"/>
                  </a:lnTo>
                  <a:lnTo>
                    <a:pt x="617" y="621"/>
                  </a:lnTo>
                  <a:lnTo>
                    <a:pt x="617" y="622"/>
                  </a:lnTo>
                  <a:lnTo>
                    <a:pt x="617" y="623"/>
                  </a:lnTo>
                  <a:lnTo>
                    <a:pt x="617" y="626"/>
                  </a:lnTo>
                  <a:lnTo>
                    <a:pt x="617" y="629"/>
                  </a:lnTo>
                  <a:lnTo>
                    <a:pt x="617" y="630"/>
                  </a:lnTo>
                  <a:lnTo>
                    <a:pt x="617" y="632"/>
                  </a:lnTo>
                  <a:lnTo>
                    <a:pt x="617" y="636"/>
                  </a:lnTo>
                  <a:lnTo>
                    <a:pt x="617" y="637"/>
                  </a:lnTo>
                  <a:lnTo>
                    <a:pt x="617" y="640"/>
                  </a:lnTo>
                  <a:lnTo>
                    <a:pt x="617" y="644"/>
                  </a:lnTo>
                  <a:lnTo>
                    <a:pt x="615" y="644"/>
                  </a:lnTo>
                  <a:lnTo>
                    <a:pt x="614" y="645"/>
                  </a:lnTo>
                  <a:lnTo>
                    <a:pt x="611" y="645"/>
                  </a:lnTo>
                  <a:lnTo>
                    <a:pt x="610" y="645"/>
                  </a:lnTo>
                  <a:lnTo>
                    <a:pt x="606" y="645"/>
                  </a:lnTo>
                  <a:lnTo>
                    <a:pt x="602" y="645"/>
                  </a:lnTo>
                  <a:lnTo>
                    <a:pt x="602" y="648"/>
                  </a:lnTo>
                  <a:lnTo>
                    <a:pt x="602" y="649"/>
                  </a:lnTo>
                  <a:lnTo>
                    <a:pt x="602" y="651"/>
                  </a:lnTo>
                  <a:lnTo>
                    <a:pt x="602" y="656"/>
                  </a:lnTo>
                  <a:lnTo>
                    <a:pt x="600" y="658"/>
                  </a:lnTo>
                  <a:lnTo>
                    <a:pt x="600" y="659"/>
                  </a:lnTo>
                  <a:lnTo>
                    <a:pt x="600" y="660"/>
                  </a:lnTo>
                  <a:lnTo>
                    <a:pt x="600" y="662"/>
                  </a:lnTo>
                  <a:lnTo>
                    <a:pt x="600" y="663"/>
                  </a:lnTo>
                  <a:lnTo>
                    <a:pt x="600" y="666"/>
                  </a:lnTo>
                  <a:lnTo>
                    <a:pt x="600" y="667"/>
                  </a:lnTo>
                  <a:lnTo>
                    <a:pt x="600" y="669"/>
                  </a:lnTo>
                  <a:lnTo>
                    <a:pt x="602" y="669"/>
                  </a:lnTo>
                  <a:lnTo>
                    <a:pt x="603" y="669"/>
                  </a:lnTo>
                  <a:lnTo>
                    <a:pt x="604" y="669"/>
                  </a:lnTo>
                  <a:lnTo>
                    <a:pt x="606" y="669"/>
                  </a:lnTo>
                  <a:lnTo>
                    <a:pt x="607" y="669"/>
                  </a:lnTo>
                  <a:lnTo>
                    <a:pt x="608" y="669"/>
                  </a:lnTo>
                  <a:lnTo>
                    <a:pt x="608" y="670"/>
                  </a:lnTo>
                  <a:lnTo>
                    <a:pt x="608" y="674"/>
                  </a:lnTo>
                  <a:lnTo>
                    <a:pt x="613" y="674"/>
                  </a:lnTo>
                  <a:lnTo>
                    <a:pt x="613" y="678"/>
                  </a:lnTo>
                  <a:lnTo>
                    <a:pt x="615" y="678"/>
                  </a:lnTo>
                  <a:lnTo>
                    <a:pt x="615" y="680"/>
                  </a:lnTo>
                  <a:lnTo>
                    <a:pt x="617" y="680"/>
                  </a:lnTo>
                  <a:lnTo>
                    <a:pt x="618" y="680"/>
                  </a:lnTo>
                  <a:lnTo>
                    <a:pt x="618" y="681"/>
                  </a:lnTo>
                  <a:lnTo>
                    <a:pt x="618" y="682"/>
                  </a:lnTo>
                  <a:lnTo>
                    <a:pt x="619" y="682"/>
                  </a:lnTo>
                  <a:lnTo>
                    <a:pt x="619" y="684"/>
                  </a:lnTo>
                  <a:lnTo>
                    <a:pt x="621" y="684"/>
                  </a:lnTo>
                  <a:lnTo>
                    <a:pt x="622" y="685"/>
                  </a:lnTo>
                  <a:lnTo>
                    <a:pt x="624" y="685"/>
                  </a:lnTo>
                  <a:lnTo>
                    <a:pt x="624" y="686"/>
                  </a:lnTo>
                  <a:lnTo>
                    <a:pt x="624" y="686"/>
                  </a:lnTo>
                  <a:lnTo>
                    <a:pt x="624" y="688"/>
                  </a:lnTo>
                  <a:lnTo>
                    <a:pt x="625" y="688"/>
                  </a:lnTo>
                  <a:lnTo>
                    <a:pt x="625" y="689"/>
                  </a:lnTo>
                  <a:lnTo>
                    <a:pt x="625" y="691"/>
                  </a:lnTo>
                  <a:lnTo>
                    <a:pt x="625" y="691"/>
                  </a:lnTo>
                  <a:lnTo>
                    <a:pt x="626" y="691"/>
                  </a:lnTo>
                  <a:lnTo>
                    <a:pt x="626" y="692"/>
                  </a:lnTo>
                  <a:lnTo>
                    <a:pt x="626" y="693"/>
                  </a:lnTo>
                  <a:lnTo>
                    <a:pt x="625" y="695"/>
                  </a:lnTo>
                  <a:lnTo>
                    <a:pt x="625" y="697"/>
                  </a:lnTo>
                  <a:lnTo>
                    <a:pt x="625" y="699"/>
                  </a:lnTo>
                  <a:lnTo>
                    <a:pt x="622" y="699"/>
                  </a:lnTo>
                  <a:lnTo>
                    <a:pt x="621" y="699"/>
                  </a:lnTo>
                  <a:lnTo>
                    <a:pt x="619" y="700"/>
                  </a:lnTo>
                  <a:lnTo>
                    <a:pt x="618" y="702"/>
                  </a:lnTo>
                  <a:lnTo>
                    <a:pt x="617" y="703"/>
                  </a:lnTo>
                  <a:lnTo>
                    <a:pt x="615" y="703"/>
                  </a:lnTo>
                  <a:lnTo>
                    <a:pt x="615" y="704"/>
                  </a:lnTo>
                  <a:lnTo>
                    <a:pt x="614" y="704"/>
                  </a:lnTo>
                  <a:lnTo>
                    <a:pt x="614" y="706"/>
                  </a:lnTo>
                  <a:lnTo>
                    <a:pt x="613" y="706"/>
                  </a:lnTo>
                  <a:lnTo>
                    <a:pt x="613" y="707"/>
                  </a:lnTo>
                  <a:lnTo>
                    <a:pt x="611" y="707"/>
                  </a:lnTo>
                  <a:lnTo>
                    <a:pt x="603" y="700"/>
                  </a:lnTo>
                  <a:lnTo>
                    <a:pt x="599" y="696"/>
                  </a:lnTo>
                  <a:lnTo>
                    <a:pt x="598" y="695"/>
                  </a:lnTo>
                  <a:lnTo>
                    <a:pt x="596" y="695"/>
                  </a:lnTo>
                  <a:lnTo>
                    <a:pt x="595" y="693"/>
                  </a:lnTo>
                  <a:lnTo>
                    <a:pt x="593" y="693"/>
                  </a:lnTo>
                  <a:lnTo>
                    <a:pt x="592" y="692"/>
                  </a:lnTo>
                  <a:lnTo>
                    <a:pt x="591" y="692"/>
                  </a:lnTo>
                  <a:lnTo>
                    <a:pt x="591" y="692"/>
                  </a:lnTo>
                  <a:lnTo>
                    <a:pt x="589" y="692"/>
                  </a:lnTo>
                  <a:lnTo>
                    <a:pt x="588" y="692"/>
                  </a:lnTo>
                  <a:lnTo>
                    <a:pt x="581" y="692"/>
                  </a:lnTo>
                  <a:lnTo>
                    <a:pt x="580" y="692"/>
                  </a:lnTo>
                  <a:lnTo>
                    <a:pt x="577" y="692"/>
                  </a:lnTo>
                  <a:lnTo>
                    <a:pt x="574" y="692"/>
                  </a:lnTo>
                  <a:lnTo>
                    <a:pt x="571" y="691"/>
                  </a:lnTo>
                  <a:lnTo>
                    <a:pt x="570" y="691"/>
                  </a:lnTo>
                  <a:lnTo>
                    <a:pt x="569" y="691"/>
                  </a:lnTo>
                  <a:lnTo>
                    <a:pt x="565" y="691"/>
                  </a:lnTo>
                  <a:lnTo>
                    <a:pt x="563" y="691"/>
                  </a:lnTo>
                  <a:lnTo>
                    <a:pt x="561" y="691"/>
                  </a:lnTo>
                  <a:lnTo>
                    <a:pt x="559" y="691"/>
                  </a:lnTo>
                  <a:lnTo>
                    <a:pt x="558" y="691"/>
                  </a:lnTo>
                  <a:lnTo>
                    <a:pt x="556" y="691"/>
                  </a:lnTo>
                  <a:lnTo>
                    <a:pt x="555" y="691"/>
                  </a:lnTo>
                  <a:lnTo>
                    <a:pt x="554" y="691"/>
                  </a:lnTo>
                  <a:lnTo>
                    <a:pt x="552" y="691"/>
                  </a:lnTo>
                  <a:lnTo>
                    <a:pt x="550" y="691"/>
                  </a:lnTo>
                  <a:lnTo>
                    <a:pt x="548" y="691"/>
                  </a:lnTo>
                  <a:lnTo>
                    <a:pt x="547" y="691"/>
                  </a:lnTo>
                  <a:lnTo>
                    <a:pt x="544" y="691"/>
                  </a:lnTo>
                  <a:lnTo>
                    <a:pt x="541" y="691"/>
                  </a:lnTo>
                  <a:lnTo>
                    <a:pt x="540" y="691"/>
                  </a:lnTo>
                  <a:lnTo>
                    <a:pt x="539" y="692"/>
                  </a:lnTo>
                  <a:lnTo>
                    <a:pt x="534" y="693"/>
                  </a:lnTo>
                  <a:lnTo>
                    <a:pt x="533" y="693"/>
                  </a:lnTo>
                  <a:lnTo>
                    <a:pt x="525" y="696"/>
                  </a:lnTo>
                  <a:lnTo>
                    <a:pt x="524" y="697"/>
                  </a:lnTo>
                  <a:lnTo>
                    <a:pt x="522" y="697"/>
                  </a:lnTo>
                  <a:lnTo>
                    <a:pt x="521" y="697"/>
                  </a:lnTo>
                  <a:lnTo>
                    <a:pt x="519" y="697"/>
                  </a:lnTo>
                  <a:lnTo>
                    <a:pt x="519" y="699"/>
                  </a:lnTo>
                  <a:lnTo>
                    <a:pt x="518" y="699"/>
                  </a:lnTo>
                  <a:lnTo>
                    <a:pt x="517" y="699"/>
                  </a:lnTo>
                  <a:lnTo>
                    <a:pt x="515" y="699"/>
                  </a:lnTo>
                  <a:lnTo>
                    <a:pt x="514" y="699"/>
                  </a:lnTo>
                  <a:lnTo>
                    <a:pt x="513" y="699"/>
                  </a:lnTo>
                  <a:lnTo>
                    <a:pt x="511" y="699"/>
                  </a:lnTo>
                  <a:lnTo>
                    <a:pt x="510" y="699"/>
                  </a:lnTo>
                  <a:lnTo>
                    <a:pt x="508" y="699"/>
                  </a:lnTo>
                  <a:lnTo>
                    <a:pt x="506" y="697"/>
                  </a:lnTo>
                  <a:lnTo>
                    <a:pt x="506" y="696"/>
                  </a:lnTo>
                  <a:lnTo>
                    <a:pt x="506" y="695"/>
                  </a:lnTo>
                  <a:lnTo>
                    <a:pt x="507" y="693"/>
                  </a:lnTo>
                  <a:lnTo>
                    <a:pt x="507" y="692"/>
                  </a:lnTo>
                  <a:lnTo>
                    <a:pt x="507" y="691"/>
                  </a:lnTo>
                  <a:lnTo>
                    <a:pt x="507" y="691"/>
                  </a:lnTo>
                  <a:lnTo>
                    <a:pt x="507" y="689"/>
                  </a:lnTo>
                  <a:lnTo>
                    <a:pt x="507" y="686"/>
                  </a:lnTo>
                  <a:lnTo>
                    <a:pt x="507" y="685"/>
                  </a:lnTo>
                  <a:lnTo>
                    <a:pt x="507" y="684"/>
                  </a:lnTo>
                  <a:lnTo>
                    <a:pt x="508" y="682"/>
                  </a:lnTo>
                  <a:lnTo>
                    <a:pt x="508" y="681"/>
                  </a:lnTo>
                  <a:lnTo>
                    <a:pt x="508" y="680"/>
                  </a:lnTo>
                  <a:lnTo>
                    <a:pt x="507" y="678"/>
                  </a:lnTo>
                  <a:lnTo>
                    <a:pt x="507" y="677"/>
                  </a:lnTo>
                  <a:lnTo>
                    <a:pt x="507" y="676"/>
                  </a:lnTo>
                  <a:lnTo>
                    <a:pt x="507" y="674"/>
                  </a:lnTo>
                  <a:lnTo>
                    <a:pt x="507" y="673"/>
                  </a:lnTo>
                  <a:lnTo>
                    <a:pt x="506" y="671"/>
                  </a:lnTo>
                  <a:lnTo>
                    <a:pt x="506" y="670"/>
                  </a:lnTo>
                  <a:lnTo>
                    <a:pt x="506" y="669"/>
                  </a:lnTo>
                  <a:lnTo>
                    <a:pt x="506" y="667"/>
                  </a:lnTo>
                  <a:lnTo>
                    <a:pt x="506" y="666"/>
                  </a:lnTo>
                  <a:lnTo>
                    <a:pt x="506" y="665"/>
                  </a:lnTo>
                  <a:lnTo>
                    <a:pt x="506" y="663"/>
                  </a:lnTo>
                  <a:lnTo>
                    <a:pt x="506" y="660"/>
                  </a:lnTo>
                  <a:lnTo>
                    <a:pt x="506" y="659"/>
                  </a:lnTo>
                  <a:lnTo>
                    <a:pt x="506" y="658"/>
                  </a:lnTo>
                  <a:lnTo>
                    <a:pt x="506" y="658"/>
                  </a:lnTo>
                  <a:lnTo>
                    <a:pt x="506" y="656"/>
                  </a:lnTo>
                  <a:lnTo>
                    <a:pt x="506" y="655"/>
                  </a:lnTo>
                  <a:lnTo>
                    <a:pt x="506" y="654"/>
                  </a:lnTo>
                  <a:lnTo>
                    <a:pt x="506" y="652"/>
                  </a:lnTo>
                  <a:lnTo>
                    <a:pt x="504" y="651"/>
                  </a:lnTo>
                  <a:lnTo>
                    <a:pt x="504" y="649"/>
                  </a:lnTo>
                  <a:lnTo>
                    <a:pt x="504" y="647"/>
                  </a:lnTo>
                  <a:lnTo>
                    <a:pt x="504" y="645"/>
                  </a:lnTo>
                  <a:lnTo>
                    <a:pt x="504" y="644"/>
                  </a:lnTo>
                  <a:lnTo>
                    <a:pt x="504" y="643"/>
                  </a:lnTo>
                  <a:lnTo>
                    <a:pt x="504" y="641"/>
                  </a:lnTo>
                  <a:lnTo>
                    <a:pt x="504" y="639"/>
                  </a:lnTo>
                  <a:lnTo>
                    <a:pt x="504" y="637"/>
                  </a:lnTo>
                  <a:lnTo>
                    <a:pt x="504" y="636"/>
                  </a:lnTo>
                  <a:lnTo>
                    <a:pt x="504" y="634"/>
                  </a:lnTo>
                  <a:lnTo>
                    <a:pt x="504" y="633"/>
                  </a:lnTo>
                  <a:lnTo>
                    <a:pt x="504" y="630"/>
                  </a:lnTo>
                  <a:lnTo>
                    <a:pt x="504" y="629"/>
                  </a:lnTo>
                  <a:lnTo>
                    <a:pt x="504" y="628"/>
                  </a:lnTo>
                  <a:lnTo>
                    <a:pt x="504" y="625"/>
                  </a:lnTo>
                  <a:lnTo>
                    <a:pt x="504" y="622"/>
                  </a:lnTo>
                  <a:lnTo>
                    <a:pt x="504" y="617"/>
                  </a:lnTo>
                  <a:lnTo>
                    <a:pt x="504" y="615"/>
                  </a:lnTo>
                  <a:lnTo>
                    <a:pt x="504" y="614"/>
                  </a:lnTo>
                  <a:lnTo>
                    <a:pt x="504" y="610"/>
                  </a:lnTo>
                  <a:lnTo>
                    <a:pt x="504" y="607"/>
                  </a:lnTo>
                  <a:lnTo>
                    <a:pt x="504" y="604"/>
                  </a:lnTo>
                  <a:lnTo>
                    <a:pt x="504" y="603"/>
                  </a:lnTo>
                  <a:lnTo>
                    <a:pt x="504" y="602"/>
                  </a:lnTo>
                  <a:lnTo>
                    <a:pt x="503" y="602"/>
                  </a:lnTo>
                  <a:lnTo>
                    <a:pt x="502" y="602"/>
                  </a:lnTo>
                  <a:lnTo>
                    <a:pt x="500" y="602"/>
                  </a:lnTo>
                  <a:lnTo>
                    <a:pt x="499" y="602"/>
                  </a:lnTo>
                  <a:lnTo>
                    <a:pt x="499" y="600"/>
                  </a:lnTo>
                  <a:lnTo>
                    <a:pt x="497" y="600"/>
                  </a:lnTo>
                  <a:lnTo>
                    <a:pt x="495" y="599"/>
                  </a:lnTo>
                  <a:lnTo>
                    <a:pt x="493" y="597"/>
                  </a:lnTo>
                  <a:lnTo>
                    <a:pt x="492" y="597"/>
                  </a:lnTo>
                  <a:lnTo>
                    <a:pt x="492" y="597"/>
                  </a:lnTo>
                  <a:lnTo>
                    <a:pt x="491" y="597"/>
                  </a:lnTo>
                  <a:lnTo>
                    <a:pt x="489" y="597"/>
                  </a:lnTo>
                  <a:lnTo>
                    <a:pt x="489" y="596"/>
                  </a:lnTo>
                  <a:lnTo>
                    <a:pt x="488" y="596"/>
                  </a:lnTo>
                  <a:lnTo>
                    <a:pt x="482" y="596"/>
                  </a:lnTo>
                  <a:lnTo>
                    <a:pt x="481" y="596"/>
                  </a:lnTo>
                  <a:lnTo>
                    <a:pt x="480" y="596"/>
                  </a:lnTo>
                  <a:lnTo>
                    <a:pt x="478" y="597"/>
                  </a:lnTo>
                  <a:lnTo>
                    <a:pt x="473" y="597"/>
                  </a:lnTo>
                  <a:lnTo>
                    <a:pt x="471" y="597"/>
                  </a:lnTo>
                  <a:lnTo>
                    <a:pt x="470" y="597"/>
                  </a:lnTo>
                  <a:lnTo>
                    <a:pt x="469" y="597"/>
                  </a:lnTo>
                  <a:lnTo>
                    <a:pt x="467" y="597"/>
                  </a:lnTo>
                  <a:lnTo>
                    <a:pt x="466" y="597"/>
                  </a:lnTo>
                  <a:lnTo>
                    <a:pt x="465" y="597"/>
                  </a:lnTo>
                  <a:lnTo>
                    <a:pt x="463" y="597"/>
                  </a:lnTo>
                  <a:lnTo>
                    <a:pt x="463" y="596"/>
                  </a:lnTo>
                  <a:lnTo>
                    <a:pt x="437" y="596"/>
                  </a:lnTo>
                  <a:lnTo>
                    <a:pt x="437" y="591"/>
                  </a:lnTo>
                  <a:lnTo>
                    <a:pt x="419" y="591"/>
                  </a:lnTo>
                  <a:lnTo>
                    <a:pt x="419" y="589"/>
                  </a:lnTo>
                  <a:lnTo>
                    <a:pt x="411" y="589"/>
                  </a:lnTo>
                  <a:lnTo>
                    <a:pt x="411" y="575"/>
                  </a:lnTo>
                  <a:lnTo>
                    <a:pt x="419" y="575"/>
                  </a:lnTo>
                  <a:lnTo>
                    <a:pt x="419" y="582"/>
                  </a:lnTo>
                  <a:lnTo>
                    <a:pt x="437" y="582"/>
                  </a:lnTo>
                  <a:lnTo>
                    <a:pt x="437" y="552"/>
                  </a:lnTo>
                  <a:lnTo>
                    <a:pt x="471" y="554"/>
                  </a:lnTo>
                  <a:lnTo>
                    <a:pt x="478" y="554"/>
                  </a:lnTo>
                  <a:lnTo>
                    <a:pt x="480" y="549"/>
                  </a:lnTo>
                  <a:lnTo>
                    <a:pt x="481" y="545"/>
                  </a:lnTo>
                  <a:lnTo>
                    <a:pt x="481" y="544"/>
                  </a:lnTo>
                  <a:lnTo>
                    <a:pt x="482" y="541"/>
                  </a:lnTo>
                  <a:lnTo>
                    <a:pt x="482" y="538"/>
                  </a:lnTo>
                  <a:lnTo>
                    <a:pt x="484" y="536"/>
                  </a:lnTo>
                  <a:lnTo>
                    <a:pt x="485" y="530"/>
                  </a:lnTo>
                  <a:lnTo>
                    <a:pt x="487" y="525"/>
                  </a:lnTo>
                  <a:lnTo>
                    <a:pt x="488" y="522"/>
                  </a:lnTo>
                  <a:lnTo>
                    <a:pt x="488" y="517"/>
                  </a:lnTo>
                  <a:lnTo>
                    <a:pt x="489" y="511"/>
                  </a:lnTo>
                  <a:lnTo>
                    <a:pt x="489" y="506"/>
                  </a:lnTo>
                  <a:lnTo>
                    <a:pt x="489" y="484"/>
                  </a:lnTo>
                  <a:lnTo>
                    <a:pt x="489" y="471"/>
                  </a:lnTo>
                  <a:lnTo>
                    <a:pt x="489" y="466"/>
                  </a:lnTo>
                  <a:lnTo>
                    <a:pt x="489" y="464"/>
                  </a:lnTo>
                  <a:lnTo>
                    <a:pt x="489" y="438"/>
                  </a:lnTo>
                  <a:lnTo>
                    <a:pt x="489" y="437"/>
                  </a:lnTo>
                  <a:lnTo>
                    <a:pt x="489" y="429"/>
                  </a:lnTo>
                  <a:lnTo>
                    <a:pt x="489" y="428"/>
                  </a:lnTo>
                  <a:lnTo>
                    <a:pt x="489" y="426"/>
                  </a:lnTo>
                  <a:lnTo>
                    <a:pt x="489" y="425"/>
                  </a:lnTo>
                  <a:lnTo>
                    <a:pt x="491" y="421"/>
                  </a:lnTo>
                  <a:lnTo>
                    <a:pt x="492" y="408"/>
                  </a:lnTo>
                  <a:lnTo>
                    <a:pt x="492" y="407"/>
                  </a:lnTo>
                  <a:lnTo>
                    <a:pt x="492" y="403"/>
                  </a:lnTo>
                  <a:lnTo>
                    <a:pt x="492" y="400"/>
                  </a:lnTo>
                  <a:lnTo>
                    <a:pt x="493" y="399"/>
                  </a:lnTo>
                  <a:lnTo>
                    <a:pt x="492" y="399"/>
                  </a:lnTo>
                  <a:lnTo>
                    <a:pt x="492" y="397"/>
                  </a:lnTo>
                  <a:lnTo>
                    <a:pt x="489" y="397"/>
                  </a:lnTo>
                  <a:lnTo>
                    <a:pt x="484" y="397"/>
                  </a:lnTo>
                  <a:lnTo>
                    <a:pt x="477" y="397"/>
                  </a:lnTo>
                  <a:lnTo>
                    <a:pt x="476" y="397"/>
                  </a:lnTo>
                  <a:lnTo>
                    <a:pt x="469" y="397"/>
                  </a:lnTo>
                  <a:lnTo>
                    <a:pt x="462" y="397"/>
                  </a:lnTo>
                  <a:lnTo>
                    <a:pt x="462" y="396"/>
                  </a:lnTo>
                  <a:lnTo>
                    <a:pt x="460" y="388"/>
                  </a:lnTo>
                  <a:lnTo>
                    <a:pt x="460" y="385"/>
                  </a:lnTo>
                  <a:lnTo>
                    <a:pt x="459" y="373"/>
                  </a:lnTo>
                  <a:lnTo>
                    <a:pt x="455" y="351"/>
                  </a:lnTo>
                  <a:lnTo>
                    <a:pt x="451" y="326"/>
                  </a:lnTo>
                  <a:lnTo>
                    <a:pt x="447" y="308"/>
                  </a:lnTo>
                  <a:lnTo>
                    <a:pt x="447" y="304"/>
                  </a:lnTo>
                  <a:lnTo>
                    <a:pt x="445" y="297"/>
                  </a:lnTo>
                  <a:lnTo>
                    <a:pt x="440" y="270"/>
                  </a:lnTo>
                  <a:lnTo>
                    <a:pt x="439" y="264"/>
                  </a:lnTo>
                  <a:lnTo>
                    <a:pt x="437" y="260"/>
                  </a:lnTo>
                  <a:lnTo>
                    <a:pt x="426" y="285"/>
                  </a:lnTo>
                  <a:lnTo>
                    <a:pt x="422" y="293"/>
                  </a:lnTo>
                  <a:lnTo>
                    <a:pt x="421" y="297"/>
                  </a:lnTo>
                  <a:lnTo>
                    <a:pt x="418" y="300"/>
                  </a:lnTo>
                  <a:lnTo>
                    <a:pt x="417" y="303"/>
                  </a:lnTo>
                  <a:lnTo>
                    <a:pt x="415" y="304"/>
                  </a:lnTo>
                  <a:lnTo>
                    <a:pt x="412" y="307"/>
                  </a:lnTo>
                  <a:lnTo>
                    <a:pt x="411" y="308"/>
                  </a:lnTo>
                  <a:lnTo>
                    <a:pt x="410" y="311"/>
                  </a:lnTo>
                  <a:lnTo>
                    <a:pt x="406" y="315"/>
                  </a:lnTo>
                  <a:lnTo>
                    <a:pt x="403" y="318"/>
                  </a:lnTo>
                  <a:lnTo>
                    <a:pt x="400" y="319"/>
                  </a:lnTo>
                  <a:lnTo>
                    <a:pt x="399" y="322"/>
                  </a:lnTo>
                  <a:lnTo>
                    <a:pt x="395" y="327"/>
                  </a:lnTo>
                  <a:lnTo>
                    <a:pt x="392" y="327"/>
                  </a:lnTo>
                  <a:lnTo>
                    <a:pt x="386" y="332"/>
                  </a:lnTo>
                  <a:lnTo>
                    <a:pt x="354" y="332"/>
                  </a:lnTo>
                  <a:lnTo>
                    <a:pt x="354" y="333"/>
                  </a:lnTo>
                  <a:lnTo>
                    <a:pt x="352" y="333"/>
                  </a:lnTo>
                  <a:lnTo>
                    <a:pt x="351" y="333"/>
                  </a:lnTo>
                  <a:lnTo>
                    <a:pt x="322" y="333"/>
                  </a:lnTo>
                  <a:lnTo>
                    <a:pt x="321" y="333"/>
                  </a:lnTo>
                  <a:lnTo>
                    <a:pt x="315" y="333"/>
                  </a:lnTo>
                  <a:lnTo>
                    <a:pt x="315" y="326"/>
                  </a:lnTo>
                  <a:lnTo>
                    <a:pt x="297" y="326"/>
                  </a:lnTo>
                  <a:lnTo>
                    <a:pt x="269" y="326"/>
                  </a:lnTo>
                  <a:lnTo>
                    <a:pt x="269" y="333"/>
                  </a:lnTo>
                  <a:lnTo>
                    <a:pt x="269" y="349"/>
                  </a:lnTo>
                  <a:lnTo>
                    <a:pt x="267" y="407"/>
                  </a:lnTo>
                  <a:lnTo>
                    <a:pt x="248" y="407"/>
                  </a:lnTo>
                  <a:lnTo>
                    <a:pt x="248" y="408"/>
                  </a:lnTo>
                  <a:lnTo>
                    <a:pt x="248" y="484"/>
                  </a:lnTo>
                  <a:lnTo>
                    <a:pt x="267" y="484"/>
                  </a:lnTo>
                  <a:lnTo>
                    <a:pt x="267" y="500"/>
                  </a:lnTo>
                  <a:lnTo>
                    <a:pt x="266" y="530"/>
                  </a:lnTo>
                  <a:lnTo>
                    <a:pt x="240" y="530"/>
                  </a:lnTo>
                  <a:lnTo>
                    <a:pt x="214" y="530"/>
                  </a:lnTo>
                  <a:lnTo>
                    <a:pt x="212" y="560"/>
                  </a:lnTo>
                  <a:lnTo>
                    <a:pt x="212" y="570"/>
                  </a:lnTo>
                  <a:lnTo>
                    <a:pt x="214" y="570"/>
                  </a:lnTo>
                  <a:lnTo>
                    <a:pt x="232" y="570"/>
                  </a:lnTo>
                  <a:lnTo>
                    <a:pt x="273" y="570"/>
                  </a:lnTo>
                  <a:lnTo>
                    <a:pt x="274" y="570"/>
                  </a:lnTo>
                  <a:lnTo>
                    <a:pt x="274" y="573"/>
                  </a:lnTo>
                  <a:lnTo>
                    <a:pt x="273" y="586"/>
                  </a:lnTo>
                  <a:lnTo>
                    <a:pt x="273" y="592"/>
                  </a:lnTo>
                  <a:lnTo>
                    <a:pt x="273" y="615"/>
                  </a:lnTo>
                  <a:lnTo>
                    <a:pt x="274" y="615"/>
                  </a:lnTo>
                  <a:lnTo>
                    <a:pt x="277" y="615"/>
                  </a:lnTo>
                  <a:lnTo>
                    <a:pt x="280" y="615"/>
                  </a:lnTo>
                  <a:lnTo>
                    <a:pt x="280" y="608"/>
                  </a:lnTo>
                  <a:lnTo>
                    <a:pt x="296" y="608"/>
                  </a:lnTo>
                  <a:lnTo>
                    <a:pt x="299" y="608"/>
                  </a:lnTo>
                  <a:lnTo>
                    <a:pt x="299" y="615"/>
                  </a:lnTo>
                  <a:lnTo>
                    <a:pt x="301" y="615"/>
                  </a:lnTo>
                  <a:lnTo>
                    <a:pt x="304" y="615"/>
                  </a:lnTo>
                  <a:lnTo>
                    <a:pt x="304" y="625"/>
                  </a:lnTo>
                  <a:lnTo>
                    <a:pt x="299" y="625"/>
                  </a:lnTo>
                  <a:lnTo>
                    <a:pt x="299" y="628"/>
                  </a:lnTo>
                  <a:lnTo>
                    <a:pt x="306" y="628"/>
                  </a:lnTo>
                  <a:lnTo>
                    <a:pt x="306" y="626"/>
                  </a:lnTo>
                  <a:lnTo>
                    <a:pt x="308" y="626"/>
                  </a:lnTo>
                  <a:lnTo>
                    <a:pt x="317" y="626"/>
                  </a:lnTo>
                  <a:lnTo>
                    <a:pt x="321" y="626"/>
                  </a:lnTo>
                  <a:lnTo>
                    <a:pt x="322" y="626"/>
                  </a:lnTo>
                  <a:lnTo>
                    <a:pt x="325" y="626"/>
                  </a:lnTo>
                  <a:lnTo>
                    <a:pt x="325" y="628"/>
                  </a:lnTo>
                  <a:lnTo>
                    <a:pt x="325" y="644"/>
                  </a:lnTo>
                  <a:lnTo>
                    <a:pt x="325" y="645"/>
                  </a:lnTo>
                  <a:lnTo>
                    <a:pt x="326" y="645"/>
                  </a:lnTo>
                  <a:lnTo>
                    <a:pt x="326" y="659"/>
                  </a:lnTo>
                  <a:lnTo>
                    <a:pt x="326" y="665"/>
                  </a:lnTo>
                  <a:lnTo>
                    <a:pt x="326" y="677"/>
                  </a:lnTo>
                  <a:lnTo>
                    <a:pt x="326" y="680"/>
                  </a:lnTo>
                  <a:lnTo>
                    <a:pt x="326" y="681"/>
                  </a:lnTo>
                  <a:lnTo>
                    <a:pt x="326" y="684"/>
                  </a:lnTo>
                  <a:lnTo>
                    <a:pt x="326" y="685"/>
                  </a:lnTo>
                  <a:lnTo>
                    <a:pt x="326" y="688"/>
                  </a:lnTo>
                  <a:lnTo>
                    <a:pt x="326" y="689"/>
                  </a:lnTo>
                  <a:lnTo>
                    <a:pt x="328" y="691"/>
                  </a:lnTo>
                  <a:lnTo>
                    <a:pt x="330" y="693"/>
                  </a:lnTo>
                  <a:lnTo>
                    <a:pt x="332" y="696"/>
                  </a:lnTo>
                  <a:lnTo>
                    <a:pt x="333" y="697"/>
                  </a:lnTo>
                  <a:lnTo>
                    <a:pt x="334" y="700"/>
                  </a:lnTo>
                  <a:lnTo>
                    <a:pt x="337" y="702"/>
                  </a:lnTo>
                  <a:lnTo>
                    <a:pt x="338" y="704"/>
                  </a:lnTo>
                  <a:lnTo>
                    <a:pt x="338" y="706"/>
                  </a:lnTo>
                  <a:lnTo>
                    <a:pt x="340" y="707"/>
                  </a:lnTo>
                  <a:lnTo>
                    <a:pt x="344" y="712"/>
                  </a:lnTo>
                  <a:lnTo>
                    <a:pt x="349" y="719"/>
                  </a:lnTo>
                  <a:lnTo>
                    <a:pt x="354" y="723"/>
                  </a:lnTo>
                  <a:lnTo>
                    <a:pt x="354" y="723"/>
                  </a:lnTo>
                  <a:lnTo>
                    <a:pt x="359" y="729"/>
                  </a:lnTo>
                  <a:lnTo>
                    <a:pt x="359" y="730"/>
                  </a:lnTo>
                  <a:lnTo>
                    <a:pt x="360" y="732"/>
                  </a:lnTo>
                  <a:lnTo>
                    <a:pt x="360" y="733"/>
                  </a:lnTo>
                  <a:lnTo>
                    <a:pt x="362" y="733"/>
                  </a:lnTo>
                  <a:lnTo>
                    <a:pt x="362" y="734"/>
                  </a:lnTo>
                  <a:lnTo>
                    <a:pt x="362" y="736"/>
                  </a:lnTo>
                  <a:lnTo>
                    <a:pt x="363" y="737"/>
                  </a:lnTo>
                  <a:lnTo>
                    <a:pt x="363" y="739"/>
                  </a:lnTo>
                  <a:lnTo>
                    <a:pt x="365" y="739"/>
                  </a:lnTo>
                  <a:lnTo>
                    <a:pt x="365" y="740"/>
                  </a:lnTo>
                  <a:lnTo>
                    <a:pt x="366" y="740"/>
                  </a:lnTo>
                  <a:lnTo>
                    <a:pt x="366" y="741"/>
                  </a:lnTo>
                  <a:lnTo>
                    <a:pt x="367" y="743"/>
                  </a:lnTo>
                  <a:lnTo>
                    <a:pt x="369" y="744"/>
                  </a:lnTo>
                  <a:lnTo>
                    <a:pt x="370" y="745"/>
                  </a:lnTo>
                  <a:lnTo>
                    <a:pt x="371" y="747"/>
                  </a:lnTo>
                  <a:lnTo>
                    <a:pt x="371" y="748"/>
                  </a:lnTo>
                  <a:lnTo>
                    <a:pt x="373" y="751"/>
                  </a:lnTo>
                  <a:lnTo>
                    <a:pt x="374" y="751"/>
                  </a:lnTo>
                  <a:lnTo>
                    <a:pt x="374" y="752"/>
                  </a:lnTo>
                  <a:lnTo>
                    <a:pt x="375" y="752"/>
                  </a:lnTo>
                  <a:lnTo>
                    <a:pt x="375" y="754"/>
                  </a:lnTo>
                  <a:lnTo>
                    <a:pt x="377" y="754"/>
                  </a:lnTo>
                  <a:lnTo>
                    <a:pt x="378" y="755"/>
                  </a:lnTo>
                  <a:lnTo>
                    <a:pt x="378" y="756"/>
                  </a:lnTo>
                  <a:lnTo>
                    <a:pt x="380" y="756"/>
                  </a:lnTo>
                  <a:lnTo>
                    <a:pt x="380" y="758"/>
                  </a:lnTo>
                  <a:lnTo>
                    <a:pt x="381" y="759"/>
                  </a:lnTo>
                  <a:lnTo>
                    <a:pt x="382" y="760"/>
                  </a:lnTo>
                  <a:lnTo>
                    <a:pt x="384" y="760"/>
                  </a:lnTo>
                  <a:lnTo>
                    <a:pt x="384" y="762"/>
                  </a:lnTo>
                  <a:lnTo>
                    <a:pt x="385" y="762"/>
                  </a:lnTo>
                  <a:lnTo>
                    <a:pt x="385" y="763"/>
                  </a:lnTo>
                  <a:lnTo>
                    <a:pt x="386" y="763"/>
                  </a:lnTo>
                  <a:lnTo>
                    <a:pt x="388" y="765"/>
                  </a:lnTo>
                  <a:lnTo>
                    <a:pt x="388" y="766"/>
                  </a:lnTo>
                  <a:lnTo>
                    <a:pt x="389" y="766"/>
                  </a:lnTo>
                  <a:lnTo>
                    <a:pt x="389" y="767"/>
                  </a:lnTo>
                  <a:lnTo>
                    <a:pt x="391" y="767"/>
                  </a:lnTo>
                  <a:lnTo>
                    <a:pt x="392" y="770"/>
                  </a:lnTo>
                  <a:lnTo>
                    <a:pt x="395" y="771"/>
                  </a:lnTo>
                  <a:lnTo>
                    <a:pt x="395" y="774"/>
                  </a:lnTo>
                  <a:lnTo>
                    <a:pt x="396" y="774"/>
                  </a:lnTo>
                  <a:lnTo>
                    <a:pt x="397" y="776"/>
                  </a:lnTo>
                  <a:lnTo>
                    <a:pt x="399" y="777"/>
                  </a:lnTo>
                  <a:lnTo>
                    <a:pt x="399" y="778"/>
                  </a:lnTo>
                  <a:lnTo>
                    <a:pt x="399" y="780"/>
                  </a:lnTo>
                  <a:lnTo>
                    <a:pt x="399" y="781"/>
                  </a:lnTo>
                  <a:lnTo>
                    <a:pt x="399" y="782"/>
                  </a:lnTo>
                  <a:lnTo>
                    <a:pt x="399" y="784"/>
                  </a:lnTo>
                  <a:lnTo>
                    <a:pt x="399" y="786"/>
                  </a:lnTo>
                  <a:lnTo>
                    <a:pt x="399" y="788"/>
                  </a:lnTo>
                  <a:lnTo>
                    <a:pt x="399" y="797"/>
                  </a:lnTo>
                  <a:lnTo>
                    <a:pt x="399" y="799"/>
                  </a:lnTo>
                  <a:lnTo>
                    <a:pt x="397" y="799"/>
                  </a:lnTo>
                  <a:lnTo>
                    <a:pt x="396" y="799"/>
                  </a:lnTo>
                  <a:lnTo>
                    <a:pt x="392" y="799"/>
                  </a:lnTo>
                  <a:lnTo>
                    <a:pt x="389" y="799"/>
                  </a:lnTo>
                  <a:lnTo>
                    <a:pt x="388" y="799"/>
                  </a:lnTo>
                  <a:lnTo>
                    <a:pt x="385" y="799"/>
                  </a:lnTo>
                  <a:lnTo>
                    <a:pt x="384" y="799"/>
                  </a:lnTo>
                  <a:lnTo>
                    <a:pt x="382" y="799"/>
                  </a:lnTo>
                  <a:lnTo>
                    <a:pt x="377" y="799"/>
                  </a:lnTo>
                  <a:lnTo>
                    <a:pt x="377" y="797"/>
                  </a:lnTo>
                  <a:lnTo>
                    <a:pt x="377" y="796"/>
                  </a:lnTo>
                  <a:lnTo>
                    <a:pt x="377" y="795"/>
                  </a:lnTo>
                  <a:lnTo>
                    <a:pt x="377" y="793"/>
                  </a:lnTo>
                  <a:lnTo>
                    <a:pt x="375" y="793"/>
                  </a:lnTo>
                  <a:lnTo>
                    <a:pt x="375" y="792"/>
                  </a:lnTo>
                  <a:lnTo>
                    <a:pt x="375" y="791"/>
                  </a:lnTo>
                  <a:lnTo>
                    <a:pt x="378" y="789"/>
                  </a:lnTo>
                  <a:lnTo>
                    <a:pt x="378" y="789"/>
                  </a:lnTo>
                  <a:lnTo>
                    <a:pt x="377" y="788"/>
                  </a:lnTo>
                  <a:lnTo>
                    <a:pt x="377" y="782"/>
                  </a:lnTo>
                  <a:lnTo>
                    <a:pt x="377" y="781"/>
                  </a:lnTo>
                  <a:lnTo>
                    <a:pt x="373" y="781"/>
                  </a:lnTo>
                  <a:lnTo>
                    <a:pt x="373" y="780"/>
                  </a:lnTo>
                  <a:lnTo>
                    <a:pt x="373" y="777"/>
                  </a:lnTo>
                  <a:lnTo>
                    <a:pt x="373" y="774"/>
                  </a:lnTo>
                  <a:lnTo>
                    <a:pt x="373" y="773"/>
                  </a:lnTo>
                  <a:lnTo>
                    <a:pt x="371" y="773"/>
                  </a:lnTo>
                  <a:lnTo>
                    <a:pt x="371" y="770"/>
                  </a:lnTo>
                  <a:lnTo>
                    <a:pt x="373" y="767"/>
                  </a:lnTo>
                  <a:lnTo>
                    <a:pt x="371" y="767"/>
                  </a:lnTo>
                  <a:lnTo>
                    <a:pt x="371" y="766"/>
                  </a:lnTo>
                  <a:lnTo>
                    <a:pt x="369" y="766"/>
                  </a:lnTo>
                  <a:lnTo>
                    <a:pt x="369" y="760"/>
                  </a:lnTo>
                  <a:lnTo>
                    <a:pt x="367" y="760"/>
                  </a:lnTo>
                  <a:lnTo>
                    <a:pt x="367" y="762"/>
                  </a:lnTo>
                  <a:lnTo>
                    <a:pt x="365" y="762"/>
                  </a:lnTo>
                  <a:lnTo>
                    <a:pt x="362" y="760"/>
                  </a:lnTo>
                  <a:lnTo>
                    <a:pt x="362" y="760"/>
                  </a:lnTo>
                  <a:lnTo>
                    <a:pt x="362" y="763"/>
                  </a:lnTo>
                  <a:lnTo>
                    <a:pt x="362" y="774"/>
                  </a:lnTo>
                  <a:lnTo>
                    <a:pt x="355" y="773"/>
                  </a:lnTo>
                  <a:lnTo>
                    <a:pt x="355" y="777"/>
                  </a:lnTo>
                  <a:lnTo>
                    <a:pt x="355" y="780"/>
                  </a:lnTo>
                  <a:lnTo>
                    <a:pt x="355" y="781"/>
                  </a:lnTo>
                  <a:lnTo>
                    <a:pt x="355" y="785"/>
                  </a:lnTo>
                  <a:lnTo>
                    <a:pt x="355" y="786"/>
                  </a:lnTo>
                  <a:lnTo>
                    <a:pt x="356" y="788"/>
                  </a:lnTo>
                  <a:lnTo>
                    <a:pt x="356" y="789"/>
                  </a:lnTo>
                  <a:lnTo>
                    <a:pt x="356" y="789"/>
                  </a:lnTo>
                  <a:lnTo>
                    <a:pt x="355" y="789"/>
                  </a:lnTo>
                  <a:lnTo>
                    <a:pt x="352" y="789"/>
                  </a:lnTo>
                  <a:lnTo>
                    <a:pt x="352" y="789"/>
                  </a:lnTo>
                  <a:lnTo>
                    <a:pt x="351" y="789"/>
                  </a:lnTo>
                  <a:lnTo>
                    <a:pt x="348" y="789"/>
                  </a:lnTo>
                  <a:lnTo>
                    <a:pt x="344" y="789"/>
                  </a:lnTo>
                  <a:lnTo>
                    <a:pt x="336" y="789"/>
                  </a:lnTo>
                  <a:lnTo>
                    <a:pt x="336" y="789"/>
                  </a:lnTo>
                  <a:lnTo>
                    <a:pt x="336" y="792"/>
                  </a:lnTo>
                  <a:lnTo>
                    <a:pt x="343" y="792"/>
                  </a:lnTo>
                  <a:lnTo>
                    <a:pt x="343" y="799"/>
                  </a:lnTo>
                  <a:lnTo>
                    <a:pt x="333" y="797"/>
                  </a:lnTo>
                  <a:lnTo>
                    <a:pt x="326" y="797"/>
                  </a:lnTo>
                  <a:lnTo>
                    <a:pt x="326" y="799"/>
                  </a:lnTo>
                  <a:lnTo>
                    <a:pt x="328" y="799"/>
                  </a:lnTo>
                  <a:lnTo>
                    <a:pt x="328" y="802"/>
                  </a:lnTo>
                  <a:lnTo>
                    <a:pt x="329" y="803"/>
                  </a:lnTo>
                  <a:lnTo>
                    <a:pt x="329" y="806"/>
                  </a:lnTo>
                  <a:lnTo>
                    <a:pt x="333" y="813"/>
                  </a:lnTo>
                  <a:lnTo>
                    <a:pt x="336" y="818"/>
                  </a:lnTo>
                  <a:lnTo>
                    <a:pt x="334" y="818"/>
                  </a:lnTo>
                  <a:lnTo>
                    <a:pt x="332" y="817"/>
                  </a:lnTo>
                  <a:lnTo>
                    <a:pt x="330" y="817"/>
                  </a:lnTo>
                  <a:lnTo>
                    <a:pt x="329" y="815"/>
                  </a:lnTo>
                  <a:lnTo>
                    <a:pt x="329" y="814"/>
                  </a:lnTo>
                  <a:lnTo>
                    <a:pt x="326" y="811"/>
                  </a:lnTo>
                  <a:lnTo>
                    <a:pt x="326" y="810"/>
                  </a:lnTo>
                  <a:lnTo>
                    <a:pt x="325" y="808"/>
                  </a:lnTo>
                  <a:lnTo>
                    <a:pt x="323" y="808"/>
                  </a:lnTo>
                  <a:lnTo>
                    <a:pt x="322" y="808"/>
                  </a:lnTo>
                  <a:lnTo>
                    <a:pt x="322" y="807"/>
                  </a:lnTo>
                  <a:lnTo>
                    <a:pt x="319" y="808"/>
                  </a:lnTo>
                  <a:lnTo>
                    <a:pt x="318" y="808"/>
                  </a:lnTo>
                  <a:lnTo>
                    <a:pt x="317" y="808"/>
                  </a:lnTo>
                  <a:lnTo>
                    <a:pt x="314" y="810"/>
                  </a:lnTo>
                  <a:lnTo>
                    <a:pt x="312" y="810"/>
                  </a:lnTo>
                  <a:lnTo>
                    <a:pt x="308" y="808"/>
                  </a:lnTo>
                  <a:lnTo>
                    <a:pt x="306" y="808"/>
                  </a:lnTo>
                  <a:lnTo>
                    <a:pt x="304" y="807"/>
                  </a:lnTo>
                  <a:lnTo>
                    <a:pt x="303" y="807"/>
                  </a:lnTo>
                  <a:lnTo>
                    <a:pt x="301" y="807"/>
                  </a:lnTo>
                  <a:lnTo>
                    <a:pt x="300" y="808"/>
                  </a:lnTo>
                  <a:lnTo>
                    <a:pt x="299" y="810"/>
                  </a:lnTo>
                  <a:lnTo>
                    <a:pt x="299" y="808"/>
                  </a:lnTo>
                  <a:lnTo>
                    <a:pt x="297" y="810"/>
                  </a:lnTo>
                  <a:lnTo>
                    <a:pt x="296" y="810"/>
                  </a:lnTo>
                  <a:lnTo>
                    <a:pt x="296" y="808"/>
                  </a:lnTo>
                  <a:lnTo>
                    <a:pt x="297" y="808"/>
                  </a:lnTo>
                  <a:lnTo>
                    <a:pt x="297" y="807"/>
                  </a:lnTo>
                  <a:lnTo>
                    <a:pt x="297" y="806"/>
                  </a:lnTo>
                  <a:lnTo>
                    <a:pt x="297" y="804"/>
                  </a:lnTo>
                  <a:lnTo>
                    <a:pt x="297" y="802"/>
                  </a:lnTo>
                  <a:lnTo>
                    <a:pt x="297" y="800"/>
                  </a:lnTo>
                  <a:lnTo>
                    <a:pt x="297" y="799"/>
                  </a:lnTo>
                  <a:lnTo>
                    <a:pt x="296" y="799"/>
                  </a:lnTo>
                  <a:lnTo>
                    <a:pt x="296" y="799"/>
                  </a:lnTo>
                  <a:lnTo>
                    <a:pt x="293" y="799"/>
                  </a:lnTo>
                  <a:lnTo>
                    <a:pt x="292" y="799"/>
                  </a:lnTo>
                  <a:lnTo>
                    <a:pt x="290" y="799"/>
                  </a:lnTo>
                  <a:lnTo>
                    <a:pt x="289" y="797"/>
                  </a:lnTo>
                  <a:lnTo>
                    <a:pt x="288" y="797"/>
                  </a:lnTo>
                  <a:lnTo>
                    <a:pt x="288" y="796"/>
                  </a:lnTo>
                  <a:lnTo>
                    <a:pt x="286" y="796"/>
                  </a:lnTo>
                  <a:lnTo>
                    <a:pt x="285" y="796"/>
                  </a:lnTo>
                  <a:lnTo>
                    <a:pt x="284" y="796"/>
                  </a:lnTo>
                  <a:lnTo>
                    <a:pt x="282" y="796"/>
                  </a:lnTo>
                  <a:lnTo>
                    <a:pt x="281" y="796"/>
                  </a:lnTo>
                  <a:lnTo>
                    <a:pt x="278" y="796"/>
                  </a:lnTo>
                  <a:lnTo>
                    <a:pt x="275" y="796"/>
                  </a:lnTo>
                  <a:lnTo>
                    <a:pt x="274" y="796"/>
                  </a:lnTo>
                  <a:lnTo>
                    <a:pt x="273" y="797"/>
                  </a:lnTo>
                  <a:lnTo>
                    <a:pt x="271" y="797"/>
                  </a:lnTo>
                  <a:lnTo>
                    <a:pt x="270" y="796"/>
                  </a:lnTo>
                  <a:lnTo>
                    <a:pt x="269" y="796"/>
                  </a:lnTo>
                  <a:lnTo>
                    <a:pt x="266" y="796"/>
                  </a:lnTo>
                  <a:lnTo>
                    <a:pt x="264" y="795"/>
                  </a:lnTo>
                  <a:lnTo>
                    <a:pt x="262" y="795"/>
                  </a:lnTo>
                  <a:lnTo>
                    <a:pt x="260" y="795"/>
                  </a:lnTo>
                  <a:lnTo>
                    <a:pt x="260" y="793"/>
                  </a:lnTo>
                  <a:lnTo>
                    <a:pt x="259" y="793"/>
                  </a:lnTo>
                  <a:lnTo>
                    <a:pt x="258" y="793"/>
                  </a:lnTo>
                  <a:lnTo>
                    <a:pt x="256" y="793"/>
                  </a:lnTo>
                  <a:lnTo>
                    <a:pt x="253" y="792"/>
                  </a:lnTo>
                  <a:lnTo>
                    <a:pt x="252" y="791"/>
                  </a:lnTo>
                  <a:lnTo>
                    <a:pt x="252" y="789"/>
                  </a:lnTo>
                  <a:lnTo>
                    <a:pt x="252" y="789"/>
                  </a:lnTo>
                  <a:lnTo>
                    <a:pt x="253" y="784"/>
                  </a:lnTo>
                  <a:lnTo>
                    <a:pt x="253" y="781"/>
                  </a:lnTo>
                  <a:lnTo>
                    <a:pt x="253" y="780"/>
                  </a:lnTo>
                  <a:lnTo>
                    <a:pt x="255" y="778"/>
                  </a:lnTo>
                  <a:lnTo>
                    <a:pt x="253" y="777"/>
                  </a:lnTo>
                  <a:lnTo>
                    <a:pt x="248" y="774"/>
                  </a:lnTo>
                  <a:lnTo>
                    <a:pt x="248" y="773"/>
                  </a:lnTo>
                  <a:lnTo>
                    <a:pt x="248" y="771"/>
                  </a:lnTo>
                  <a:lnTo>
                    <a:pt x="247" y="771"/>
                  </a:lnTo>
                  <a:lnTo>
                    <a:pt x="245" y="766"/>
                  </a:lnTo>
                  <a:lnTo>
                    <a:pt x="244" y="765"/>
                  </a:lnTo>
                  <a:lnTo>
                    <a:pt x="243" y="763"/>
                  </a:lnTo>
                  <a:lnTo>
                    <a:pt x="232" y="758"/>
                  </a:lnTo>
                  <a:lnTo>
                    <a:pt x="230" y="758"/>
                  </a:lnTo>
                  <a:lnTo>
                    <a:pt x="230" y="756"/>
                  </a:lnTo>
                  <a:lnTo>
                    <a:pt x="230" y="756"/>
                  </a:lnTo>
                  <a:lnTo>
                    <a:pt x="230" y="755"/>
                  </a:lnTo>
                  <a:lnTo>
                    <a:pt x="230" y="752"/>
                  </a:lnTo>
                  <a:lnTo>
                    <a:pt x="230" y="751"/>
                  </a:lnTo>
                  <a:lnTo>
                    <a:pt x="230" y="749"/>
                  </a:lnTo>
                  <a:lnTo>
                    <a:pt x="230" y="748"/>
                  </a:lnTo>
                  <a:lnTo>
                    <a:pt x="230" y="747"/>
                  </a:lnTo>
                  <a:lnTo>
                    <a:pt x="230" y="745"/>
                  </a:lnTo>
                  <a:lnTo>
                    <a:pt x="227" y="744"/>
                  </a:lnTo>
                  <a:lnTo>
                    <a:pt x="226" y="744"/>
                  </a:lnTo>
                  <a:lnTo>
                    <a:pt x="226" y="743"/>
                  </a:lnTo>
                  <a:lnTo>
                    <a:pt x="226" y="741"/>
                  </a:lnTo>
                  <a:lnTo>
                    <a:pt x="227" y="741"/>
                  </a:lnTo>
                  <a:lnTo>
                    <a:pt x="227" y="740"/>
                  </a:lnTo>
                  <a:lnTo>
                    <a:pt x="225" y="737"/>
                  </a:lnTo>
                  <a:lnTo>
                    <a:pt x="223" y="737"/>
                  </a:lnTo>
                  <a:lnTo>
                    <a:pt x="222" y="737"/>
                  </a:lnTo>
                  <a:lnTo>
                    <a:pt x="221" y="737"/>
                  </a:lnTo>
                  <a:lnTo>
                    <a:pt x="221" y="736"/>
                  </a:lnTo>
                  <a:lnTo>
                    <a:pt x="221" y="734"/>
                  </a:lnTo>
                  <a:lnTo>
                    <a:pt x="219" y="734"/>
                  </a:lnTo>
                  <a:lnTo>
                    <a:pt x="219" y="729"/>
                  </a:lnTo>
                  <a:lnTo>
                    <a:pt x="219" y="728"/>
                  </a:lnTo>
                  <a:lnTo>
                    <a:pt x="218" y="728"/>
                  </a:lnTo>
                  <a:lnTo>
                    <a:pt x="218" y="726"/>
                  </a:lnTo>
                  <a:lnTo>
                    <a:pt x="216" y="726"/>
                  </a:lnTo>
                  <a:lnTo>
                    <a:pt x="214" y="725"/>
                  </a:lnTo>
                  <a:lnTo>
                    <a:pt x="212" y="725"/>
                  </a:lnTo>
                  <a:lnTo>
                    <a:pt x="212" y="723"/>
                  </a:lnTo>
                  <a:lnTo>
                    <a:pt x="212" y="722"/>
                  </a:lnTo>
                  <a:lnTo>
                    <a:pt x="212" y="721"/>
                  </a:lnTo>
                  <a:lnTo>
                    <a:pt x="212" y="719"/>
                  </a:lnTo>
                  <a:lnTo>
                    <a:pt x="212" y="718"/>
                  </a:lnTo>
                  <a:lnTo>
                    <a:pt x="212" y="715"/>
                  </a:lnTo>
                  <a:lnTo>
                    <a:pt x="212" y="708"/>
                  </a:lnTo>
                  <a:lnTo>
                    <a:pt x="212" y="706"/>
                  </a:lnTo>
                  <a:lnTo>
                    <a:pt x="212" y="703"/>
                  </a:lnTo>
                  <a:lnTo>
                    <a:pt x="212" y="700"/>
                  </a:lnTo>
                  <a:lnTo>
                    <a:pt x="212" y="699"/>
                  </a:lnTo>
                  <a:lnTo>
                    <a:pt x="212" y="645"/>
                  </a:lnTo>
                  <a:lnTo>
                    <a:pt x="222" y="645"/>
                  </a:lnTo>
                  <a:lnTo>
                    <a:pt x="222" y="644"/>
                  </a:lnTo>
                  <a:lnTo>
                    <a:pt x="222" y="643"/>
                  </a:lnTo>
                  <a:lnTo>
                    <a:pt x="222" y="640"/>
                  </a:lnTo>
                  <a:lnTo>
                    <a:pt x="212" y="640"/>
                  </a:lnTo>
                  <a:lnTo>
                    <a:pt x="212" y="610"/>
                  </a:lnTo>
                  <a:lnTo>
                    <a:pt x="212" y="608"/>
                  </a:lnTo>
                  <a:lnTo>
                    <a:pt x="212" y="607"/>
                  </a:lnTo>
                  <a:lnTo>
                    <a:pt x="212" y="600"/>
                  </a:lnTo>
                  <a:lnTo>
                    <a:pt x="206" y="600"/>
                  </a:lnTo>
                  <a:lnTo>
                    <a:pt x="204" y="600"/>
                  </a:lnTo>
                  <a:lnTo>
                    <a:pt x="178" y="600"/>
                  </a:lnTo>
                  <a:lnTo>
                    <a:pt x="137" y="600"/>
                  </a:lnTo>
                  <a:lnTo>
                    <a:pt x="137" y="643"/>
                  </a:lnTo>
                  <a:lnTo>
                    <a:pt x="100" y="643"/>
                  </a:lnTo>
                  <a:lnTo>
                    <a:pt x="100" y="626"/>
                  </a:lnTo>
                  <a:lnTo>
                    <a:pt x="100" y="618"/>
                  </a:lnTo>
                  <a:lnTo>
                    <a:pt x="100" y="615"/>
                  </a:lnTo>
                  <a:lnTo>
                    <a:pt x="100" y="611"/>
                  </a:lnTo>
                  <a:lnTo>
                    <a:pt x="100" y="610"/>
                  </a:lnTo>
                  <a:lnTo>
                    <a:pt x="100" y="608"/>
                  </a:lnTo>
                  <a:lnTo>
                    <a:pt x="100" y="597"/>
                  </a:lnTo>
                  <a:lnTo>
                    <a:pt x="100" y="595"/>
                  </a:lnTo>
                  <a:lnTo>
                    <a:pt x="100" y="577"/>
                  </a:lnTo>
                  <a:lnTo>
                    <a:pt x="86" y="577"/>
                  </a:lnTo>
                  <a:lnTo>
                    <a:pt x="86" y="571"/>
                  </a:lnTo>
                  <a:lnTo>
                    <a:pt x="86" y="567"/>
                  </a:lnTo>
                  <a:lnTo>
                    <a:pt x="86" y="565"/>
                  </a:lnTo>
                  <a:lnTo>
                    <a:pt x="85" y="565"/>
                  </a:lnTo>
                  <a:lnTo>
                    <a:pt x="81" y="565"/>
                  </a:lnTo>
                  <a:lnTo>
                    <a:pt x="78" y="565"/>
                  </a:lnTo>
                  <a:lnTo>
                    <a:pt x="64" y="566"/>
                  </a:lnTo>
                  <a:lnTo>
                    <a:pt x="64" y="562"/>
                  </a:lnTo>
                  <a:lnTo>
                    <a:pt x="64" y="538"/>
                  </a:lnTo>
                  <a:lnTo>
                    <a:pt x="64" y="537"/>
                  </a:lnTo>
                  <a:lnTo>
                    <a:pt x="64" y="530"/>
                  </a:lnTo>
                  <a:lnTo>
                    <a:pt x="64" y="529"/>
                  </a:lnTo>
                  <a:lnTo>
                    <a:pt x="64" y="528"/>
                  </a:lnTo>
                  <a:lnTo>
                    <a:pt x="64" y="523"/>
                  </a:lnTo>
                  <a:lnTo>
                    <a:pt x="64" y="522"/>
                  </a:lnTo>
                  <a:lnTo>
                    <a:pt x="64" y="521"/>
                  </a:lnTo>
                  <a:lnTo>
                    <a:pt x="64" y="514"/>
                  </a:lnTo>
                  <a:lnTo>
                    <a:pt x="64" y="512"/>
                  </a:lnTo>
                  <a:lnTo>
                    <a:pt x="63" y="511"/>
                  </a:lnTo>
                  <a:lnTo>
                    <a:pt x="62" y="511"/>
                  </a:lnTo>
                  <a:lnTo>
                    <a:pt x="60" y="510"/>
                  </a:lnTo>
                  <a:lnTo>
                    <a:pt x="59" y="510"/>
                  </a:lnTo>
                  <a:lnTo>
                    <a:pt x="57" y="511"/>
                  </a:lnTo>
                  <a:lnTo>
                    <a:pt x="56" y="511"/>
                  </a:lnTo>
                  <a:lnTo>
                    <a:pt x="55" y="511"/>
                  </a:lnTo>
                  <a:lnTo>
                    <a:pt x="49" y="511"/>
                  </a:lnTo>
                  <a:lnTo>
                    <a:pt x="45" y="511"/>
                  </a:lnTo>
                  <a:lnTo>
                    <a:pt x="42" y="511"/>
                  </a:lnTo>
                  <a:lnTo>
                    <a:pt x="36" y="510"/>
                  </a:lnTo>
                  <a:lnTo>
                    <a:pt x="44" y="499"/>
                  </a:lnTo>
                  <a:lnTo>
                    <a:pt x="55" y="486"/>
                  </a:lnTo>
                  <a:lnTo>
                    <a:pt x="64" y="473"/>
                  </a:lnTo>
                  <a:lnTo>
                    <a:pt x="63" y="473"/>
                  </a:lnTo>
                  <a:lnTo>
                    <a:pt x="53" y="473"/>
                  </a:lnTo>
                  <a:lnTo>
                    <a:pt x="37" y="473"/>
                  </a:lnTo>
                  <a:lnTo>
                    <a:pt x="26" y="473"/>
                  </a:lnTo>
                  <a:lnTo>
                    <a:pt x="22" y="473"/>
                  </a:lnTo>
                  <a:lnTo>
                    <a:pt x="19" y="473"/>
                  </a:lnTo>
                  <a:lnTo>
                    <a:pt x="18" y="473"/>
                  </a:lnTo>
                  <a:lnTo>
                    <a:pt x="14" y="473"/>
                  </a:lnTo>
                  <a:lnTo>
                    <a:pt x="8" y="473"/>
                  </a:lnTo>
                  <a:lnTo>
                    <a:pt x="3" y="473"/>
                  </a:lnTo>
                  <a:lnTo>
                    <a:pt x="1" y="473"/>
                  </a:lnTo>
                  <a:lnTo>
                    <a:pt x="1" y="460"/>
                  </a:lnTo>
                  <a:lnTo>
                    <a:pt x="1" y="458"/>
                  </a:lnTo>
                  <a:lnTo>
                    <a:pt x="1" y="452"/>
                  </a:lnTo>
                  <a:lnTo>
                    <a:pt x="1" y="451"/>
                  </a:lnTo>
                  <a:lnTo>
                    <a:pt x="1" y="448"/>
                  </a:lnTo>
                  <a:lnTo>
                    <a:pt x="3" y="445"/>
                  </a:lnTo>
                  <a:lnTo>
                    <a:pt x="3" y="441"/>
                  </a:lnTo>
                  <a:lnTo>
                    <a:pt x="3" y="440"/>
                  </a:lnTo>
                  <a:lnTo>
                    <a:pt x="3" y="437"/>
                  </a:lnTo>
                  <a:lnTo>
                    <a:pt x="3" y="436"/>
                  </a:lnTo>
                  <a:lnTo>
                    <a:pt x="3" y="434"/>
                  </a:lnTo>
                  <a:lnTo>
                    <a:pt x="3" y="433"/>
                  </a:lnTo>
                  <a:lnTo>
                    <a:pt x="3" y="432"/>
                  </a:lnTo>
                  <a:lnTo>
                    <a:pt x="3" y="430"/>
                  </a:lnTo>
                  <a:lnTo>
                    <a:pt x="3" y="429"/>
                  </a:lnTo>
                  <a:lnTo>
                    <a:pt x="3" y="428"/>
                  </a:lnTo>
                  <a:lnTo>
                    <a:pt x="1" y="426"/>
                  </a:lnTo>
                  <a:lnTo>
                    <a:pt x="1" y="425"/>
                  </a:lnTo>
                  <a:lnTo>
                    <a:pt x="1" y="423"/>
                  </a:lnTo>
                  <a:lnTo>
                    <a:pt x="0" y="421"/>
                  </a:lnTo>
                  <a:lnTo>
                    <a:pt x="1" y="421"/>
                  </a:lnTo>
                  <a:lnTo>
                    <a:pt x="5" y="421"/>
                  </a:lnTo>
                  <a:lnTo>
                    <a:pt x="8" y="421"/>
                  </a:lnTo>
                  <a:lnTo>
                    <a:pt x="10" y="421"/>
                  </a:lnTo>
                  <a:lnTo>
                    <a:pt x="11" y="421"/>
                  </a:lnTo>
                  <a:lnTo>
                    <a:pt x="12" y="421"/>
                  </a:lnTo>
                  <a:lnTo>
                    <a:pt x="14" y="421"/>
                  </a:lnTo>
                  <a:lnTo>
                    <a:pt x="15" y="421"/>
                  </a:lnTo>
                  <a:lnTo>
                    <a:pt x="25" y="421"/>
                  </a:lnTo>
                  <a:lnTo>
                    <a:pt x="31" y="421"/>
                  </a:lnTo>
                  <a:lnTo>
                    <a:pt x="30" y="419"/>
                  </a:lnTo>
                  <a:lnTo>
                    <a:pt x="31" y="419"/>
                  </a:lnTo>
                  <a:lnTo>
                    <a:pt x="37" y="419"/>
                  </a:lnTo>
                  <a:lnTo>
                    <a:pt x="36" y="418"/>
                  </a:lnTo>
                  <a:lnTo>
                    <a:pt x="34" y="415"/>
                  </a:lnTo>
                  <a:lnTo>
                    <a:pt x="42" y="414"/>
                  </a:lnTo>
                  <a:lnTo>
                    <a:pt x="47" y="414"/>
                  </a:lnTo>
                  <a:lnTo>
                    <a:pt x="48" y="414"/>
                  </a:lnTo>
                  <a:lnTo>
                    <a:pt x="49" y="414"/>
                  </a:lnTo>
                  <a:lnTo>
                    <a:pt x="51" y="414"/>
                  </a:lnTo>
                  <a:lnTo>
                    <a:pt x="55" y="414"/>
                  </a:lnTo>
                  <a:lnTo>
                    <a:pt x="57" y="414"/>
                  </a:lnTo>
                  <a:lnTo>
                    <a:pt x="59" y="414"/>
                  </a:lnTo>
                  <a:lnTo>
                    <a:pt x="60" y="414"/>
                  </a:lnTo>
                  <a:lnTo>
                    <a:pt x="62" y="414"/>
                  </a:lnTo>
                  <a:lnTo>
                    <a:pt x="66" y="414"/>
                  </a:lnTo>
                  <a:lnTo>
                    <a:pt x="67" y="414"/>
                  </a:lnTo>
                  <a:lnTo>
                    <a:pt x="70" y="414"/>
                  </a:lnTo>
                  <a:lnTo>
                    <a:pt x="77" y="414"/>
                  </a:lnTo>
                  <a:lnTo>
                    <a:pt x="77" y="412"/>
                  </a:lnTo>
                  <a:lnTo>
                    <a:pt x="78" y="412"/>
                  </a:lnTo>
                  <a:lnTo>
                    <a:pt x="78" y="411"/>
                  </a:lnTo>
                  <a:lnTo>
                    <a:pt x="81" y="411"/>
                  </a:lnTo>
                  <a:lnTo>
                    <a:pt x="81" y="414"/>
                  </a:lnTo>
                  <a:lnTo>
                    <a:pt x="84" y="414"/>
                  </a:lnTo>
                  <a:lnTo>
                    <a:pt x="86" y="414"/>
                  </a:lnTo>
                  <a:lnTo>
                    <a:pt x="89" y="414"/>
                  </a:lnTo>
                  <a:lnTo>
                    <a:pt x="89" y="415"/>
                  </a:lnTo>
                  <a:lnTo>
                    <a:pt x="89" y="422"/>
                  </a:lnTo>
                  <a:lnTo>
                    <a:pt x="89" y="425"/>
                  </a:lnTo>
                  <a:lnTo>
                    <a:pt x="89" y="426"/>
                  </a:lnTo>
                  <a:lnTo>
                    <a:pt x="89" y="426"/>
                  </a:lnTo>
                  <a:lnTo>
                    <a:pt x="89" y="428"/>
                  </a:lnTo>
                  <a:lnTo>
                    <a:pt x="89" y="429"/>
                  </a:lnTo>
                  <a:lnTo>
                    <a:pt x="89" y="430"/>
                  </a:lnTo>
                  <a:lnTo>
                    <a:pt x="89" y="432"/>
                  </a:lnTo>
                  <a:lnTo>
                    <a:pt x="88" y="433"/>
                  </a:lnTo>
                  <a:lnTo>
                    <a:pt x="88" y="436"/>
                  </a:lnTo>
                  <a:lnTo>
                    <a:pt x="88" y="437"/>
                  </a:lnTo>
                  <a:lnTo>
                    <a:pt x="92" y="437"/>
                  </a:lnTo>
                  <a:lnTo>
                    <a:pt x="92" y="438"/>
                  </a:lnTo>
                  <a:lnTo>
                    <a:pt x="92" y="441"/>
                  </a:lnTo>
                  <a:lnTo>
                    <a:pt x="92" y="443"/>
                  </a:lnTo>
                  <a:lnTo>
                    <a:pt x="92" y="444"/>
                  </a:lnTo>
                  <a:lnTo>
                    <a:pt x="92" y="445"/>
                  </a:lnTo>
                  <a:lnTo>
                    <a:pt x="92" y="447"/>
                  </a:lnTo>
                  <a:lnTo>
                    <a:pt x="92" y="448"/>
                  </a:lnTo>
                  <a:lnTo>
                    <a:pt x="92" y="449"/>
                  </a:lnTo>
                  <a:lnTo>
                    <a:pt x="92" y="451"/>
                  </a:lnTo>
                  <a:lnTo>
                    <a:pt x="92" y="452"/>
                  </a:lnTo>
                  <a:lnTo>
                    <a:pt x="92" y="454"/>
                  </a:lnTo>
                  <a:lnTo>
                    <a:pt x="92" y="459"/>
                  </a:lnTo>
                  <a:lnTo>
                    <a:pt x="92" y="459"/>
                  </a:lnTo>
                  <a:lnTo>
                    <a:pt x="92" y="462"/>
                  </a:lnTo>
                  <a:lnTo>
                    <a:pt x="92" y="464"/>
                  </a:lnTo>
                  <a:lnTo>
                    <a:pt x="92" y="470"/>
                  </a:lnTo>
                  <a:lnTo>
                    <a:pt x="97" y="474"/>
                  </a:lnTo>
                  <a:lnTo>
                    <a:pt x="107" y="474"/>
                  </a:lnTo>
                  <a:lnTo>
                    <a:pt x="107" y="464"/>
                  </a:lnTo>
                  <a:lnTo>
                    <a:pt x="107" y="437"/>
                  </a:lnTo>
                  <a:lnTo>
                    <a:pt x="107" y="434"/>
                  </a:lnTo>
                  <a:lnTo>
                    <a:pt x="107" y="419"/>
                  </a:lnTo>
                  <a:lnTo>
                    <a:pt x="107" y="415"/>
                  </a:lnTo>
                  <a:lnTo>
                    <a:pt x="110" y="415"/>
                  </a:lnTo>
                  <a:lnTo>
                    <a:pt x="112" y="415"/>
                  </a:lnTo>
                  <a:lnTo>
                    <a:pt x="112" y="414"/>
                  </a:lnTo>
                  <a:lnTo>
                    <a:pt x="112" y="410"/>
                  </a:lnTo>
                  <a:lnTo>
                    <a:pt x="116" y="410"/>
                  </a:lnTo>
                  <a:lnTo>
                    <a:pt x="116" y="408"/>
                  </a:lnTo>
                  <a:lnTo>
                    <a:pt x="116" y="407"/>
                  </a:lnTo>
                  <a:lnTo>
                    <a:pt x="115" y="406"/>
                  </a:lnTo>
                  <a:lnTo>
                    <a:pt x="115" y="399"/>
                  </a:lnTo>
                  <a:lnTo>
                    <a:pt x="115" y="395"/>
                  </a:lnTo>
                  <a:lnTo>
                    <a:pt x="115" y="393"/>
                  </a:lnTo>
                  <a:lnTo>
                    <a:pt x="115" y="385"/>
                  </a:lnTo>
                  <a:lnTo>
                    <a:pt x="112" y="385"/>
                  </a:lnTo>
                  <a:lnTo>
                    <a:pt x="112" y="384"/>
                  </a:lnTo>
                  <a:lnTo>
                    <a:pt x="115" y="384"/>
                  </a:lnTo>
                  <a:lnTo>
                    <a:pt x="118" y="382"/>
                  </a:lnTo>
                  <a:lnTo>
                    <a:pt x="118" y="380"/>
                  </a:lnTo>
                  <a:lnTo>
                    <a:pt x="118" y="378"/>
                  </a:lnTo>
                  <a:lnTo>
                    <a:pt x="118" y="374"/>
                  </a:lnTo>
                  <a:lnTo>
                    <a:pt x="118" y="370"/>
                  </a:lnTo>
                  <a:lnTo>
                    <a:pt x="116" y="370"/>
                  </a:lnTo>
                  <a:lnTo>
                    <a:pt x="112" y="370"/>
                  </a:lnTo>
                  <a:lnTo>
                    <a:pt x="112" y="364"/>
                  </a:lnTo>
                  <a:lnTo>
                    <a:pt x="112" y="363"/>
                  </a:lnTo>
                  <a:lnTo>
                    <a:pt x="112" y="362"/>
                  </a:lnTo>
                  <a:lnTo>
                    <a:pt x="112" y="360"/>
                  </a:lnTo>
                  <a:lnTo>
                    <a:pt x="112" y="355"/>
                  </a:lnTo>
                  <a:lnTo>
                    <a:pt x="112" y="348"/>
                  </a:lnTo>
                  <a:lnTo>
                    <a:pt x="112" y="347"/>
                  </a:lnTo>
                  <a:lnTo>
                    <a:pt x="112" y="338"/>
                  </a:lnTo>
                  <a:lnTo>
                    <a:pt x="112" y="333"/>
                  </a:lnTo>
                  <a:lnTo>
                    <a:pt x="116" y="327"/>
                  </a:lnTo>
                  <a:lnTo>
                    <a:pt x="116" y="301"/>
                  </a:lnTo>
                  <a:lnTo>
                    <a:pt x="116" y="299"/>
                  </a:lnTo>
                  <a:lnTo>
                    <a:pt x="116" y="295"/>
                  </a:lnTo>
                  <a:lnTo>
                    <a:pt x="116" y="273"/>
                  </a:lnTo>
                  <a:lnTo>
                    <a:pt x="116" y="269"/>
                  </a:lnTo>
                  <a:lnTo>
                    <a:pt x="116" y="255"/>
                  </a:lnTo>
                  <a:lnTo>
                    <a:pt x="114" y="255"/>
                  </a:lnTo>
                  <a:lnTo>
                    <a:pt x="112" y="255"/>
                  </a:lnTo>
                  <a:lnTo>
                    <a:pt x="110" y="255"/>
                  </a:lnTo>
                  <a:lnTo>
                    <a:pt x="99" y="255"/>
                  </a:lnTo>
                  <a:lnTo>
                    <a:pt x="97" y="255"/>
                  </a:lnTo>
                  <a:lnTo>
                    <a:pt x="97" y="245"/>
                  </a:lnTo>
                  <a:lnTo>
                    <a:pt x="97" y="237"/>
                  </a:lnTo>
                  <a:lnTo>
                    <a:pt x="97" y="236"/>
                  </a:lnTo>
                  <a:lnTo>
                    <a:pt x="73" y="234"/>
                  </a:lnTo>
                  <a:lnTo>
                    <a:pt x="73" y="218"/>
                  </a:lnTo>
                  <a:lnTo>
                    <a:pt x="67" y="219"/>
                  </a:lnTo>
                  <a:lnTo>
                    <a:pt x="66" y="219"/>
                  </a:lnTo>
                  <a:lnTo>
                    <a:pt x="59" y="219"/>
                  </a:lnTo>
                  <a:lnTo>
                    <a:pt x="56" y="219"/>
                  </a:lnTo>
                  <a:lnTo>
                    <a:pt x="55" y="221"/>
                  </a:lnTo>
                  <a:lnTo>
                    <a:pt x="56" y="241"/>
                  </a:lnTo>
                  <a:lnTo>
                    <a:pt x="14" y="241"/>
                  </a:lnTo>
                  <a:lnTo>
                    <a:pt x="55" y="241"/>
                  </a:lnTo>
                  <a:lnTo>
                    <a:pt x="55" y="221"/>
                  </a:lnTo>
                  <a:lnTo>
                    <a:pt x="55" y="219"/>
                  </a:lnTo>
                  <a:lnTo>
                    <a:pt x="55" y="210"/>
                  </a:lnTo>
                  <a:lnTo>
                    <a:pt x="55" y="188"/>
                  </a:lnTo>
                  <a:lnTo>
                    <a:pt x="55" y="186"/>
                  </a:lnTo>
                  <a:lnTo>
                    <a:pt x="57" y="186"/>
                  </a:lnTo>
                  <a:lnTo>
                    <a:pt x="68" y="186"/>
                  </a:lnTo>
                  <a:lnTo>
                    <a:pt x="105" y="186"/>
                  </a:lnTo>
                  <a:lnTo>
                    <a:pt x="110" y="186"/>
                  </a:lnTo>
                  <a:lnTo>
                    <a:pt x="116" y="186"/>
                  </a:lnTo>
                  <a:lnTo>
                    <a:pt x="118" y="186"/>
                  </a:lnTo>
                  <a:lnTo>
                    <a:pt x="127" y="186"/>
                  </a:lnTo>
                  <a:lnTo>
                    <a:pt x="129" y="186"/>
                  </a:lnTo>
                  <a:lnTo>
                    <a:pt x="131" y="186"/>
                  </a:lnTo>
                  <a:lnTo>
                    <a:pt x="133" y="186"/>
                  </a:lnTo>
                  <a:lnTo>
                    <a:pt x="134" y="186"/>
                  </a:lnTo>
                  <a:lnTo>
                    <a:pt x="174" y="186"/>
                  </a:lnTo>
                  <a:lnTo>
                    <a:pt x="179" y="186"/>
                  </a:lnTo>
                  <a:lnTo>
                    <a:pt x="181" y="186"/>
                  </a:lnTo>
                  <a:lnTo>
                    <a:pt x="181" y="188"/>
                  </a:lnTo>
                  <a:lnTo>
                    <a:pt x="181" y="217"/>
                  </a:lnTo>
                  <a:lnTo>
                    <a:pt x="181" y="252"/>
                  </a:lnTo>
                  <a:lnTo>
                    <a:pt x="182" y="252"/>
                  </a:lnTo>
                  <a:lnTo>
                    <a:pt x="195" y="252"/>
                  </a:lnTo>
                  <a:lnTo>
                    <a:pt x="197" y="252"/>
                  </a:lnTo>
                  <a:lnTo>
                    <a:pt x="197" y="252"/>
                  </a:lnTo>
                  <a:lnTo>
                    <a:pt x="211" y="252"/>
                  </a:lnTo>
                  <a:lnTo>
                    <a:pt x="238" y="252"/>
                  </a:lnTo>
                  <a:lnTo>
                    <a:pt x="281" y="252"/>
                  </a:lnTo>
                  <a:lnTo>
                    <a:pt x="281" y="230"/>
                  </a:lnTo>
                  <a:lnTo>
                    <a:pt x="281" y="229"/>
                  </a:lnTo>
                  <a:lnTo>
                    <a:pt x="281" y="229"/>
                  </a:lnTo>
                  <a:lnTo>
                    <a:pt x="281" y="226"/>
                  </a:lnTo>
                  <a:lnTo>
                    <a:pt x="282" y="226"/>
                  </a:lnTo>
                  <a:lnTo>
                    <a:pt x="282" y="223"/>
                  </a:lnTo>
                  <a:lnTo>
                    <a:pt x="281" y="223"/>
                  </a:lnTo>
                  <a:lnTo>
                    <a:pt x="281" y="222"/>
                  </a:lnTo>
                  <a:lnTo>
                    <a:pt x="284" y="222"/>
                  </a:lnTo>
                  <a:lnTo>
                    <a:pt x="284" y="219"/>
                  </a:lnTo>
                  <a:lnTo>
                    <a:pt x="284" y="218"/>
                  </a:lnTo>
                  <a:lnTo>
                    <a:pt x="285" y="218"/>
                  </a:lnTo>
                  <a:lnTo>
                    <a:pt x="285" y="217"/>
                  </a:lnTo>
                  <a:lnTo>
                    <a:pt x="285" y="215"/>
                  </a:lnTo>
                  <a:lnTo>
                    <a:pt x="286" y="214"/>
                  </a:lnTo>
                  <a:lnTo>
                    <a:pt x="292" y="206"/>
                  </a:lnTo>
                  <a:lnTo>
                    <a:pt x="293" y="206"/>
                  </a:lnTo>
                  <a:lnTo>
                    <a:pt x="293" y="204"/>
                  </a:lnTo>
                  <a:lnTo>
                    <a:pt x="293" y="203"/>
                  </a:lnTo>
                  <a:lnTo>
                    <a:pt x="295" y="201"/>
                  </a:lnTo>
                  <a:lnTo>
                    <a:pt x="295" y="200"/>
                  </a:lnTo>
                  <a:lnTo>
                    <a:pt x="296" y="190"/>
                  </a:lnTo>
                  <a:lnTo>
                    <a:pt x="295" y="189"/>
                  </a:lnTo>
                  <a:lnTo>
                    <a:pt x="295" y="188"/>
                  </a:lnTo>
                  <a:lnTo>
                    <a:pt x="295" y="186"/>
                  </a:lnTo>
                  <a:lnTo>
                    <a:pt x="293" y="186"/>
                  </a:lnTo>
                  <a:lnTo>
                    <a:pt x="293" y="185"/>
                  </a:lnTo>
                  <a:lnTo>
                    <a:pt x="292" y="185"/>
                  </a:lnTo>
                  <a:lnTo>
                    <a:pt x="292" y="184"/>
                  </a:lnTo>
                  <a:lnTo>
                    <a:pt x="290" y="184"/>
                  </a:lnTo>
                  <a:lnTo>
                    <a:pt x="290" y="182"/>
                  </a:lnTo>
                  <a:lnTo>
                    <a:pt x="289" y="182"/>
                  </a:lnTo>
                  <a:lnTo>
                    <a:pt x="288" y="181"/>
                  </a:lnTo>
                  <a:lnTo>
                    <a:pt x="289" y="181"/>
                  </a:lnTo>
                  <a:lnTo>
                    <a:pt x="290" y="182"/>
                  </a:lnTo>
                  <a:lnTo>
                    <a:pt x="296" y="185"/>
                  </a:lnTo>
                  <a:lnTo>
                    <a:pt x="296" y="185"/>
                  </a:lnTo>
                  <a:lnTo>
                    <a:pt x="296" y="186"/>
                  </a:lnTo>
                  <a:lnTo>
                    <a:pt x="297" y="186"/>
                  </a:lnTo>
                  <a:lnTo>
                    <a:pt x="297" y="188"/>
                  </a:lnTo>
                  <a:lnTo>
                    <a:pt x="299" y="188"/>
                  </a:lnTo>
                  <a:lnTo>
                    <a:pt x="299" y="185"/>
                  </a:lnTo>
                  <a:lnTo>
                    <a:pt x="300" y="178"/>
                  </a:lnTo>
                  <a:lnTo>
                    <a:pt x="304" y="155"/>
                  </a:lnTo>
                  <a:lnTo>
                    <a:pt x="304" y="149"/>
                  </a:lnTo>
                  <a:lnTo>
                    <a:pt x="307" y="149"/>
                  </a:lnTo>
                  <a:lnTo>
                    <a:pt x="307" y="162"/>
                  </a:lnTo>
                  <a:lnTo>
                    <a:pt x="307" y="186"/>
                  </a:lnTo>
                  <a:lnTo>
                    <a:pt x="307" y="190"/>
                  </a:lnTo>
                  <a:lnTo>
                    <a:pt x="307" y="192"/>
                  </a:lnTo>
                  <a:lnTo>
                    <a:pt x="307" y="193"/>
                  </a:lnTo>
                  <a:lnTo>
                    <a:pt x="307" y="195"/>
                  </a:lnTo>
                  <a:lnTo>
                    <a:pt x="312" y="206"/>
                  </a:lnTo>
                  <a:lnTo>
                    <a:pt x="317" y="217"/>
                  </a:lnTo>
                  <a:lnTo>
                    <a:pt x="318" y="218"/>
                  </a:lnTo>
                  <a:lnTo>
                    <a:pt x="318" y="227"/>
                  </a:lnTo>
                  <a:lnTo>
                    <a:pt x="318" y="229"/>
                  </a:lnTo>
                  <a:lnTo>
                    <a:pt x="334" y="229"/>
                  </a:lnTo>
                  <a:lnTo>
                    <a:pt x="334" y="227"/>
                  </a:lnTo>
                  <a:lnTo>
                    <a:pt x="334" y="226"/>
                  </a:lnTo>
                  <a:lnTo>
                    <a:pt x="334" y="225"/>
                  </a:lnTo>
                  <a:lnTo>
                    <a:pt x="333" y="223"/>
                  </a:lnTo>
                  <a:lnTo>
                    <a:pt x="333" y="222"/>
                  </a:lnTo>
                  <a:lnTo>
                    <a:pt x="332" y="221"/>
                  </a:lnTo>
                  <a:lnTo>
                    <a:pt x="326" y="211"/>
                  </a:lnTo>
                  <a:lnTo>
                    <a:pt x="328" y="211"/>
                  </a:lnTo>
                  <a:lnTo>
                    <a:pt x="328" y="201"/>
                  </a:lnTo>
                  <a:lnTo>
                    <a:pt x="344" y="178"/>
                  </a:lnTo>
                  <a:lnTo>
                    <a:pt x="347" y="177"/>
                  </a:lnTo>
                  <a:lnTo>
                    <a:pt x="343" y="174"/>
                  </a:lnTo>
                  <a:lnTo>
                    <a:pt x="341" y="174"/>
                  </a:lnTo>
                  <a:lnTo>
                    <a:pt x="341" y="173"/>
                  </a:lnTo>
                  <a:lnTo>
                    <a:pt x="340" y="173"/>
                  </a:lnTo>
                  <a:lnTo>
                    <a:pt x="338" y="173"/>
                  </a:lnTo>
                  <a:lnTo>
                    <a:pt x="338" y="171"/>
                  </a:lnTo>
                  <a:lnTo>
                    <a:pt x="337" y="171"/>
                  </a:lnTo>
                  <a:lnTo>
                    <a:pt x="336" y="171"/>
                  </a:lnTo>
                  <a:lnTo>
                    <a:pt x="336" y="170"/>
                  </a:lnTo>
                  <a:lnTo>
                    <a:pt x="334" y="170"/>
                  </a:lnTo>
                  <a:lnTo>
                    <a:pt x="334" y="169"/>
                  </a:lnTo>
                  <a:lnTo>
                    <a:pt x="333" y="170"/>
                  </a:lnTo>
                  <a:lnTo>
                    <a:pt x="332" y="170"/>
                  </a:lnTo>
                  <a:lnTo>
                    <a:pt x="330" y="170"/>
                  </a:lnTo>
                  <a:lnTo>
                    <a:pt x="329" y="171"/>
                  </a:lnTo>
                  <a:lnTo>
                    <a:pt x="319" y="170"/>
                  </a:lnTo>
                  <a:lnTo>
                    <a:pt x="318" y="169"/>
                  </a:lnTo>
                  <a:lnTo>
                    <a:pt x="318" y="153"/>
                  </a:lnTo>
                  <a:lnTo>
                    <a:pt x="311" y="153"/>
                  </a:lnTo>
                  <a:lnTo>
                    <a:pt x="311" y="129"/>
                  </a:lnTo>
                  <a:lnTo>
                    <a:pt x="314" y="121"/>
                  </a:lnTo>
                  <a:lnTo>
                    <a:pt x="315" y="121"/>
                  </a:lnTo>
                  <a:lnTo>
                    <a:pt x="317" y="119"/>
                  </a:lnTo>
                  <a:lnTo>
                    <a:pt x="317" y="118"/>
                  </a:lnTo>
                  <a:lnTo>
                    <a:pt x="318" y="116"/>
                  </a:lnTo>
                  <a:lnTo>
                    <a:pt x="318" y="115"/>
                  </a:lnTo>
                  <a:lnTo>
                    <a:pt x="319" y="114"/>
                  </a:lnTo>
                  <a:lnTo>
                    <a:pt x="321" y="112"/>
                  </a:lnTo>
                  <a:lnTo>
                    <a:pt x="321" y="111"/>
                  </a:lnTo>
                  <a:lnTo>
                    <a:pt x="322" y="110"/>
                  </a:lnTo>
                  <a:lnTo>
                    <a:pt x="337" y="95"/>
                  </a:lnTo>
                  <a:lnTo>
                    <a:pt x="336" y="95"/>
                  </a:lnTo>
                  <a:lnTo>
                    <a:pt x="340" y="90"/>
                  </a:lnTo>
                  <a:lnTo>
                    <a:pt x="355" y="75"/>
                  </a:lnTo>
                  <a:lnTo>
                    <a:pt x="362" y="69"/>
                  </a:lnTo>
                  <a:lnTo>
                    <a:pt x="362" y="69"/>
                  </a:lnTo>
                  <a:lnTo>
                    <a:pt x="391" y="41"/>
                  </a:lnTo>
                  <a:lnTo>
                    <a:pt x="407" y="25"/>
                  </a:lnTo>
                  <a:lnTo>
                    <a:pt x="407" y="23"/>
                  </a:lnTo>
                  <a:lnTo>
                    <a:pt x="408" y="23"/>
                  </a:lnTo>
                  <a:lnTo>
                    <a:pt x="408" y="22"/>
                  </a:lnTo>
                  <a:lnTo>
                    <a:pt x="410" y="22"/>
                  </a:lnTo>
                  <a:lnTo>
                    <a:pt x="410" y="21"/>
                  </a:lnTo>
                  <a:lnTo>
                    <a:pt x="411" y="21"/>
                  </a:lnTo>
                  <a:lnTo>
                    <a:pt x="411" y="19"/>
                  </a:lnTo>
                  <a:lnTo>
                    <a:pt x="412" y="19"/>
                  </a:lnTo>
                  <a:lnTo>
                    <a:pt x="412" y="18"/>
                  </a:lnTo>
                  <a:lnTo>
                    <a:pt x="414" y="18"/>
                  </a:lnTo>
                  <a:lnTo>
                    <a:pt x="415" y="18"/>
                  </a:lnTo>
                  <a:lnTo>
                    <a:pt x="415" y="16"/>
                  </a:lnTo>
                  <a:lnTo>
                    <a:pt x="417" y="16"/>
                  </a:lnTo>
                  <a:lnTo>
                    <a:pt x="417" y="15"/>
                  </a:lnTo>
                  <a:lnTo>
                    <a:pt x="418" y="15"/>
                  </a:lnTo>
                  <a:lnTo>
                    <a:pt x="419" y="14"/>
                  </a:lnTo>
                  <a:lnTo>
                    <a:pt x="421" y="14"/>
                  </a:lnTo>
                  <a:lnTo>
                    <a:pt x="422" y="12"/>
                  </a:lnTo>
                  <a:lnTo>
                    <a:pt x="423" y="12"/>
                  </a:lnTo>
                  <a:lnTo>
                    <a:pt x="425" y="11"/>
                  </a:lnTo>
                  <a:lnTo>
                    <a:pt x="426" y="10"/>
                  </a:lnTo>
                  <a:lnTo>
                    <a:pt x="426" y="11"/>
                  </a:lnTo>
                  <a:lnTo>
                    <a:pt x="428" y="10"/>
                  </a:lnTo>
                  <a:lnTo>
                    <a:pt x="428" y="10"/>
                  </a:lnTo>
                  <a:lnTo>
                    <a:pt x="428" y="8"/>
                  </a:lnTo>
                  <a:lnTo>
                    <a:pt x="429" y="8"/>
                  </a:lnTo>
                  <a:lnTo>
                    <a:pt x="429" y="7"/>
                  </a:lnTo>
                  <a:lnTo>
                    <a:pt x="430" y="7"/>
                  </a:lnTo>
                  <a:lnTo>
                    <a:pt x="432" y="7"/>
                  </a:lnTo>
                  <a:lnTo>
                    <a:pt x="433" y="5"/>
                  </a:lnTo>
                  <a:lnTo>
                    <a:pt x="434" y="5"/>
                  </a:lnTo>
                  <a:lnTo>
                    <a:pt x="436" y="5"/>
                  </a:lnTo>
                  <a:lnTo>
                    <a:pt x="436" y="4"/>
                  </a:lnTo>
                  <a:lnTo>
                    <a:pt x="436" y="5"/>
                  </a:lnTo>
                  <a:lnTo>
                    <a:pt x="437" y="4"/>
                  </a:lnTo>
                  <a:lnTo>
                    <a:pt x="439" y="4"/>
                  </a:lnTo>
                  <a:lnTo>
                    <a:pt x="440" y="4"/>
                  </a:lnTo>
                  <a:lnTo>
                    <a:pt x="441" y="3"/>
                  </a:lnTo>
                  <a:lnTo>
                    <a:pt x="443" y="3"/>
                  </a:lnTo>
                  <a:lnTo>
                    <a:pt x="444" y="3"/>
                  </a:lnTo>
                  <a:lnTo>
                    <a:pt x="445" y="3"/>
                  </a:lnTo>
                  <a:lnTo>
                    <a:pt x="445" y="1"/>
                  </a:lnTo>
                  <a:lnTo>
                    <a:pt x="447" y="1"/>
                  </a:lnTo>
                  <a:lnTo>
                    <a:pt x="448" y="1"/>
                  </a:lnTo>
                  <a:lnTo>
                    <a:pt x="449" y="1"/>
                  </a:lnTo>
                  <a:lnTo>
                    <a:pt x="451" y="1"/>
                  </a:lnTo>
                  <a:lnTo>
                    <a:pt x="454" y="0"/>
                  </a:lnTo>
                  <a:lnTo>
                    <a:pt x="456" y="0"/>
                  </a:lnTo>
                  <a:lnTo>
                    <a:pt x="460" y="0"/>
                  </a:lnTo>
                  <a:lnTo>
                    <a:pt x="460" y="10"/>
                  </a:lnTo>
                  <a:lnTo>
                    <a:pt x="470" y="10"/>
                  </a:lnTo>
                  <a:lnTo>
                    <a:pt x="470" y="22"/>
                  </a:lnTo>
                  <a:lnTo>
                    <a:pt x="470" y="36"/>
                  </a:lnTo>
                  <a:lnTo>
                    <a:pt x="470" y="48"/>
                  </a:lnTo>
                  <a:lnTo>
                    <a:pt x="470" y="53"/>
                  </a:lnTo>
                  <a:lnTo>
                    <a:pt x="474" y="53"/>
                  </a:lnTo>
                  <a:lnTo>
                    <a:pt x="492" y="53"/>
                  </a:lnTo>
                  <a:lnTo>
                    <a:pt x="492" y="58"/>
                  </a:lnTo>
                  <a:lnTo>
                    <a:pt x="492" y="60"/>
                  </a:lnTo>
                  <a:lnTo>
                    <a:pt x="489" y="64"/>
                  </a:lnTo>
                  <a:lnTo>
                    <a:pt x="488" y="67"/>
                  </a:lnTo>
                  <a:lnTo>
                    <a:pt x="487" y="73"/>
                  </a:lnTo>
                  <a:lnTo>
                    <a:pt x="470" y="67"/>
                  </a:lnTo>
                  <a:lnTo>
                    <a:pt x="470" y="71"/>
                  </a:lnTo>
                  <a:lnTo>
                    <a:pt x="470" y="73"/>
                  </a:lnTo>
                  <a:lnTo>
                    <a:pt x="469" y="73"/>
                  </a:lnTo>
                  <a:lnTo>
                    <a:pt x="465" y="73"/>
                  </a:lnTo>
                  <a:lnTo>
                    <a:pt x="465" y="75"/>
                  </a:lnTo>
                  <a:lnTo>
                    <a:pt x="465" y="81"/>
                  </a:lnTo>
                  <a:lnTo>
                    <a:pt x="465" y="85"/>
                  </a:lnTo>
                  <a:lnTo>
                    <a:pt x="465" y="86"/>
                  </a:lnTo>
                  <a:lnTo>
                    <a:pt x="465" y="88"/>
                  </a:lnTo>
                  <a:lnTo>
                    <a:pt x="465" y="89"/>
                  </a:lnTo>
                  <a:lnTo>
                    <a:pt x="465" y="90"/>
                  </a:lnTo>
                  <a:lnTo>
                    <a:pt x="467" y="92"/>
                  </a:lnTo>
                  <a:lnTo>
                    <a:pt x="480" y="96"/>
                  </a:lnTo>
                  <a:lnTo>
                    <a:pt x="495" y="103"/>
                  </a:lnTo>
                  <a:lnTo>
                    <a:pt x="497" y="90"/>
                  </a:lnTo>
                  <a:lnTo>
                    <a:pt x="499" y="89"/>
                  </a:lnTo>
                  <a:lnTo>
                    <a:pt x="500" y="85"/>
                  </a:lnTo>
                  <a:lnTo>
                    <a:pt x="500" y="82"/>
                  </a:lnTo>
                  <a:lnTo>
                    <a:pt x="504" y="64"/>
                  </a:lnTo>
                  <a:lnTo>
                    <a:pt x="506" y="63"/>
                  </a:lnTo>
                  <a:lnTo>
                    <a:pt x="507" y="59"/>
                  </a:lnTo>
                  <a:lnTo>
                    <a:pt x="510" y="49"/>
                  </a:lnTo>
                  <a:lnTo>
                    <a:pt x="511" y="45"/>
                  </a:lnTo>
                  <a:lnTo>
                    <a:pt x="514" y="34"/>
                  </a:lnTo>
                  <a:lnTo>
                    <a:pt x="515" y="32"/>
                  </a:lnTo>
                  <a:lnTo>
                    <a:pt x="518" y="32"/>
                  </a:lnTo>
                  <a:lnTo>
                    <a:pt x="543" y="32"/>
                  </a:lnTo>
                  <a:lnTo>
                    <a:pt x="569" y="32"/>
                  </a:lnTo>
                  <a:lnTo>
                    <a:pt x="610" y="12"/>
                  </a:lnTo>
                  <a:lnTo>
                    <a:pt x="611" y="11"/>
                  </a:lnTo>
                  <a:lnTo>
                    <a:pt x="614" y="11"/>
                  </a:lnTo>
                  <a:lnTo>
                    <a:pt x="615" y="11"/>
                  </a:lnTo>
                  <a:lnTo>
                    <a:pt x="618" y="11"/>
                  </a:lnTo>
                  <a:lnTo>
                    <a:pt x="621" y="12"/>
                  </a:lnTo>
                  <a:lnTo>
                    <a:pt x="622" y="12"/>
                  </a:lnTo>
                  <a:lnTo>
                    <a:pt x="624" y="14"/>
                  </a:lnTo>
                  <a:lnTo>
                    <a:pt x="624" y="16"/>
                  </a:lnTo>
                  <a:lnTo>
                    <a:pt x="625" y="18"/>
                  </a:lnTo>
                  <a:lnTo>
                    <a:pt x="626" y="19"/>
                  </a:lnTo>
                  <a:lnTo>
                    <a:pt x="628" y="21"/>
                  </a:lnTo>
                  <a:lnTo>
                    <a:pt x="630" y="22"/>
                  </a:lnTo>
                  <a:lnTo>
                    <a:pt x="632" y="23"/>
                  </a:lnTo>
                  <a:lnTo>
                    <a:pt x="635" y="25"/>
                  </a:lnTo>
                  <a:lnTo>
                    <a:pt x="637" y="25"/>
                  </a:lnTo>
                  <a:lnTo>
                    <a:pt x="656" y="25"/>
                  </a:lnTo>
                  <a:lnTo>
                    <a:pt x="659" y="25"/>
                  </a:lnTo>
                  <a:lnTo>
                    <a:pt x="661" y="25"/>
                  </a:lnTo>
                  <a:lnTo>
                    <a:pt x="666" y="25"/>
                  </a:lnTo>
                  <a:lnTo>
                    <a:pt x="670" y="25"/>
                  </a:lnTo>
                  <a:lnTo>
                    <a:pt x="672" y="25"/>
                  </a:lnTo>
                  <a:lnTo>
                    <a:pt x="673" y="25"/>
                  </a:lnTo>
                  <a:lnTo>
                    <a:pt x="674" y="25"/>
                  </a:lnTo>
                  <a:lnTo>
                    <a:pt x="676" y="25"/>
                  </a:lnTo>
                  <a:lnTo>
                    <a:pt x="677" y="25"/>
                  </a:lnTo>
                  <a:lnTo>
                    <a:pt x="678" y="25"/>
                  </a:lnTo>
                  <a:lnTo>
                    <a:pt x="680" y="26"/>
                  </a:lnTo>
                  <a:lnTo>
                    <a:pt x="683" y="26"/>
                  </a:lnTo>
                  <a:lnTo>
                    <a:pt x="684" y="26"/>
                  </a:lnTo>
                  <a:lnTo>
                    <a:pt x="685" y="26"/>
                  </a:lnTo>
                  <a:lnTo>
                    <a:pt x="687" y="27"/>
                  </a:lnTo>
                  <a:lnTo>
                    <a:pt x="688" y="27"/>
                  </a:lnTo>
                  <a:lnTo>
                    <a:pt x="687" y="27"/>
                  </a:lnTo>
                  <a:lnTo>
                    <a:pt x="685" y="29"/>
                  </a:lnTo>
                  <a:lnTo>
                    <a:pt x="688" y="29"/>
                  </a:lnTo>
                  <a:lnTo>
                    <a:pt x="689" y="30"/>
                  </a:lnTo>
                  <a:lnTo>
                    <a:pt x="689" y="30"/>
                  </a:lnTo>
                  <a:lnTo>
                    <a:pt x="691" y="30"/>
                  </a:lnTo>
                  <a:lnTo>
                    <a:pt x="692" y="30"/>
                  </a:lnTo>
                  <a:lnTo>
                    <a:pt x="693" y="30"/>
                  </a:lnTo>
                  <a:lnTo>
                    <a:pt x="695" y="30"/>
                  </a:lnTo>
                  <a:lnTo>
                    <a:pt x="696" y="32"/>
                  </a:lnTo>
                  <a:lnTo>
                    <a:pt x="698" y="32"/>
                  </a:lnTo>
                  <a:lnTo>
                    <a:pt x="699" y="33"/>
                  </a:lnTo>
                  <a:lnTo>
                    <a:pt x="700" y="33"/>
                  </a:lnTo>
                  <a:lnTo>
                    <a:pt x="702" y="34"/>
                  </a:lnTo>
                  <a:lnTo>
                    <a:pt x="704" y="36"/>
                  </a:lnTo>
                  <a:lnTo>
                    <a:pt x="706" y="37"/>
                  </a:lnTo>
                  <a:lnTo>
                    <a:pt x="704" y="38"/>
                  </a:lnTo>
                  <a:lnTo>
                    <a:pt x="704" y="40"/>
                  </a:lnTo>
                  <a:lnTo>
                    <a:pt x="704" y="41"/>
                  </a:lnTo>
                  <a:lnTo>
                    <a:pt x="689" y="63"/>
                  </a:lnTo>
                  <a:lnTo>
                    <a:pt x="685" y="69"/>
                  </a:lnTo>
                  <a:lnTo>
                    <a:pt x="663" y="96"/>
                  </a:lnTo>
                  <a:lnTo>
                    <a:pt x="659" y="99"/>
                  </a:lnTo>
                  <a:lnTo>
                    <a:pt x="650" y="115"/>
                  </a:lnTo>
                  <a:lnTo>
                    <a:pt x="644" y="121"/>
                  </a:lnTo>
                  <a:lnTo>
                    <a:pt x="644" y="122"/>
                  </a:lnTo>
                  <a:lnTo>
                    <a:pt x="643" y="123"/>
                  </a:lnTo>
                  <a:lnTo>
                    <a:pt x="647" y="127"/>
                  </a:lnTo>
                  <a:lnTo>
                    <a:pt x="648" y="127"/>
                  </a:lnTo>
                  <a:lnTo>
                    <a:pt x="637" y="140"/>
                  </a:lnTo>
                  <a:lnTo>
                    <a:pt x="637" y="141"/>
                  </a:lnTo>
                  <a:lnTo>
                    <a:pt x="636" y="141"/>
                  </a:lnTo>
                  <a:lnTo>
                    <a:pt x="636" y="143"/>
                  </a:lnTo>
                  <a:lnTo>
                    <a:pt x="632" y="148"/>
                  </a:lnTo>
                  <a:lnTo>
                    <a:pt x="621" y="169"/>
                  </a:lnTo>
                  <a:lnTo>
                    <a:pt x="619" y="170"/>
                  </a:lnTo>
                  <a:lnTo>
                    <a:pt x="617" y="174"/>
                  </a:lnTo>
                  <a:lnTo>
                    <a:pt x="626" y="174"/>
                  </a:lnTo>
                  <a:lnTo>
                    <a:pt x="636" y="174"/>
                  </a:lnTo>
                  <a:lnTo>
                    <a:pt x="655" y="174"/>
                  </a:lnTo>
                  <a:lnTo>
                    <a:pt x="658" y="174"/>
                  </a:lnTo>
                  <a:lnTo>
                    <a:pt x="661" y="175"/>
                  </a:lnTo>
                  <a:lnTo>
                    <a:pt x="662" y="175"/>
                  </a:lnTo>
                  <a:lnTo>
                    <a:pt x="662" y="159"/>
                  </a:lnTo>
                  <a:lnTo>
                    <a:pt x="663" y="159"/>
                  </a:lnTo>
                  <a:lnTo>
                    <a:pt x="665" y="158"/>
                  </a:lnTo>
                  <a:lnTo>
                    <a:pt x="666" y="158"/>
                  </a:lnTo>
                  <a:lnTo>
                    <a:pt x="666" y="156"/>
                  </a:lnTo>
                  <a:lnTo>
                    <a:pt x="667" y="155"/>
                  </a:lnTo>
                  <a:lnTo>
                    <a:pt x="669" y="155"/>
                  </a:lnTo>
                  <a:lnTo>
                    <a:pt x="670" y="153"/>
                  </a:lnTo>
                  <a:lnTo>
                    <a:pt x="673" y="152"/>
                  </a:lnTo>
                  <a:lnTo>
                    <a:pt x="676" y="152"/>
                  </a:lnTo>
                  <a:lnTo>
                    <a:pt x="677" y="152"/>
                  </a:lnTo>
                  <a:lnTo>
                    <a:pt x="678" y="153"/>
                  </a:lnTo>
                  <a:lnTo>
                    <a:pt x="681" y="153"/>
                  </a:lnTo>
                  <a:lnTo>
                    <a:pt x="684" y="153"/>
                  </a:lnTo>
                  <a:lnTo>
                    <a:pt x="685" y="153"/>
                  </a:lnTo>
                  <a:lnTo>
                    <a:pt x="689" y="159"/>
                  </a:lnTo>
                  <a:lnTo>
                    <a:pt x="692" y="163"/>
                  </a:lnTo>
                  <a:lnTo>
                    <a:pt x="692" y="164"/>
                  </a:lnTo>
                  <a:lnTo>
                    <a:pt x="693" y="166"/>
                  </a:lnTo>
                  <a:lnTo>
                    <a:pt x="699" y="167"/>
                  </a:lnTo>
                  <a:lnTo>
                    <a:pt x="700" y="166"/>
                  </a:lnTo>
                  <a:lnTo>
                    <a:pt x="700" y="164"/>
                  </a:lnTo>
                  <a:lnTo>
                    <a:pt x="700" y="163"/>
                  </a:lnTo>
                  <a:lnTo>
                    <a:pt x="702" y="163"/>
                  </a:lnTo>
                  <a:lnTo>
                    <a:pt x="702" y="163"/>
                  </a:lnTo>
                  <a:lnTo>
                    <a:pt x="703" y="162"/>
                  </a:lnTo>
                  <a:lnTo>
                    <a:pt x="704" y="160"/>
                  </a:lnTo>
                  <a:lnTo>
                    <a:pt x="704" y="159"/>
                  </a:lnTo>
                  <a:lnTo>
                    <a:pt x="706" y="159"/>
                  </a:lnTo>
                  <a:lnTo>
                    <a:pt x="707" y="158"/>
                  </a:lnTo>
                  <a:lnTo>
                    <a:pt x="718" y="158"/>
                  </a:lnTo>
                  <a:lnTo>
                    <a:pt x="717" y="174"/>
                  </a:lnTo>
                  <a:lnTo>
                    <a:pt x="711" y="174"/>
                  </a:lnTo>
                  <a:lnTo>
                    <a:pt x="711" y="175"/>
                  </a:lnTo>
                  <a:lnTo>
                    <a:pt x="711" y="177"/>
                  </a:lnTo>
                  <a:lnTo>
                    <a:pt x="706" y="211"/>
                  </a:lnTo>
                  <a:lnTo>
                    <a:pt x="706" y="212"/>
                  </a:lnTo>
                  <a:close/>
                  <a:moveTo>
                    <a:pt x="462" y="200"/>
                  </a:moveTo>
                  <a:lnTo>
                    <a:pt x="477" y="169"/>
                  </a:lnTo>
                  <a:lnTo>
                    <a:pt x="478" y="167"/>
                  </a:lnTo>
                  <a:lnTo>
                    <a:pt x="478" y="166"/>
                  </a:lnTo>
                  <a:lnTo>
                    <a:pt x="480" y="164"/>
                  </a:lnTo>
                  <a:lnTo>
                    <a:pt x="480" y="163"/>
                  </a:lnTo>
                  <a:lnTo>
                    <a:pt x="485" y="153"/>
                  </a:lnTo>
                  <a:lnTo>
                    <a:pt x="489" y="145"/>
                  </a:lnTo>
                  <a:lnTo>
                    <a:pt x="489" y="144"/>
                  </a:lnTo>
                  <a:lnTo>
                    <a:pt x="491" y="141"/>
                  </a:lnTo>
                  <a:lnTo>
                    <a:pt x="491" y="140"/>
                  </a:lnTo>
                  <a:lnTo>
                    <a:pt x="491" y="137"/>
                  </a:lnTo>
                  <a:lnTo>
                    <a:pt x="492" y="134"/>
                  </a:lnTo>
                  <a:lnTo>
                    <a:pt x="492" y="129"/>
                  </a:lnTo>
                  <a:lnTo>
                    <a:pt x="465" y="129"/>
                  </a:lnTo>
                  <a:lnTo>
                    <a:pt x="465" y="138"/>
                  </a:lnTo>
                  <a:lnTo>
                    <a:pt x="465" y="141"/>
                  </a:lnTo>
                  <a:lnTo>
                    <a:pt x="463" y="171"/>
                  </a:lnTo>
                  <a:lnTo>
                    <a:pt x="456" y="171"/>
                  </a:lnTo>
                  <a:lnTo>
                    <a:pt x="455" y="201"/>
                  </a:lnTo>
                  <a:lnTo>
                    <a:pt x="462" y="200"/>
                  </a:lnTo>
                  <a:close/>
                  <a:moveTo>
                    <a:pt x="436" y="171"/>
                  </a:moveTo>
                  <a:lnTo>
                    <a:pt x="436" y="163"/>
                  </a:lnTo>
                  <a:lnTo>
                    <a:pt x="429" y="160"/>
                  </a:lnTo>
                  <a:lnTo>
                    <a:pt x="428" y="160"/>
                  </a:lnTo>
                  <a:lnTo>
                    <a:pt x="428" y="160"/>
                  </a:lnTo>
                  <a:lnTo>
                    <a:pt x="426" y="160"/>
                  </a:lnTo>
                  <a:lnTo>
                    <a:pt x="425" y="160"/>
                  </a:lnTo>
                  <a:lnTo>
                    <a:pt x="423" y="160"/>
                  </a:lnTo>
                  <a:lnTo>
                    <a:pt x="423" y="163"/>
                  </a:lnTo>
                  <a:lnTo>
                    <a:pt x="423" y="171"/>
                  </a:lnTo>
                  <a:lnTo>
                    <a:pt x="434" y="171"/>
                  </a:lnTo>
                  <a:lnTo>
                    <a:pt x="436" y="171"/>
                  </a:lnTo>
                  <a:close/>
                  <a:moveTo>
                    <a:pt x="543" y="77"/>
                  </a:moveTo>
                  <a:lnTo>
                    <a:pt x="543" y="71"/>
                  </a:lnTo>
                  <a:lnTo>
                    <a:pt x="541" y="71"/>
                  </a:lnTo>
                  <a:lnTo>
                    <a:pt x="525" y="71"/>
                  </a:lnTo>
                  <a:lnTo>
                    <a:pt x="525" y="78"/>
                  </a:lnTo>
                  <a:lnTo>
                    <a:pt x="543" y="78"/>
                  </a:lnTo>
                  <a:lnTo>
                    <a:pt x="543" y="79"/>
                  </a:lnTo>
                  <a:lnTo>
                    <a:pt x="543" y="77"/>
                  </a:lnTo>
                  <a:close/>
                  <a:moveTo>
                    <a:pt x="432" y="69"/>
                  </a:moveTo>
                  <a:lnTo>
                    <a:pt x="432" y="66"/>
                  </a:lnTo>
                  <a:lnTo>
                    <a:pt x="434" y="66"/>
                  </a:lnTo>
                  <a:lnTo>
                    <a:pt x="434" y="64"/>
                  </a:lnTo>
                  <a:lnTo>
                    <a:pt x="434" y="60"/>
                  </a:lnTo>
                  <a:lnTo>
                    <a:pt x="434" y="58"/>
                  </a:lnTo>
                  <a:lnTo>
                    <a:pt x="430" y="58"/>
                  </a:lnTo>
                  <a:lnTo>
                    <a:pt x="428" y="58"/>
                  </a:lnTo>
                  <a:lnTo>
                    <a:pt x="428" y="63"/>
                  </a:lnTo>
                  <a:lnTo>
                    <a:pt x="428" y="64"/>
                  </a:lnTo>
                  <a:lnTo>
                    <a:pt x="428" y="73"/>
                  </a:lnTo>
                  <a:lnTo>
                    <a:pt x="428" y="74"/>
                  </a:lnTo>
                  <a:lnTo>
                    <a:pt x="429" y="74"/>
                  </a:lnTo>
                  <a:lnTo>
                    <a:pt x="430" y="74"/>
                  </a:lnTo>
                  <a:lnTo>
                    <a:pt x="432" y="74"/>
                  </a:lnTo>
                  <a:lnTo>
                    <a:pt x="432" y="71"/>
                  </a:lnTo>
                  <a:lnTo>
                    <a:pt x="432" y="69"/>
                  </a:lnTo>
                  <a:close/>
                  <a:moveTo>
                    <a:pt x="661" y="248"/>
                  </a:moveTo>
                  <a:lnTo>
                    <a:pt x="656" y="260"/>
                  </a:lnTo>
                  <a:lnTo>
                    <a:pt x="622" y="259"/>
                  </a:lnTo>
                  <a:lnTo>
                    <a:pt x="622" y="262"/>
                  </a:lnTo>
                  <a:lnTo>
                    <a:pt x="622" y="286"/>
                  </a:lnTo>
                  <a:lnTo>
                    <a:pt x="607" y="286"/>
                  </a:lnTo>
                  <a:lnTo>
                    <a:pt x="585" y="285"/>
                  </a:lnTo>
                  <a:lnTo>
                    <a:pt x="585" y="307"/>
                  </a:lnTo>
                  <a:lnTo>
                    <a:pt x="585" y="311"/>
                  </a:lnTo>
                  <a:lnTo>
                    <a:pt x="584" y="312"/>
                  </a:lnTo>
                  <a:lnTo>
                    <a:pt x="576" y="312"/>
                  </a:lnTo>
                  <a:lnTo>
                    <a:pt x="576" y="314"/>
                  </a:lnTo>
                  <a:lnTo>
                    <a:pt x="576" y="317"/>
                  </a:lnTo>
                  <a:lnTo>
                    <a:pt x="576" y="318"/>
                  </a:lnTo>
                  <a:lnTo>
                    <a:pt x="574" y="318"/>
                  </a:lnTo>
                  <a:lnTo>
                    <a:pt x="574" y="319"/>
                  </a:lnTo>
                  <a:lnTo>
                    <a:pt x="574" y="323"/>
                  </a:lnTo>
                  <a:lnTo>
                    <a:pt x="576" y="323"/>
                  </a:lnTo>
                  <a:lnTo>
                    <a:pt x="577" y="332"/>
                  </a:lnTo>
                  <a:lnTo>
                    <a:pt x="578" y="341"/>
                  </a:lnTo>
                  <a:lnTo>
                    <a:pt x="584" y="341"/>
                  </a:lnTo>
                  <a:lnTo>
                    <a:pt x="585" y="341"/>
                  </a:lnTo>
                  <a:lnTo>
                    <a:pt x="585" y="336"/>
                  </a:lnTo>
                  <a:lnTo>
                    <a:pt x="588" y="319"/>
                  </a:lnTo>
                  <a:lnTo>
                    <a:pt x="606" y="319"/>
                  </a:lnTo>
                  <a:lnTo>
                    <a:pt x="607" y="319"/>
                  </a:lnTo>
                  <a:lnTo>
                    <a:pt x="608" y="319"/>
                  </a:lnTo>
                  <a:lnTo>
                    <a:pt x="615" y="319"/>
                  </a:lnTo>
                  <a:lnTo>
                    <a:pt x="646" y="321"/>
                  </a:lnTo>
                  <a:lnTo>
                    <a:pt x="647" y="321"/>
                  </a:lnTo>
                  <a:lnTo>
                    <a:pt x="647" y="366"/>
                  </a:lnTo>
                  <a:lnTo>
                    <a:pt x="622" y="366"/>
                  </a:lnTo>
                  <a:lnTo>
                    <a:pt x="621" y="366"/>
                  </a:lnTo>
                  <a:lnTo>
                    <a:pt x="621" y="378"/>
                  </a:lnTo>
                  <a:lnTo>
                    <a:pt x="621" y="380"/>
                  </a:lnTo>
                  <a:lnTo>
                    <a:pt x="621" y="381"/>
                  </a:lnTo>
                  <a:lnTo>
                    <a:pt x="624" y="381"/>
                  </a:lnTo>
                  <a:lnTo>
                    <a:pt x="630" y="381"/>
                  </a:lnTo>
                  <a:lnTo>
                    <a:pt x="632" y="381"/>
                  </a:lnTo>
                  <a:lnTo>
                    <a:pt x="632" y="377"/>
                  </a:lnTo>
                  <a:lnTo>
                    <a:pt x="633" y="377"/>
                  </a:lnTo>
                  <a:lnTo>
                    <a:pt x="656" y="377"/>
                  </a:lnTo>
                  <a:lnTo>
                    <a:pt x="656" y="366"/>
                  </a:lnTo>
                  <a:lnTo>
                    <a:pt x="665" y="366"/>
                  </a:lnTo>
                  <a:lnTo>
                    <a:pt x="666" y="366"/>
                  </a:lnTo>
                  <a:lnTo>
                    <a:pt x="666" y="371"/>
                  </a:lnTo>
                  <a:lnTo>
                    <a:pt x="666" y="373"/>
                  </a:lnTo>
                  <a:lnTo>
                    <a:pt x="666" y="378"/>
                  </a:lnTo>
                  <a:lnTo>
                    <a:pt x="667" y="378"/>
                  </a:lnTo>
                  <a:lnTo>
                    <a:pt x="670" y="378"/>
                  </a:lnTo>
                  <a:lnTo>
                    <a:pt x="670" y="377"/>
                  </a:lnTo>
                  <a:lnTo>
                    <a:pt x="670" y="366"/>
                  </a:lnTo>
                  <a:lnTo>
                    <a:pt x="670" y="364"/>
                  </a:lnTo>
                  <a:lnTo>
                    <a:pt x="681" y="364"/>
                  </a:lnTo>
                  <a:lnTo>
                    <a:pt x="681" y="360"/>
                  </a:lnTo>
                  <a:lnTo>
                    <a:pt x="681" y="360"/>
                  </a:lnTo>
                  <a:lnTo>
                    <a:pt x="684" y="356"/>
                  </a:lnTo>
                  <a:lnTo>
                    <a:pt x="692" y="356"/>
                  </a:lnTo>
                  <a:lnTo>
                    <a:pt x="693" y="356"/>
                  </a:lnTo>
                  <a:lnTo>
                    <a:pt x="693" y="355"/>
                  </a:lnTo>
                  <a:lnTo>
                    <a:pt x="695" y="303"/>
                  </a:lnTo>
                  <a:lnTo>
                    <a:pt x="695" y="301"/>
                  </a:lnTo>
                  <a:lnTo>
                    <a:pt x="710" y="301"/>
                  </a:lnTo>
                  <a:lnTo>
                    <a:pt x="710" y="290"/>
                  </a:lnTo>
                  <a:lnTo>
                    <a:pt x="695" y="290"/>
                  </a:lnTo>
                  <a:lnTo>
                    <a:pt x="693" y="289"/>
                  </a:lnTo>
                  <a:lnTo>
                    <a:pt x="674" y="264"/>
                  </a:lnTo>
                  <a:lnTo>
                    <a:pt x="673" y="263"/>
                  </a:lnTo>
                  <a:lnTo>
                    <a:pt x="669" y="260"/>
                  </a:lnTo>
                  <a:lnTo>
                    <a:pt x="669" y="259"/>
                  </a:lnTo>
                  <a:lnTo>
                    <a:pt x="673" y="247"/>
                  </a:lnTo>
                  <a:lnTo>
                    <a:pt x="674" y="247"/>
                  </a:lnTo>
                  <a:lnTo>
                    <a:pt x="681" y="244"/>
                  </a:lnTo>
                  <a:lnTo>
                    <a:pt x="680" y="243"/>
                  </a:lnTo>
                  <a:lnTo>
                    <a:pt x="680" y="241"/>
                  </a:lnTo>
                  <a:lnTo>
                    <a:pt x="678" y="241"/>
                  </a:lnTo>
                  <a:lnTo>
                    <a:pt x="678" y="240"/>
                  </a:lnTo>
                  <a:lnTo>
                    <a:pt x="678" y="238"/>
                  </a:lnTo>
                  <a:lnTo>
                    <a:pt x="678" y="237"/>
                  </a:lnTo>
                  <a:lnTo>
                    <a:pt x="678" y="236"/>
                  </a:lnTo>
                  <a:lnTo>
                    <a:pt x="676" y="237"/>
                  </a:lnTo>
                  <a:lnTo>
                    <a:pt x="674" y="243"/>
                  </a:lnTo>
                  <a:lnTo>
                    <a:pt x="661" y="243"/>
                  </a:lnTo>
                  <a:lnTo>
                    <a:pt x="661" y="248"/>
                  </a:lnTo>
                  <a:close/>
                  <a:moveTo>
                    <a:pt x="547" y="378"/>
                  </a:moveTo>
                  <a:lnTo>
                    <a:pt x="567" y="378"/>
                  </a:lnTo>
                  <a:lnTo>
                    <a:pt x="584" y="380"/>
                  </a:lnTo>
                  <a:lnTo>
                    <a:pt x="584" y="377"/>
                  </a:lnTo>
                  <a:lnTo>
                    <a:pt x="584" y="374"/>
                  </a:lnTo>
                  <a:lnTo>
                    <a:pt x="584" y="360"/>
                  </a:lnTo>
                  <a:lnTo>
                    <a:pt x="581" y="360"/>
                  </a:lnTo>
                  <a:lnTo>
                    <a:pt x="561" y="360"/>
                  </a:lnTo>
                  <a:lnTo>
                    <a:pt x="558" y="362"/>
                  </a:lnTo>
                  <a:lnTo>
                    <a:pt x="547" y="362"/>
                  </a:lnTo>
                  <a:lnTo>
                    <a:pt x="547" y="375"/>
                  </a:lnTo>
                  <a:lnTo>
                    <a:pt x="547" y="378"/>
                  </a:lnTo>
                  <a:close/>
                  <a:moveTo>
                    <a:pt x="547" y="348"/>
                  </a:moveTo>
                  <a:lnTo>
                    <a:pt x="547" y="326"/>
                  </a:lnTo>
                  <a:lnTo>
                    <a:pt x="547" y="325"/>
                  </a:lnTo>
                  <a:lnTo>
                    <a:pt x="548" y="323"/>
                  </a:lnTo>
                  <a:lnTo>
                    <a:pt x="551" y="323"/>
                  </a:lnTo>
                  <a:lnTo>
                    <a:pt x="551" y="321"/>
                  </a:lnTo>
                  <a:lnTo>
                    <a:pt x="547" y="321"/>
                  </a:lnTo>
                  <a:lnTo>
                    <a:pt x="547" y="300"/>
                  </a:lnTo>
                  <a:lnTo>
                    <a:pt x="541" y="300"/>
                  </a:lnTo>
                  <a:lnTo>
                    <a:pt x="540" y="300"/>
                  </a:lnTo>
                  <a:lnTo>
                    <a:pt x="537" y="307"/>
                  </a:lnTo>
                  <a:lnTo>
                    <a:pt x="536" y="308"/>
                  </a:lnTo>
                  <a:lnTo>
                    <a:pt x="533" y="312"/>
                  </a:lnTo>
                  <a:lnTo>
                    <a:pt x="532" y="315"/>
                  </a:lnTo>
                  <a:lnTo>
                    <a:pt x="529" y="319"/>
                  </a:lnTo>
                  <a:lnTo>
                    <a:pt x="526" y="326"/>
                  </a:lnTo>
                  <a:lnTo>
                    <a:pt x="524" y="330"/>
                  </a:lnTo>
                  <a:lnTo>
                    <a:pt x="522" y="333"/>
                  </a:lnTo>
                  <a:lnTo>
                    <a:pt x="521" y="337"/>
                  </a:lnTo>
                  <a:lnTo>
                    <a:pt x="518" y="341"/>
                  </a:lnTo>
                  <a:lnTo>
                    <a:pt x="514" y="348"/>
                  </a:lnTo>
                  <a:lnTo>
                    <a:pt x="547" y="348"/>
                  </a:lnTo>
                  <a:close/>
                  <a:moveTo>
                    <a:pt x="566" y="311"/>
                  </a:moveTo>
                  <a:lnTo>
                    <a:pt x="569" y="311"/>
                  </a:lnTo>
                  <a:lnTo>
                    <a:pt x="574" y="311"/>
                  </a:lnTo>
                  <a:lnTo>
                    <a:pt x="574" y="307"/>
                  </a:lnTo>
                  <a:lnTo>
                    <a:pt x="574" y="301"/>
                  </a:lnTo>
                  <a:lnTo>
                    <a:pt x="574" y="299"/>
                  </a:lnTo>
                  <a:lnTo>
                    <a:pt x="574" y="297"/>
                  </a:lnTo>
                  <a:lnTo>
                    <a:pt x="574" y="296"/>
                  </a:lnTo>
                  <a:lnTo>
                    <a:pt x="574" y="295"/>
                  </a:lnTo>
                  <a:lnTo>
                    <a:pt x="580" y="295"/>
                  </a:lnTo>
                  <a:lnTo>
                    <a:pt x="582" y="295"/>
                  </a:lnTo>
                  <a:lnTo>
                    <a:pt x="584" y="295"/>
                  </a:lnTo>
                  <a:lnTo>
                    <a:pt x="585" y="285"/>
                  </a:lnTo>
                  <a:lnTo>
                    <a:pt x="584" y="285"/>
                  </a:lnTo>
                  <a:lnTo>
                    <a:pt x="558" y="285"/>
                  </a:lnTo>
                  <a:lnTo>
                    <a:pt x="551" y="295"/>
                  </a:lnTo>
                  <a:lnTo>
                    <a:pt x="558" y="295"/>
                  </a:lnTo>
                  <a:lnTo>
                    <a:pt x="558" y="292"/>
                  </a:lnTo>
                  <a:lnTo>
                    <a:pt x="559" y="296"/>
                  </a:lnTo>
                  <a:lnTo>
                    <a:pt x="558" y="300"/>
                  </a:lnTo>
                  <a:lnTo>
                    <a:pt x="559" y="300"/>
                  </a:lnTo>
                  <a:lnTo>
                    <a:pt x="559" y="301"/>
                  </a:lnTo>
                  <a:lnTo>
                    <a:pt x="563" y="307"/>
                  </a:lnTo>
                  <a:lnTo>
                    <a:pt x="565" y="311"/>
                  </a:lnTo>
                  <a:lnTo>
                    <a:pt x="566" y="311"/>
                  </a:lnTo>
                  <a:close/>
                  <a:moveTo>
                    <a:pt x="565" y="311"/>
                  </a:moveTo>
                  <a:lnTo>
                    <a:pt x="563" y="314"/>
                  </a:lnTo>
                  <a:lnTo>
                    <a:pt x="558" y="314"/>
                  </a:lnTo>
                  <a:lnTo>
                    <a:pt x="558" y="322"/>
                  </a:lnTo>
                  <a:lnTo>
                    <a:pt x="567" y="322"/>
                  </a:lnTo>
                  <a:lnTo>
                    <a:pt x="567" y="312"/>
                  </a:lnTo>
                  <a:lnTo>
                    <a:pt x="566" y="312"/>
                  </a:lnTo>
                  <a:lnTo>
                    <a:pt x="565" y="311"/>
                  </a:lnTo>
                  <a:close/>
                  <a:moveTo>
                    <a:pt x="149" y="422"/>
                  </a:moveTo>
                  <a:lnTo>
                    <a:pt x="149" y="429"/>
                  </a:lnTo>
                  <a:lnTo>
                    <a:pt x="160" y="429"/>
                  </a:lnTo>
                  <a:lnTo>
                    <a:pt x="160" y="422"/>
                  </a:lnTo>
                  <a:lnTo>
                    <a:pt x="149" y="422"/>
                  </a:lnTo>
                  <a:close/>
                  <a:moveTo>
                    <a:pt x="171" y="422"/>
                  </a:moveTo>
                  <a:lnTo>
                    <a:pt x="171" y="429"/>
                  </a:lnTo>
                  <a:lnTo>
                    <a:pt x="177" y="429"/>
                  </a:lnTo>
                  <a:lnTo>
                    <a:pt x="177" y="422"/>
                  </a:lnTo>
                  <a:lnTo>
                    <a:pt x="171" y="422"/>
                  </a:lnTo>
                  <a:close/>
                  <a:moveTo>
                    <a:pt x="144" y="429"/>
                  </a:moveTo>
                  <a:lnTo>
                    <a:pt x="144" y="422"/>
                  </a:lnTo>
                  <a:lnTo>
                    <a:pt x="142" y="422"/>
                  </a:lnTo>
                  <a:lnTo>
                    <a:pt x="140" y="422"/>
                  </a:lnTo>
                  <a:lnTo>
                    <a:pt x="138" y="422"/>
                  </a:lnTo>
                  <a:lnTo>
                    <a:pt x="138" y="429"/>
                  </a:lnTo>
                  <a:lnTo>
                    <a:pt x="144" y="429"/>
                  </a:lnTo>
                  <a:close/>
                  <a:moveTo>
                    <a:pt x="166" y="429"/>
                  </a:moveTo>
                  <a:lnTo>
                    <a:pt x="166" y="437"/>
                  </a:lnTo>
                  <a:lnTo>
                    <a:pt x="171" y="437"/>
                  </a:lnTo>
                  <a:lnTo>
                    <a:pt x="171" y="429"/>
                  </a:lnTo>
                  <a:lnTo>
                    <a:pt x="166" y="429"/>
                  </a:lnTo>
                  <a:close/>
                  <a:moveTo>
                    <a:pt x="144" y="429"/>
                  </a:moveTo>
                  <a:lnTo>
                    <a:pt x="138" y="429"/>
                  </a:lnTo>
                  <a:lnTo>
                    <a:pt x="138" y="437"/>
                  </a:lnTo>
                  <a:lnTo>
                    <a:pt x="144" y="437"/>
                  </a:lnTo>
                  <a:lnTo>
                    <a:pt x="144" y="429"/>
                  </a:lnTo>
                  <a:close/>
                  <a:moveTo>
                    <a:pt x="637" y="397"/>
                  </a:moveTo>
                  <a:lnTo>
                    <a:pt x="637" y="406"/>
                  </a:lnTo>
                  <a:lnTo>
                    <a:pt x="639" y="406"/>
                  </a:lnTo>
                  <a:lnTo>
                    <a:pt x="637" y="440"/>
                  </a:lnTo>
                  <a:lnTo>
                    <a:pt x="639" y="440"/>
                  </a:lnTo>
                  <a:lnTo>
                    <a:pt x="647" y="440"/>
                  </a:lnTo>
                  <a:lnTo>
                    <a:pt x="648" y="440"/>
                  </a:lnTo>
                  <a:lnTo>
                    <a:pt x="648" y="411"/>
                  </a:lnTo>
                  <a:lnTo>
                    <a:pt x="648" y="404"/>
                  </a:lnTo>
                  <a:lnTo>
                    <a:pt x="652" y="404"/>
                  </a:lnTo>
                  <a:lnTo>
                    <a:pt x="656" y="404"/>
                  </a:lnTo>
                  <a:lnTo>
                    <a:pt x="656" y="396"/>
                  </a:lnTo>
                  <a:lnTo>
                    <a:pt x="652" y="396"/>
                  </a:lnTo>
                  <a:lnTo>
                    <a:pt x="637" y="397"/>
                  </a:lnTo>
                  <a:close/>
                  <a:moveTo>
                    <a:pt x="510" y="577"/>
                  </a:moveTo>
                  <a:lnTo>
                    <a:pt x="517" y="577"/>
                  </a:lnTo>
                  <a:lnTo>
                    <a:pt x="517" y="571"/>
                  </a:lnTo>
                  <a:lnTo>
                    <a:pt x="514" y="571"/>
                  </a:lnTo>
                  <a:lnTo>
                    <a:pt x="514" y="570"/>
                  </a:lnTo>
                  <a:lnTo>
                    <a:pt x="514" y="569"/>
                  </a:lnTo>
                  <a:lnTo>
                    <a:pt x="508" y="569"/>
                  </a:lnTo>
                  <a:lnTo>
                    <a:pt x="507" y="570"/>
                  </a:lnTo>
                  <a:lnTo>
                    <a:pt x="507" y="577"/>
                  </a:lnTo>
                  <a:lnTo>
                    <a:pt x="510" y="577"/>
                  </a:lnTo>
                  <a:close/>
                  <a:moveTo>
                    <a:pt x="574" y="570"/>
                  </a:moveTo>
                  <a:lnTo>
                    <a:pt x="574" y="592"/>
                  </a:lnTo>
                  <a:lnTo>
                    <a:pt x="582" y="592"/>
                  </a:lnTo>
                  <a:lnTo>
                    <a:pt x="582" y="582"/>
                  </a:lnTo>
                  <a:lnTo>
                    <a:pt x="582" y="575"/>
                  </a:lnTo>
                  <a:lnTo>
                    <a:pt x="580" y="575"/>
                  </a:lnTo>
                  <a:lnTo>
                    <a:pt x="580" y="570"/>
                  </a:lnTo>
                  <a:lnTo>
                    <a:pt x="578" y="570"/>
                  </a:lnTo>
                  <a:lnTo>
                    <a:pt x="574" y="570"/>
                  </a:lnTo>
                  <a:close/>
                </a:path>
              </a:pathLst>
            </a:custGeom>
            <a:solidFill>
              <a:srgbClr val="4BACC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0" name="Freeform 242">
              <a:extLst>
                <a:ext uri="{FF2B5EF4-FFF2-40B4-BE49-F238E27FC236}">
                  <a16:creationId xmlns:a16="http://schemas.microsoft.com/office/drawing/2014/main" id="{B0AEF0EC-282C-8373-473C-A6BD1B7B28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60638" y="3141663"/>
              <a:ext cx="1646238" cy="1200150"/>
            </a:xfrm>
            <a:custGeom>
              <a:avLst/>
              <a:gdLst>
                <a:gd name="T0" fmla="*/ 218 w 1037"/>
                <a:gd name="T1" fmla="*/ 204 h 756"/>
                <a:gd name="T2" fmla="*/ 284 w 1037"/>
                <a:gd name="T3" fmla="*/ 228 h 756"/>
                <a:gd name="T4" fmla="*/ 336 w 1037"/>
                <a:gd name="T5" fmla="*/ 286 h 756"/>
                <a:gd name="T6" fmla="*/ 467 w 1037"/>
                <a:gd name="T7" fmla="*/ 218 h 756"/>
                <a:gd name="T8" fmla="*/ 549 w 1037"/>
                <a:gd name="T9" fmla="*/ 197 h 756"/>
                <a:gd name="T10" fmla="*/ 685 w 1037"/>
                <a:gd name="T11" fmla="*/ 194 h 756"/>
                <a:gd name="T12" fmla="*/ 745 w 1037"/>
                <a:gd name="T13" fmla="*/ 119 h 756"/>
                <a:gd name="T14" fmla="*/ 863 w 1037"/>
                <a:gd name="T15" fmla="*/ 142 h 756"/>
                <a:gd name="T16" fmla="*/ 848 w 1037"/>
                <a:gd name="T17" fmla="*/ 155 h 756"/>
                <a:gd name="T18" fmla="*/ 804 w 1037"/>
                <a:gd name="T19" fmla="*/ 137 h 756"/>
                <a:gd name="T20" fmla="*/ 780 w 1037"/>
                <a:gd name="T21" fmla="*/ 170 h 756"/>
                <a:gd name="T22" fmla="*/ 825 w 1037"/>
                <a:gd name="T23" fmla="*/ 202 h 756"/>
                <a:gd name="T24" fmla="*/ 881 w 1037"/>
                <a:gd name="T25" fmla="*/ 226 h 756"/>
                <a:gd name="T26" fmla="*/ 988 w 1037"/>
                <a:gd name="T27" fmla="*/ 245 h 756"/>
                <a:gd name="T28" fmla="*/ 1032 w 1037"/>
                <a:gd name="T29" fmla="*/ 239 h 756"/>
                <a:gd name="T30" fmla="*/ 1015 w 1037"/>
                <a:gd name="T31" fmla="*/ 312 h 756"/>
                <a:gd name="T32" fmla="*/ 1017 w 1037"/>
                <a:gd name="T33" fmla="*/ 370 h 756"/>
                <a:gd name="T34" fmla="*/ 1037 w 1037"/>
                <a:gd name="T35" fmla="*/ 426 h 756"/>
                <a:gd name="T36" fmla="*/ 918 w 1037"/>
                <a:gd name="T37" fmla="*/ 508 h 756"/>
                <a:gd name="T38" fmla="*/ 843 w 1037"/>
                <a:gd name="T39" fmla="*/ 475 h 756"/>
                <a:gd name="T40" fmla="*/ 865 w 1037"/>
                <a:gd name="T41" fmla="*/ 337 h 756"/>
                <a:gd name="T42" fmla="*/ 876 w 1037"/>
                <a:gd name="T43" fmla="*/ 256 h 756"/>
                <a:gd name="T44" fmla="*/ 830 w 1037"/>
                <a:gd name="T45" fmla="*/ 237 h 756"/>
                <a:gd name="T46" fmla="*/ 814 w 1037"/>
                <a:gd name="T47" fmla="*/ 315 h 756"/>
                <a:gd name="T48" fmla="*/ 848 w 1037"/>
                <a:gd name="T49" fmla="*/ 353 h 756"/>
                <a:gd name="T50" fmla="*/ 840 w 1037"/>
                <a:gd name="T51" fmla="*/ 482 h 756"/>
                <a:gd name="T52" fmla="*/ 788 w 1037"/>
                <a:gd name="T53" fmla="*/ 526 h 756"/>
                <a:gd name="T54" fmla="*/ 756 w 1037"/>
                <a:gd name="T55" fmla="*/ 561 h 756"/>
                <a:gd name="T56" fmla="*/ 776 w 1037"/>
                <a:gd name="T57" fmla="*/ 593 h 756"/>
                <a:gd name="T58" fmla="*/ 767 w 1037"/>
                <a:gd name="T59" fmla="*/ 634 h 756"/>
                <a:gd name="T60" fmla="*/ 734 w 1037"/>
                <a:gd name="T61" fmla="*/ 674 h 756"/>
                <a:gd name="T62" fmla="*/ 603 w 1037"/>
                <a:gd name="T63" fmla="*/ 629 h 756"/>
                <a:gd name="T64" fmla="*/ 593 w 1037"/>
                <a:gd name="T65" fmla="*/ 590 h 756"/>
                <a:gd name="T66" fmla="*/ 682 w 1037"/>
                <a:gd name="T67" fmla="*/ 575 h 756"/>
                <a:gd name="T68" fmla="*/ 717 w 1037"/>
                <a:gd name="T69" fmla="*/ 526 h 756"/>
                <a:gd name="T70" fmla="*/ 761 w 1037"/>
                <a:gd name="T71" fmla="*/ 483 h 756"/>
                <a:gd name="T72" fmla="*/ 803 w 1037"/>
                <a:gd name="T73" fmla="*/ 423 h 756"/>
                <a:gd name="T74" fmla="*/ 748 w 1037"/>
                <a:gd name="T75" fmla="*/ 416 h 756"/>
                <a:gd name="T76" fmla="*/ 752 w 1037"/>
                <a:gd name="T77" fmla="*/ 474 h 756"/>
                <a:gd name="T78" fmla="*/ 710 w 1037"/>
                <a:gd name="T79" fmla="*/ 411 h 756"/>
                <a:gd name="T80" fmla="*/ 655 w 1037"/>
                <a:gd name="T81" fmla="*/ 433 h 756"/>
                <a:gd name="T82" fmla="*/ 641 w 1037"/>
                <a:gd name="T83" fmla="*/ 366 h 756"/>
                <a:gd name="T84" fmla="*/ 643 w 1037"/>
                <a:gd name="T85" fmla="*/ 289 h 756"/>
                <a:gd name="T86" fmla="*/ 565 w 1037"/>
                <a:gd name="T87" fmla="*/ 305 h 756"/>
                <a:gd name="T88" fmla="*/ 538 w 1037"/>
                <a:gd name="T89" fmla="*/ 344 h 756"/>
                <a:gd name="T90" fmla="*/ 584 w 1037"/>
                <a:gd name="T91" fmla="*/ 453 h 756"/>
                <a:gd name="T92" fmla="*/ 522 w 1037"/>
                <a:gd name="T93" fmla="*/ 456 h 756"/>
                <a:gd name="T94" fmla="*/ 532 w 1037"/>
                <a:gd name="T95" fmla="*/ 509 h 756"/>
                <a:gd name="T96" fmla="*/ 464 w 1037"/>
                <a:gd name="T97" fmla="*/ 518 h 756"/>
                <a:gd name="T98" fmla="*/ 407 w 1037"/>
                <a:gd name="T99" fmla="*/ 681 h 756"/>
                <a:gd name="T100" fmla="*/ 359 w 1037"/>
                <a:gd name="T101" fmla="*/ 742 h 756"/>
                <a:gd name="T102" fmla="*/ 366 w 1037"/>
                <a:gd name="T103" fmla="*/ 535 h 756"/>
                <a:gd name="T104" fmla="*/ 481 w 1037"/>
                <a:gd name="T105" fmla="*/ 515 h 756"/>
                <a:gd name="T106" fmla="*/ 508 w 1037"/>
                <a:gd name="T107" fmla="*/ 378 h 756"/>
                <a:gd name="T108" fmla="*/ 440 w 1037"/>
                <a:gd name="T109" fmla="*/ 360 h 756"/>
                <a:gd name="T110" fmla="*/ 414 w 1037"/>
                <a:gd name="T111" fmla="*/ 316 h 756"/>
                <a:gd name="T112" fmla="*/ 341 w 1037"/>
                <a:gd name="T113" fmla="*/ 386 h 756"/>
                <a:gd name="T114" fmla="*/ 153 w 1037"/>
                <a:gd name="T115" fmla="*/ 501 h 756"/>
                <a:gd name="T116" fmla="*/ 3 w 1037"/>
                <a:gd name="T117" fmla="*/ 230 h 756"/>
                <a:gd name="T118" fmla="*/ 35 w 1037"/>
                <a:gd name="T119" fmla="*/ 171 h 756"/>
                <a:gd name="T120" fmla="*/ 77 w 1037"/>
                <a:gd name="T121" fmla="*/ 137 h 756"/>
                <a:gd name="T122" fmla="*/ 101 w 1037"/>
                <a:gd name="T123" fmla="*/ 168 h 756"/>
                <a:gd name="T124" fmla="*/ 285 w 1037"/>
                <a:gd name="T125" fmla="*/ 34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7" h="756">
                  <a:moveTo>
                    <a:pt x="138" y="7"/>
                  </a:moveTo>
                  <a:lnTo>
                    <a:pt x="138" y="19"/>
                  </a:lnTo>
                  <a:lnTo>
                    <a:pt x="140" y="19"/>
                  </a:lnTo>
                  <a:lnTo>
                    <a:pt x="125" y="65"/>
                  </a:lnTo>
                  <a:lnTo>
                    <a:pt x="125" y="131"/>
                  </a:lnTo>
                  <a:lnTo>
                    <a:pt x="141" y="131"/>
                  </a:lnTo>
                  <a:lnTo>
                    <a:pt x="153" y="131"/>
                  </a:lnTo>
                  <a:lnTo>
                    <a:pt x="157" y="135"/>
                  </a:lnTo>
                  <a:lnTo>
                    <a:pt x="159" y="137"/>
                  </a:lnTo>
                  <a:lnTo>
                    <a:pt x="160" y="138"/>
                  </a:lnTo>
                  <a:lnTo>
                    <a:pt x="162" y="138"/>
                  </a:lnTo>
                  <a:lnTo>
                    <a:pt x="164" y="139"/>
                  </a:lnTo>
                  <a:lnTo>
                    <a:pt x="168" y="142"/>
                  </a:lnTo>
                  <a:lnTo>
                    <a:pt x="173" y="153"/>
                  </a:lnTo>
                  <a:lnTo>
                    <a:pt x="177" y="157"/>
                  </a:lnTo>
                  <a:lnTo>
                    <a:pt x="178" y="163"/>
                  </a:lnTo>
                  <a:lnTo>
                    <a:pt x="179" y="163"/>
                  </a:lnTo>
                  <a:lnTo>
                    <a:pt x="181" y="163"/>
                  </a:lnTo>
                  <a:lnTo>
                    <a:pt x="183" y="161"/>
                  </a:lnTo>
                  <a:lnTo>
                    <a:pt x="186" y="161"/>
                  </a:lnTo>
                  <a:lnTo>
                    <a:pt x="186" y="164"/>
                  </a:lnTo>
                  <a:lnTo>
                    <a:pt x="171" y="164"/>
                  </a:lnTo>
                  <a:lnTo>
                    <a:pt x="171" y="170"/>
                  </a:lnTo>
                  <a:lnTo>
                    <a:pt x="177" y="170"/>
                  </a:lnTo>
                  <a:lnTo>
                    <a:pt x="177" y="172"/>
                  </a:lnTo>
                  <a:lnTo>
                    <a:pt x="177" y="197"/>
                  </a:lnTo>
                  <a:lnTo>
                    <a:pt x="177" y="205"/>
                  </a:lnTo>
                  <a:lnTo>
                    <a:pt x="179" y="205"/>
                  </a:lnTo>
                  <a:lnTo>
                    <a:pt x="194" y="205"/>
                  </a:lnTo>
                  <a:lnTo>
                    <a:pt x="199" y="205"/>
                  </a:lnTo>
                  <a:lnTo>
                    <a:pt x="205" y="204"/>
                  </a:lnTo>
                  <a:lnTo>
                    <a:pt x="214" y="204"/>
                  </a:lnTo>
                  <a:lnTo>
                    <a:pt x="218" y="204"/>
                  </a:lnTo>
                  <a:lnTo>
                    <a:pt x="222" y="204"/>
                  </a:lnTo>
                  <a:lnTo>
                    <a:pt x="222" y="215"/>
                  </a:lnTo>
                  <a:lnTo>
                    <a:pt x="222" y="220"/>
                  </a:lnTo>
                  <a:lnTo>
                    <a:pt x="233" y="220"/>
                  </a:lnTo>
                  <a:lnTo>
                    <a:pt x="237" y="220"/>
                  </a:lnTo>
                  <a:lnTo>
                    <a:pt x="238" y="204"/>
                  </a:lnTo>
                  <a:lnTo>
                    <a:pt x="240" y="204"/>
                  </a:lnTo>
                  <a:lnTo>
                    <a:pt x="242" y="204"/>
                  </a:lnTo>
                  <a:lnTo>
                    <a:pt x="247" y="204"/>
                  </a:lnTo>
                  <a:lnTo>
                    <a:pt x="248" y="204"/>
                  </a:lnTo>
                  <a:lnTo>
                    <a:pt x="248" y="201"/>
                  </a:lnTo>
                  <a:lnTo>
                    <a:pt x="251" y="200"/>
                  </a:lnTo>
                  <a:lnTo>
                    <a:pt x="252" y="200"/>
                  </a:lnTo>
                  <a:lnTo>
                    <a:pt x="253" y="198"/>
                  </a:lnTo>
                  <a:lnTo>
                    <a:pt x="257" y="196"/>
                  </a:lnTo>
                  <a:lnTo>
                    <a:pt x="259" y="196"/>
                  </a:lnTo>
                  <a:lnTo>
                    <a:pt x="260" y="194"/>
                  </a:lnTo>
                  <a:lnTo>
                    <a:pt x="263" y="194"/>
                  </a:lnTo>
                  <a:lnTo>
                    <a:pt x="263" y="196"/>
                  </a:lnTo>
                  <a:lnTo>
                    <a:pt x="267" y="200"/>
                  </a:lnTo>
                  <a:lnTo>
                    <a:pt x="267" y="202"/>
                  </a:lnTo>
                  <a:lnTo>
                    <a:pt x="268" y="202"/>
                  </a:lnTo>
                  <a:lnTo>
                    <a:pt x="270" y="204"/>
                  </a:lnTo>
                  <a:lnTo>
                    <a:pt x="271" y="204"/>
                  </a:lnTo>
                  <a:lnTo>
                    <a:pt x="274" y="207"/>
                  </a:lnTo>
                  <a:lnTo>
                    <a:pt x="274" y="209"/>
                  </a:lnTo>
                  <a:lnTo>
                    <a:pt x="275" y="212"/>
                  </a:lnTo>
                  <a:lnTo>
                    <a:pt x="277" y="218"/>
                  </a:lnTo>
                  <a:lnTo>
                    <a:pt x="279" y="222"/>
                  </a:lnTo>
                  <a:lnTo>
                    <a:pt x="282" y="224"/>
                  </a:lnTo>
                  <a:lnTo>
                    <a:pt x="282" y="226"/>
                  </a:lnTo>
                  <a:lnTo>
                    <a:pt x="284" y="226"/>
                  </a:lnTo>
                  <a:lnTo>
                    <a:pt x="284" y="228"/>
                  </a:lnTo>
                  <a:lnTo>
                    <a:pt x="285" y="230"/>
                  </a:lnTo>
                  <a:lnTo>
                    <a:pt x="286" y="231"/>
                  </a:lnTo>
                  <a:lnTo>
                    <a:pt x="289" y="233"/>
                  </a:lnTo>
                  <a:lnTo>
                    <a:pt x="295" y="235"/>
                  </a:lnTo>
                  <a:lnTo>
                    <a:pt x="296" y="237"/>
                  </a:lnTo>
                  <a:lnTo>
                    <a:pt x="296" y="238"/>
                  </a:lnTo>
                  <a:lnTo>
                    <a:pt x="297" y="245"/>
                  </a:lnTo>
                  <a:lnTo>
                    <a:pt x="299" y="245"/>
                  </a:lnTo>
                  <a:lnTo>
                    <a:pt x="301" y="245"/>
                  </a:lnTo>
                  <a:lnTo>
                    <a:pt x="305" y="245"/>
                  </a:lnTo>
                  <a:lnTo>
                    <a:pt x="307" y="244"/>
                  </a:lnTo>
                  <a:lnTo>
                    <a:pt x="307" y="245"/>
                  </a:lnTo>
                  <a:lnTo>
                    <a:pt x="308" y="245"/>
                  </a:lnTo>
                  <a:lnTo>
                    <a:pt x="310" y="245"/>
                  </a:lnTo>
                  <a:lnTo>
                    <a:pt x="315" y="249"/>
                  </a:lnTo>
                  <a:lnTo>
                    <a:pt x="315" y="250"/>
                  </a:lnTo>
                  <a:lnTo>
                    <a:pt x="312" y="260"/>
                  </a:lnTo>
                  <a:lnTo>
                    <a:pt x="308" y="260"/>
                  </a:lnTo>
                  <a:lnTo>
                    <a:pt x="304" y="260"/>
                  </a:lnTo>
                  <a:lnTo>
                    <a:pt x="303" y="275"/>
                  </a:lnTo>
                  <a:lnTo>
                    <a:pt x="303" y="286"/>
                  </a:lnTo>
                  <a:lnTo>
                    <a:pt x="304" y="286"/>
                  </a:lnTo>
                  <a:lnTo>
                    <a:pt x="305" y="286"/>
                  </a:lnTo>
                  <a:lnTo>
                    <a:pt x="308" y="286"/>
                  </a:lnTo>
                  <a:lnTo>
                    <a:pt x="311" y="287"/>
                  </a:lnTo>
                  <a:lnTo>
                    <a:pt x="326" y="287"/>
                  </a:lnTo>
                  <a:lnTo>
                    <a:pt x="326" y="289"/>
                  </a:lnTo>
                  <a:lnTo>
                    <a:pt x="326" y="287"/>
                  </a:lnTo>
                  <a:lnTo>
                    <a:pt x="327" y="287"/>
                  </a:lnTo>
                  <a:lnTo>
                    <a:pt x="329" y="287"/>
                  </a:lnTo>
                  <a:lnTo>
                    <a:pt x="330" y="287"/>
                  </a:lnTo>
                  <a:lnTo>
                    <a:pt x="333" y="287"/>
                  </a:lnTo>
                  <a:lnTo>
                    <a:pt x="336" y="286"/>
                  </a:lnTo>
                  <a:lnTo>
                    <a:pt x="336" y="286"/>
                  </a:lnTo>
                  <a:lnTo>
                    <a:pt x="338" y="285"/>
                  </a:lnTo>
                  <a:lnTo>
                    <a:pt x="340" y="285"/>
                  </a:lnTo>
                  <a:lnTo>
                    <a:pt x="342" y="282"/>
                  </a:lnTo>
                  <a:lnTo>
                    <a:pt x="349" y="279"/>
                  </a:lnTo>
                  <a:lnTo>
                    <a:pt x="352" y="278"/>
                  </a:lnTo>
                  <a:lnTo>
                    <a:pt x="353" y="278"/>
                  </a:lnTo>
                  <a:lnTo>
                    <a:pt x="358" y="276"/>
                  </a:lnTo>
                  <a:lnTo>
                    <a:pt x="358" y="275"/>
                  </a:lnTo>
                  <a:lnTo>
                    <a:pt x="364" y="272"/>
                  </a:lnTo>
                  <a:lnTo>
                    <a:pt x="369" y="271"/>
                  </a:lnTo>
                  <a:lnTo>
                    <a:pt x="371" y="270"/>
                  </a:lnTo>
                  <a:lnTo>
                    <a:pt x="373" y="268"/>
                  </a:lnTo>
                  <a:lnTo>
                    <a:pt x="378" y="265"/>
                  </a:lnTo>
                  <a:lnTo>
                    <a:pt x="379" y="264"/>
                  </a:lnTo>
                  <a:lnTo>
                    <a:pt x="381" y="264"/>
                  </a:lnTo>
                  <a:lnTo>
                    <a:pt x="384" y="263"/>
                  </a:lnTo>
                  <a:lnTo>
                    <a:pt x="386" y="261"/>
                  </a:lnTo>
                  <a:lnTo>
                    <a:pt x="392" y="259"/>
                  </a:lnTo>
                  <a:lnTo>
                    <a:pt x="397" y="255"/>
                  </a:lnTo>
                  <a:lnTo>
                    <a:pt x="416" y="245"/>
                  </a:lnTo>
                  <a:lnTo>
                    <a:pt x="433" y="237"/>
                  </a:lnTo>
                  <a:lnTo>
                    <a:pt x="434" y="237"/>
                  </a:lnTo>
                  <a:lnTo>
                    <a:pt x="434" y="235"/>
                  </a:lnTo>
                  <a:lnTo>
                    <a:pt x="434" y="235"/>
                  </a:lnTo>
                  <a:lnTo>
                    <a:pt x="440" y="231"/>
                  </a:lnTo>
                  <a:lnTo>
                    <a:pt x="454" y="224"/>
                  </a:lnTo>
                  <a:lnTo>
                    <a:pt x="455" y="224"/>
                  </a:lnTo>
                  <a:lnTo>
                    <a:pt x="456" y="223"/>
                  </a:lnTo>
                  <a:lnTo>
                    <a:pt x="458" y="222"/>
                  </a:lnTo>
                  <a:lnTo>
                    <a:pt x="460" y="222"/>
                  </a:lnTo>
                  <a:lnTo>
                    <a:pt x="464" y="219"/>
                  </a:lnTo>
                  <a:lnTo>
                    <a:pt x="467" y="218"/>
                  </a:lnTo>
                  <a:lnTo>
                    <a:pt x="471" y="215"/>
                  </a:lnTo>
                  <a:lnTo>
                    <a:pt x="480" y="211"/>
                  </a:lnTo>
                  <a:lnTo>
                    <a:pt x="481" y="211"/>
                  </a:lnTo>
                  <a:lnTo>
                    <a:pt x="486" y="208"/>
                  </a:lnTo>
                  <a:lnTo>
                    <a:pt x="488" y="207"/>
                  </a:lnTo>
                  <a:lnTo>
                    <a:pt x="491" y="205"/>
                  </a:lnTo>
                  <a:lnTo>
                    <a:pt x="495" y="204"/>
                  </a:lnTo>
                  <a:lnTo>
                    <a:pt x="497" y="204"/>
                  </a:lnTo>
                  <a:lnTo>
                    <a:pt x="500" y="202"/>
                  </a:lnTo>
                  <a:lnTo>
                    <a:pt x="501" y="201"/>
                  </a:lnTo>
                  <a:lnTo>
                    <a:pt x="504" y="201"/>
                  </a:lnTo>
                  <a:lnTo>
                    <a:pt x="507" y="201"/>
                  </a:lnTo>
                  <a:lnTo>
                    <a:pt x="510" y="200"/>
                  </a:lnTo>
                  <a:lnTo>
                    <a:pt x="512" y="200"/>
                  </a:lnTo>
                  <a:lnTo>
                    <a:pt x="514" y="200"/>
                  </a:lnTo>
                  <a:lnTo>
                    <a:pt x="515" y="200"/>
                  </a:lnTo>
                  <a:lnTo>
                    <a:pt x="517" y="200"/>
                  </a:lnTo>
                  <a:lnTo>
                    <a:pt x="518" y="200"/>
                  </a:lnTo>
                  <a:lnTo>
                    <a:pt x="519" y="200"/>
                  </a:lnTo>
                  <a:lnTo>
                    <a:pt x="521" y="200"/>
                  </a:lnTo>
                  <a:lnTo>
                    <a:pt x="525" y="200"/>
                  </a:lnTo>
                  <a:lnTo>
                    <a:pt x="529" y="200"/>
                  </a:lnTo>
                  <a:lnTo>
                    <a:pt x="534" y="200"/>
                  </a:lnTo>
                  <a:lnTo>
                    <a:pt x="537" y="200"/>
                  </a:lnTo>
                  <a:lnTo>
                    <a:pt x="537" y="193"/>
                  </a:lnTo>
                  <a:lnTo>
                    <a:pt x="537" y="192"/>
                  </a:lnTo>
                  <a:lnTo>
                    <a:pt x="538" y="192"/>
                  </a:lnTo>
                  <a:lnTo>
                    <a:pt x="540" y="193"/>
                  </a:lnTo>
                  <a:lnTo>
                    <a:pt x="541" y="193"/>
                  </a:lnTo>
                  <a:lnTo>
                    <a:pt x="544" y="194"/>
                  </a:lnTo>
                  <a:lnTo>
                    <a:pt x="545" y="196"/>
                  </a:lnTo>
                  <a:lnTo>
                    <a:pt x="547" y="197"/>
                  </a:lnTo>
                  <a:lnTo>
                    <a:pt x="549" y="197"/>
                  </a:lnTo>
                  <a:lnTo>
                    <a:pt x="551" y="197"/>
                  </a:lnTo>
                  <a:lnTo>
                    <a:pt x="552" y="197"/>
                  </a:lnTo>
                  <a:lnTo>
                    <a:pt x="555" y="197"/>
                  </a:lnTo>
                  <a:lnTo>
                    <a:pt x="560" y="197"/>
                  </a:lnTo>
                  <a:lnTo>
                    <a:pt x="565" y="197"/>
                  </a:lnTo>
                  <a:lnTo>
                    <a:pt x="569" y="198"/>
                  </a:lnTo>
                  <a:lnTo>
                    <a:pt x="574" y="198"/>
                  </a:lnTo>
                  <a:lnTo>
                    <a:pt x="575" y="198"/>
                  </a:lnTo>
                  <a:lnTo>
                    <a:pt x="580" y="198"/>
                  </a:lnTo>
                  <a:lnTo>
                    <a:pt x="581" y="198"/>
                  </a:lnTo>
                  <a:lnTo>
                    <a:pt x="585" y="198"/>
                  </a:lnTo>
                  <a:lnTo>
                    <a:pt x="586" y="198"/>
                  </a:lnTo>
                  <a:lnTo>
                    <a:pt x="592" y="198"/>
                  </a:lnTo>
                  <a:lnTo>
                    <a:pt x="597" y="198"/>
                  </a:lnTo>
                  <a:lnTo>
                    <a:pt x="615" y="198"/>
                  </a:lnTo>
                  <a:lnTo>
                    <a:pt x="630" y="198"/>
                  </a:lnTo>
                  <a:lnTo>
                    <a:pt x="647" y="198"/>
                  </a:lnTo>
                  <a:lnTo>
                    <a:pt x="648" y="198"/>
                  </a:lnTo>
                  <a:lnTo>
                    <a:pt x="652" y="198"/>
                  </a:lnTo>
                  <a:lnTo>
                    <a:pt x="660" y="198"/>
                  </a:lnTo>
                  <a:lnTo>
                    <a:pt x="663" y="200"/>
                  </a:lnTo>
                  <a:lnTo>
                    <a:pt x="666" y="201"/>
                  </a:lnTo>
                  <a:lnTo>
                    <a:pt x="667" y="201"/>
                  </a:lnTo>
                  <a:lnTo>
                    <a:pt x="669" y="201"/>
                  </a:lnTo>
                  <a:lnTo>
                    <a:pt x="671" y="202"/>
                  </a:lnTo>
                  <a:lnTo>
                    <a:pt x="673" y="202"/>
                  </a:lnTo>
                  <a:lnTo>
                    <a:pt x="674" y="202"/>
                  </a:lnTo>
                  <a:lnTo>
                    <a:pt x="674" y="201"/>
                  </a:lnTo>
                  <a:lnTo>
                    <a:pt x="682" y="197"/>
                  </a:lnTo>
                  <a:lnTo>
                    <a:pt x="684" y="197"/>
                  </a:lnTo>
                  <a:lnTo>
                    <a:pt x="684" y="196"/>
                  </a:lnTo>
                  <a:lnTo>
                    <a:pt x="685" y="196"/>
                  </a:lnTo>
                  <a:lnTo>
                    <a:pt x="685" y="194"/>
                  </a:lnTo>
                  <a:lnTo>
                    <a:pt x="687" y="193"/>
                  </a:lnTo>
                  <a:lnTo>
                    <a:pt x="687" y="192"/>
                  </a:lnTo>
                  <a:lnTo>
                    <a:pt x="687" y="189"/>
                  </a:lnTo>
                  <a:lnTo>
                    <a:pt x="687" y="187"/>
                  </a:lnTo>
                  <a:lnTo>
                    <a:pt x="687" y="186"/>
                  </a:lnTo>
                  <a:lnTo>
                    <a:pt x="687" y="185"/>
                  </a:lnTo>
                  <a:lnTo>
                    <a:pt x="687" y="183"/>
                  </a:lnTo>
                  <a:lnTo>
                    <a:pt x="688" y="182"/>
                  </a:lnTo>
                  <a:lnTo>
                    <a:pt x="688" y="181"/>
                  </a:lnTo>
                  <a:lnTo>
                    <a:pt x="692" y="172"/>
                  </a:lnTo>
                  <a:lnTo>
                    <a:pt x="693" y="170"/>
                  </a:lnTo>
                  <a:lnTo>
                    <a:pt x="695" y="167"/>
                  </a:lnTo>
                  <a:lnTo>
                    <a:pt x="696" y="164"/>
                  </a:lnTo>
                  <a:lnTo>
                    <a:pt x="697" y="161"/>
                  </a:lnTo>
                  <a:lnTo>
                    <a:pt x="706" y="153"/>
                  </a:lnTo>
                  <a:lnTo>
                    <a:pt x="708" y="149"/>
                  </a:lnTo>
                  <a:lnTo>
                    <a:pt x="717" y="141"/>
                  </a:lnTo>
                  <a:lnTo>
                    <a:pt x="722" y="135"/>
                  </a:lnTo>
                  <a:lnTo>
                    <a:pt x="724" y="134"/>
                  </a:lnTo>
                  <a:lnTo>
                    <a:pt x="726" y="130"/>
                  </a:lnTo>
                  <a:lnTo>
                    <a:pt x="736" y="118"/>
                  </a:lnTo>
                  <a:lnTo>
                    <a:pt x="740" y="119"/>
                  </a:lnTo>
                  <a:lnTo>
                    <a:pt x="740" y="118"/>
                  </a:lnTo>
                  <a:lnTo>
                    <a:pt x="741" y="118"/>
                  </a:lnTo>
                  <a:lnTo>
                    <a:pt x="741" y="119"/>
                  </a:lnTo>
                  <a:lnTo>
                    <a:pt x="743" y="119"/>
                  </a:lnTo>
                  <a:lnTo>
                    <a:pt x="741" y="120"/>
                  </a:lnTo>
                  <a:lnTo>
                    <a:pt x="743" y="120"/>
                  </a:lnTo>
                  <a:lnTo>
                    <a:pt x="743" y="122"/>
                  </a:lnTo>
                  <a:lnTo>
                    <a:pt x="744" y="122"/>
                  </a:lnTo>
                  <a:lnTo>
                    <a:pt x="744" y="120"/>
                  </a:lnTo>
                  <a:lnTo>
                    <a:pt x="745" y="120"/>
                  </a:lnTo>
                  <a:lnTo>
                    <a:pt x="745" y="119"/>
                  </a:lnTo>
                  <a:lnTo>
                    <a:pt x="747" y="119"/>
                  </a:lnTo>
                  <a:lnTo>
                    <a:pt x="748" y="119"/>
                  </a:lnTo>
                  <a:lnTo>
                    <a:pt x="750" y="119"/>
                  </a:lnTo>
                  <a:lnTo>
                    <a:pt x="751" y="119"/>
                  </a:lnTo>
                  <a:lnTo>
                    <a:pt x="755" y="119"/>
                  </a:lnTo>
                  <a:lnTo>
                    <a:pt x="769" y="119"/>
                  </a:lnTo>
                  <a:lnTo>
                    <a:pt x="795" y="119"/>
                  </a:lnTo>
                  <a:lnTo>
                    <a:pt x="796" y="119"/>
                  </a:lnTo>
                  <a:lnTo>
                    <a:pt x="798" y="119"/>
                  </a:lnTo>
                  <a:lnTo>
                    <a:pt x="799" y="119"/>
                  </a:lnTo>
                  <a:lnTo>
                    <a:pt x="799" y="122"/>
                  </a:lnTo>
                  <a:lnTo>
                    <a:pt x="800" y="123"/>
                  </a:lnTo>
                  <a:lnTo>
                    <a:pt x="802" y="124"/>
                  </a:lnTo>
                  <a:lnTo>
                    <a:pt x="811" y="124"/>
                  </a:lnTo>
                  <a:lnTo>
                    <a:pt x="817" y="124"/>
                  </a:lnTo>
                  <a:lnTo>
                    <a:pt x="821" y="124"/>
                  </a:lnTo>
                  <a:lnTo>
                    <a:pt x="832" y="124"/>
                  </a:lnTo>
                  <a:lnTo>
                    <a:pt x="837" y="124"/>
                  </a:lnTo>
                  <a:lnTo>
                    <a:pt x="858" y="124"/>
                  </a:lnTo>
                  <a:lnTo>
                    <a:pt x="859" y="124"/>
                  </a:lnTo>
                  <a:lnTo>
                    <a:pt x="861" y="124"/>
                  </a:lnTo>
                  <a:lnTo>
                    <a:pt x="861" y="126"/>
                  </a:lnTo>
                  <a:lnTo>
                    <a:pt x="861" y="127"/>
                  </a:lnTo>
                  <a:lnTo>
                    <a:pt x="861" y="128"/>
                  </a:lnTo>
                  <a:lnTo>
                    <a:pt x="861" y="130"/>
                  </a:lnTo>
                  <a:lnTo>
                    <a:pt x="861" y="133"/>
                  </a:lnTo>
                  <a:lnTo>
                    <a:pt x="862" y="134"/>
                  </a:lnTo>
                  <a:lnTo>
                    <a:pt x="862" y="135"/>
                  </a:lnTo>
                  <a:lnTo>
                    <a:pt x="862" y="137"/>
                  </a:lnTo>
                  <a:lnTo>
                    <a:pt x="862" y="138"/>
                  </a:lnTo>
                  <a:lnTo>
                    <a:pt x="862" y="139"/>
                  </a:lnTo>
                  <a:lnTo>
                    <a:pt x="862" y="141"/>
                  </a:lnTo>
                  <a:lnTo>
                    <a:pt x="863" y="142"/>
                  </a:lnTo>
                  <a:lnTo>
                    <a:pt x="863" y="144"/>
                  </a:lnTo>
                  <a:lnTo>
                    <a:pt x="865" y="145"/>
                  </a:lnTo>
                  <a:lnTo>
                    <a:pt x="866" y="145"/>
                  </a:lnTo>
                  <a:lnTo>
                    <a:pt x="867" y="145"/>
                  </a:lnTo>
                  <a:lnTo>
                    <a:pt x="869" y="145"/>
                  </a:lnTo>
                  <a:lnTo>
                    <a:pt x="869" y="146"/>
                  </a:lnTo>
                  <a:lnTo>
                    <a:pt x="870" y="146"/>
                  </a:lnTo>
                  <a:lnTo>
                    <a:pt x="870" y="148"/>
                  </a:lnTo>
                  <a:lnTo>
                    <a:pt x="870" y="149"/>
                  </a:lnTo>
                  <a:lnTo>
                    <a:pt x="872" y="149"/>
                  </a:lnTo>
                  <a:lnTo>
                    <a:pt x="872" y="150"/>
                  </a:lnTo>
                  <a:lnTo>
                    <a:pt x="872" y="152"/>
                  </a:lnTo>
                  <a:lnTo>
                    <a:pt x="872" y="153"/>
                  </a:lnTo>
                  <a:lnTo>
                    <a:pt x="873" y="156"/>
                  </a:lnTo>
                  <a:lnTo>
                    <a:pt x="872" y="156"/>
                  </a:lnTo>
                  <a:lnTo>
                    <a:pt x="870" y="156"/>
                  </a:lnTo>
                  <a:lnTo>
                    <a:pt x="869" y="157"/>
                  </a:lnTo>
                  <a:lnTo>
                    <a:pt x="867" y="157"/>
                  </a:lnTo>
                  <a:lnTo>
                    <a:pt x="865" y="157"/>
                  </a:lnTo>
                  <a:lnTo>
                    <a:pt x="863" y="157"/>
                  </a:lnTo>
                  <a:lnTo>
                    <a:pt x="862" y="157"/>
                  </a:lnTo>
                  <a:lnTo>
                    <a:pt x="861" y="157"/>
                  </a:lnTo>
                  <a:lnTo>
                    <a:pt x="861" y="157"/>
                  </a:lnTo>
                  <a:lnTo>
                    <a:pt x="859" y="157"/>
                  </a:lnTo>
                  <a:lnTo>
                    <a:pt x="858" y="157"/>
                  </a:lnTo>
                  <a:lnTo>
                    <a:pt x="856" y="157"/>
                  </a:lnTo>
                  <a:lnTo>
                    <a:pt x="855" y="156"/>
                  </a:lnTo>
                  <a:lnTo>
                    <a:pt x="854" y="156"/>
                  </a:lnTo>
                  <a:lnTo>
                    <a:pt x="852" y="156"/>
                  </a:lnTo>
                  <a:lnTo>
                    <a:pt x="851" y="156"/>
                  </a:lnTo>
                  <a:lnTo>
                    <a:pt x="850" y="156"/>
                  </a:lnTo>
                  <a:lnTo>
                    <a:pt x="850" y="155"/>
                  </a:lnTo>
                  <a:lnTo>
                    <a:pt x="848" y="155"/>
                  </a:lnTo>
                  <a:lnTo>
                    <a:pt x="846" y="153"/>
                  </a:lnTo>
                  <a:lnTo>
                    <a:pt x="844" y="152"/>
                  </a:lnTo>
                  <a:lnTo>
                    <a:pt x="843" y="152"/>
                  </a:lnTo>
                  <a:lnTo>
                    <a:pt x="841" y="150"/>
                  </a:lnTo>
                  <a:lnTo>
                    <a:pt x="840" y="150"/>
                  </a:lnTo>
                  <a:lnTo>
                    <a:pt x="841" y="152"/>
                  </a:lnTo>
                  <a:lnTo>
                    <a:pt x="840" y="155"/>
                  </a:lnTo>
                  <a:lnTo>
                    <a:pt x="837" y="155"/>
                  </a:lnTo>
                  <a:lnTo>
                    <a:pt x="837" y="153"/>
                  </a:lnTo>
                  <a:lnTo>
                    <a:pt x="828" y="149"/>
                  </a:lnTo>
                  <a:lnTo>
                    <a:pt x="826" y="149"/>
                  </a:lnTo>
                  <a:lnTo>
                    <a:pt x="824" y="148"/>
                  </a:lnTo>
                  <a:lnTo>
                    <a:pt x="822" y="148"/>
                  </a:lnTo>
                  <a:lnTo>
                    <a:pt x="821" y="146"/>
                  </a:lnTo>
                  <a:lnTo>
                    <a:pt x="819" y="149"/>
                  </a:lnTo>
                  <a:lnTo>
                    <a:pt x="818" y="150"/>
                  </a:lnTo>
                  <a:lnTo>
                    <a:pt x="818" y="152"/>
                  </a:lnTo>
                  <a:lnTo>
                    <a:pt x="815" y="155"/>
                  </a:lnTo>
                  <a:lnTo>
                    <a:pt x="817" y="155"/>
                  </a:lnTo>
                  <a:lnTo>
                    <a:pt x="817" y="156"/>
                  </a:lnTo>
                  <a:lnTo>
                    <a:pt x="815" y="156"/>
                  </a:lnTo>
                  <a:lnTo>
                    <a:pt x="815" y="159"/>
                  </a:lnTo>
                  <a:lnTo>
                    <a:pt x="814" y="159"/>
                  </a:lnTo>
                  <a:lnTo>
                    <a:pt x="814" y="160"/>
                  </a:lnTo>
                  <a:lnTo>
                    <a:pt x="813" y="161"/>
                  </a:lnTo>
                  <a:lnTo>
                    <a:pt x="811" y="161"/>
                  </a:lnTo>
                  <a:lnTo>
                    <a:pt x="811" y="146"/>
                  </a:lnTo>
                  <a:lnTo>
                    <a:pt x="811" y="146"/>
                  </a:lnTo>
                  <a:lnTo>
                    <a:pt x="810" y="146"/>
                  </a:lnTo>
                  <a:lnTo>
                    <a:pt x="809" y="145"/>
                  </a:lnTo>
                  <a:lnTo>
                    <a:pt x="807" y="141"/>
                  </a:lnTo>
                  <a:lnTo>
                    <a:pt x="806" y="139"/>
                  </a:lnTo>
                  <a:lnTo>
                    <a:pt x="804" y="137"/>
                  </a:lnTo>
                  <a:lnTo>
                    <a:pt x="803" y="135"/>
                  </a:lnTo>
                  <a:lnTo>
                    <a:pt x="796" y="135"/>
                  </a:lnTo>
                  <a:lnTo>
                    <a:pt x="795" y="135"/>
                  </a:lnTo>
                  <a:lnTo>
                    <a:pt x="795" y="134"/>
                  </a:lnTo>
                  <a:lnTo>
                    <a:pt x="795" y="133"/>
                  </a:lnTo>
                  <a:lnTo>
                    <a:pt x="793" y="131"/>
                  </a:lnTo>
                  <a:lnTo>
                    <a:pt x="792" y="131"/>
                  </a:lnTo>
                  <a:lnTo>
                    <a:pt x="789" y="130"/>
                  </a:lnTo>
                  <a:lnTo>
                    <a:pt x="787" y="130"/>
                  </a:lnTo>
                  <a:lnTo>
                    <a:pt x="784" y="135"/>
                  </a:lnTo>
                  <a:lnTo>
                    <a:pt x="780" y="135"/>
                  </a:lnTo>
                  <a:lnTo>
                    <a:pt x="780" y="138"/>
                  </a:lnTo>
                  <a:lnTo>
                    <a:pt x="781" y="139"/>
                  </a:lnTo>
                  <a:lnTo>
                    <a:pt x="782" y="142"/>
                  </a:lnTo>
                  <a:lnTo>
                    <a:pt x="780" y="144"/>
                  </a:lnTo>
                  <a:lnTo>
                    <a:pt x="778" y="145"/>
                  </a:lnTo>
                  <a:lnTo>
                    <a:pt x="778" y="146"/>
                  </a:lnTo>
                  <a:lnTo>
                    <a:pt x="780" y="148"/>
                  </a:lnTo>
                  <a:lnTo>
                    <a:pt x="781" y="149"/>
                  </a:lnTo>
                  <a:lnTo>
                    <a:pt x="781" y="150"/>
                  </a:lnTo>
                  <a:lnTo>
                    <a:pt x="781" y="152"/>
                  </a:lnTo>
                  <a:lnTo>
                    <a:pt x="782" y="153"/>
                  </a:lnTo>
                  <a:lnTo>
                    <a:pt x="782" y="155"/>
                  </a:lnTo>
                  <a:lnTo>
                    <a:pt x="782" y="156"/>
                  </a:lnTo>
                  <a:lnTo>
                    <a:pt x="781" y="157"/>
                  </a:lnTo>
                  <a:lnTo>
                    <a:pt x="785" y="161"/>
                  </a:lnTo>
                  <a:lnTo>
                    <a:pt x="784" y="163"/>
                  </a:lnTo>
                  <a:lnTo>
                    <a:pt x="784" y="164"/>
                  </a:lnTo>
                  <a:lnTo>
                    <a:pt x="782" y="165"/>
                  </a:lnTo>
                  <a:lnTo>
                    <a:pt x="781" y="167"/>
                  </a:lnTo>
                  <a:lnTo>
                    <a:pt x="781" y="168"/>
                  </a:lnTo>
                  <a:lnTo>
                    <a:pt x="780" y="168"/>
                  </a:lnTo>
                  <a:lnTo>
                    <a:pt x="780" y="170"/>
                  </a:lnTo>
                  <a:lnTo>
                    <a:pt x="781" y="171"/>
                  </a:lnTo>
                  <a:lnTo>
                    <a:pt x="781" y="172"/>
                  </a:lnTo>
                  <a:lnTo>
                    <a:pt x="784" y="174"/>
                  </a:lnTo>
                  <a:lnTo>
                    <a:pt x="782" y="175"/>
                  </a:lnTo>
                  <a:lnTo>
                    <a:pt x="781" y="176"/>
                  </a:lnTo>
                  <a:lnTo>
                    <a:pt x="781" y="179"/>
                  </a:lnTo>
                  <a:lnTo>
                    <a:pt x="780" y="179"/>
                  </a:lnTo>
                  <a:lnTo>
                    <a:pt x="780" y="179"/>
                  </a:lnTo>
                  <a:lnTo>
                    <a:pt x="781" y="181"/>
                  </a:lnTo>
                  <a:lnTo>
                    <a:pt x="780" y="182"/>
                  </a:lnTo>
                  <a:lnTo>
                    <a:pt x="780" y="189"/>
                  </a:lnTo>
                  <a:lnTo>
                    <a:pt x="780" y="190"/>
                  </a:lnTo>
                  <a:lnTo>
                    <a:pt x="780" y="192"/>
                  </a:lnTo>
                  <a:lnTo>
                    <a:pt x="780" y="193"/>
                  </a:lnTo>
                  <a:lnTo>
                    <a:pt x="780" y="196"/>
                  </a:lnTo>
                  <a:lnTo>
                    <a:pt x="780" y="200"/>
                  </a:lnTo>
                  <a:lnTo>
                    <a:pt x="781" y="200"/>
                  </a:lnTo>
                  <a:lnTo>
                    <a:pt x="785" y="200"/>
                  </a:lnTo>
                  <a:lnTo>
                    <a:pt x="787" y="201"/>
                  </a:lnTo>
                  <a:lnTo>
                    <a:pt x="788" y="202"/>
                  </a:lnTo>
                  <a:lnTo>
                    <a:pt x="788" y="204"/>
                  </a:lnTo>
                  <a:lnTo>
                    <a:pt x="788" y="205"/>
                  </a:lnTo>
                  <a:lnTo>
                    <a:pt x="791" y="205"/>
                  </a:lnTo>
                  <a:lnTo>
                    <a:pt x="793" y="205"/>
                  </a:lnTo>
                  <a:lnTo>
                    <a:pt x="802" y="205"/>
                  </a:lnTo>
                  <a:lnTo>
                    <a:pt x="802" y="204"/>
                  </a:lnTo>
                  <a:lnTo>
                    <a:pt x="807" y="204"/>
                  </a:lnTo>
                  <a:lnTo>
                    <a:pt x="813" y="204"/>
                  </a:lnTo>
                  <a:lnTo>
                    <a:pt x="815" y="204"/>
                  </a:lnTo>
                  <a:lnTo>
                    <a:pt x="824" y="204"/>
                  </a:lnTo>
                  <a:lnTo>
                    <a:pt x="824" y="205"/>
                  </a:lnTo>
                  <a:lnTo>
                    <a:pt x="825" y="205"/>
                  </a:lnTo>
                  <a:lnTo>
                    <a:pt x="825" y="202"/>
                  </a:lnTo>
                  <a:lnTo>
                    <a:pt x="825" y="200"/>
                  </a:lnTo>
                  <a:lnTo>
                    <a:pt x="825" y="192"/>
                  </a:lnTo>
                  <a:lnTo>
                    <a:pt x="826" y="192"/>
                  </a:lnTo>
                  <a:lnTo>
                    <a:pt x="828" y="192"/>
                  </a:lnTo>
                  <a:lnTo>
                    <a:pt x="829" y="194"/>
                  </a:lnTo>
                  <a:lnTo>
                    <a:pt x="829" y="196"/>
                  </a:lnTo>
                  <a:lnTo>
                    <a:pt x="830" y="196"/>
                  </a:lnTo>
                  <a:lnTo>
                    <a:pt x="830" y="197"/>
                  </a:lnTo>
                  <a:lnTo>
                    <a:pt x="832" y="198"/>
                  </a:lnTo>
                  <a:lnTo>
                    <a:pt x="832" y="200"/>
                  </a:lnTo>
                  <a:lnTo>
                    <a:pt x="832" y="202"/>
                  </a:lnTo>
                  <a:lnTo>
                    <a:pt x="832" y="208"/>
                  </a:lnTo>
                  <a:lnTo>
                    <a:pt x="832" y="212"/>
                  </a:lnTo>
                  <a:lnTo>
                    <a:pt x="832" y="216"/>
                  </a:lnTo>
                  <a:lnTo>
                    <a:pt x="832" y="219"/>
                  </a:lnTo>
                  <a:lnTo>
                    <a:pt x="833" y="219"/>
                  </a:lnTo>
                  <a:lnTo>
                    <a:pt x="837" y="220"/>
                  </a:lnTo>
                  <a:lnTo>
                    <a:pt x="843" y="222"/>
                  </a:lnTo>
                  <a:lnTo>
                    <a:pt x="846" y="222"/>
                  </a:lnTo>
                  <a:lnTo>
                    <a:pt x="847" y="222"/>
                  </a:lnTo>
                  <a:lnTo>
                    <a:pt x="848" y="222"/>
                  </a:lnTo>
                  <a:lnTo>
                    <a:pt x="850" y="223"/>
                  </a:lnTo>
                  <a:lnTo>
                    <a:pt x="852" y="223"/>
                  </a:lnTo>
                  <a:lnTo>
                    <a:pt x="855" y="223"/>
                  </a:lnTo>
                  <a:lnTo>
                    <a:pt x="858" y="223"/>
                  </a:lnTo>
                  <a:lnTo>
                    <a:pt x="861" y="224"/>
                  </a:lnTo>
                  <a:lnTo>
                    <a:pt x="863" y="224"/>
                  </a:lnTo>
                  <a:lnTo>
                    <a:pt x="867" y="224"/>
                  </a:lnTo>
                  <a:lnTo>
                    <a:pt x="867" y="226"/>
                  </a:lnTo>
                  <a:lnTo>
                    <a:pt x="872" y="226"/>
                  </a:lnTo>
                  <a:lnTo>
                    <a:pt x="876" y="226"/>
                  </a:lnTo>
                  <a:lnTo>
                    <a:pt x="878" y="226"/>
                  </a:lnTo>
                  <a:lnTo>
                    <a:pt x="881" y="226"/>
                  </a:lnTo>
                  <a:lnTo>
                    <a:pt x="885" y="226"/>
                  </a:lnTo>
                  <a:lnTo>
                    <a:pt x="888" y="226"/>
                  </a:lnTo>
                  <a:lnTo>
                    <a:pt x="892" y="226"/>
                  </a:lnTo>
                  <a:lnTo>
                    <a:pt x="895" y="226"/>
                  </a:lnTo>
                  <a:lnTo>
                    <a:pt x="902" y="226"/>
                  </a:lnTo>
                  <a:lnTo>
                    <a:pt x="920" y="226"/>
                  </a:lnTo>
                  <a:lnTo>
                    <a:pt x="918" y="244"/>
                  </a:lnTo>
                  <a:lnTo>
                    <a:pt x="918" y="246"/>
                  </a:lnTo>
                  <a:lnTo>
                    <a:pt x="918" y="252"/>
                  </a:lnTo>
                  <a:lnTo>
                    <a:pt x="918" y="256"/>
                  </a:lnTo>
                  <a:lnTo>
                    <a:pt x="918" y="261"/>
                  </a:lnTo>
                  <a:lnTo>
                    <a:pt x="918" y="264"/>
                  </a:lnTo>
                  <a:lnTo>
                    <a:pt x="918" y="265"/>
                  </a:lnTo>
                  <a:lnTo>
                    <a:pt x="920" y="267"/>
                  </a:lnTo>
                  <a:lnTo>
                    <a:pt x="920" y="268"/>
                  </a:lnTo>
                  <a:lnTo>
                    <a:pt x="921" y="270"/>
                  </a:lnTo>
                  <a:lnTo>
                    <a:pt x="922" y="272"/>
                  </a:lnTo>
                  <a:lnTo>
                    <a:pt x="924" y="272"/>
                  </a:lnTo>
                  <a:lnTo>
                    <a:pt x="926" y="271"/>
                  </a:lnTo>
                  <a:lnTo>
                    <a:pt x="928" y="275"/>
                  </a:lnTo>
                  <a:lnTo>
                    <a:pt x="929" y="275"/>
                  </a:lnTo>
                  <a:lnTo>
                    <a:pt x="931" y="278"/>
                  </a:lnTo>
                  <a:lnTo>
                    <a:pt x="933" y="281"/>
                  </a:lnTo>
                  <a:lnTo>
                    <a:pt x="947" y="272"/>
                  </a:lnTo>
                  <a:lnTo>
                    <a:pt x="952" y="267"/>
                  </a:lnTo>
                  <a:lnTo>
                    <a:pt x="958" y="263"/>
                  </a:lnTo>
                  <a:lnTo>
                    <a:pt x="959" y="261"/>
                  </a:lnTo>
                  <a:lnTo>
                    <a:pt x="965" y="257"/>
                  </a:lnTo>
                  <a:lnTo>
                    <a:pt x="968" y="253"/>
                  </a:lnTo>
                  <a:lnTo>
                    <a:pt x="970" y="252"/>
                  </a:lnTo>
                  <a:lnTo>
                    <a:pt x="977" y="246"/>
                  </a:lnTo>
                  <a:lnTo>
                    <a:pt x="980" y="245"/>
                  </a:lnTo>
                  <a:lnTo>
                    <a:pt x="988" y="245"/>
                  </a:lnTo>
                  <a:lnTo>
                    <a:pt x="988" y="242"/>
                  </a:lnTo>
                  <a:lnTo>
                    <a:pt x="989" y="242"/>
                  </a:lnTo>
                  <a:lnTo>
                    <a:pt x="991" y="242"/>
                  </a:lnTo>
                  <a:lnTo>
                    <a:pt x="995" y="242"/>
                  </a:lnTo>
                  <a:lnTo>
                    <a:pt x="995" y="245"/>
                  </a:lnTo>
                  <a:lnTo>
                    <a:pt x="995" y="245"/>
                  </a:lnTo>
                  <a:lnTo>
                    <a:pt x="996" y="246"/>
                  </a:lnTo>
                  <a:lnTo>
                    <a:pt x="996" y="248"/>
                  </a:lnTo>
                  <a:lnTo>
                    <a:pt x="998" y="246"/>
                  </a:lnTo>
                  <a:lnTo>
                    <a:pt x="999" y="246"/>
                  </a:lnTo>
                  <a:lnTo>
                    <a:pt x="1002" y="245"/>
                  </a:lnTo>
                  <a:lnTo>
                    <a:pt x="1003" y="245"/>
                  </a:lnTo>
                  <a:lnTo>
                    <a:pt x="1005" y="245"/>
                  </a:lnTo>
                  <a:lnTo>
                    <a:pt x="1006" y="245"/>
                  </a:lnTo>
                  <a:lnTo>
                    <a:pt x="1007" y="245"/>
                  </a:lnTo>
                  <a:lnTo>
                    <a:pt x="1009" y="245"/>
                  </a:lnTo>
                  <a:lnTo>
                    <a:pt x="1010" y="245"/>
                  </a:lnTo>
                  <a:lnTo>
                    <a:pt x="1011" y="245"/>
                  </a:lnTo>
                  <a:lnTo>
                    <a:pt x="1013" y="245"/>
                  </a:lnTo>
                  <a:lnTo>
                    <a:pt x="1013" y="244"/>
                  </a:lnTo>
                  <a:lnTo>
                    <a:pt x="1014" y="244"/>
                  </a:lnTo>
                  <a:lnTo>
                    <a:pt x="1015" y="242"/>
                  </a:lnTo>
                  <a:lnTo>
                    <a:pt x="1017" y="242"/>
                  </a:lnTo>
                  <a:lnTo>
                    <a:pt x="1018" y="242"/>
                  </a:lnTo>
                  <a:lnTo>
                    <a:pt x="1021" y="241"/>
                  </a:lnTo>
                  <a:lnTo>
                    <a:pt x="1022" y="239"/>
                  </a:lnTo>
                  <a:lnTo>
                    <a:pt x="1024" y="239"/>
                  </a:lnTo>
                  <a:lnTo>
                    <a:pt x="1025" y="239"/>
                  </a:lnTo>
                  <a:lnTo>
                    <a:pt x="1028" y="239"/>
                  </a:lnTo>
                  <a:lnTo>
                    <a:pt x="1029" y="239"/>
                  </a:lnTo>
                  <a:lnTo>
                    <a:pt x="1031" y="238"/>
                  </a:lnTo>
                  <a:lnTo>
                    <a:pt x="1032" y="238"/>
                  </a:lnTo>
                  <a:lnTo>
                    <a:pt x="1032" y="239"/>
                  </a:lnTo>
                  <a:lnTo>
                    <a:pt x="1033" y="242"/>
                  </a:lnTo>
                  <a:lnTo>
                    <a:pt x="1033" y="250"/>
                  </a:lnTo>
                  <a:lnTo>
                    <a:pt x="1033" y="253"/>
                  </a:lnTo>
                  <a:lnTo>
                    <a:pt x="1033" y="255"/>
                  </a:lnTo>
                  <a:lnTo>
                    <a:pt x="1033" y="256"/>
                  </a:lnTo>
                  <a:lnTo>
                    <a:pt x="1033" y="259"/>
                  </a:lnTo>
                  <a:lnTo>
                    <a:pt x="1033" y="260"/>
                  </a:lnTo>
                  <a:lnTo>
                    <a:pt x="1033" y="263"/>
                  </a:lnTo>
                  <a:lnTo>
                    <a:pt x="1033" y="265"/>
                  </a:lnTo>
                  <a:lnTo>
                    <a:pt x="1033" y="267"/>
                  </a:lnTo>
                  <a:lnTo>
                    <a:pt x="1033" y="272"/>
                  </a:lnTo>
                  <a:lnTo>
                    <a:pt x="1033" y="274"/>
                  </a:lnTo>
                  <a:lnTo>
                    <a:pt x="1033" y="278"/>
                  </a:lnTo>
                  <a:lnTo>
                    <a:pt x="1033" y="282"/>
                  </a:lnTo>
                  <a:lnTo>
                    <a:pt x="1033" y="283"/>
                  </a:lnTo>
                  <a:lnTo>
                    <a:pt x="1033" y="290"/>
                  </a:lnTo>
                  <a:lnTo>
                    <a:pt x="1033" y="294"/>
                  </a:lnTo>
                  <a:lnTo>
                    <a:pt x="1033" y="296"/>
                  </a:lnTo>
                  <a:lnTo>
                    <a:pt x="1033" y="297"/>
                  </a:lnTo>
                  <a:lnTo>
                    <a:pt x="1033" y="298"/>
                  </a:lnTo>
                  <a:lnTo>
                    <a:pt x="1035" y="300"/>
                  </a:lnTo>
                  <a:lnTo>
                    <a:pt x="1035" y="301"/>
                  </a:lnTo>
                  <a:lnTo>
                    <a:pt x="1035" y="302"/>
                  </a:lnTo>
                  <a:lnTo>
                    <a:pt x="1036" y="302"/>
                  </a:lnTo>
                  <a:lnTo>
                    <a:pt x="1036" y="304"/>
                  </a:lnTo>
                  <a:lnTo>
                    <a:pt x="1036" y="305"/>
                  </a:lnTo>
                  <a:lnTo>
                    <a:pt x="1037" y="307"/>
                  </a:lnTo>
                  <a:lnTo>
                    <a:pt x="1037" y="309"/>
                  </a:lnTo>
                  <a:lnTo>
                    <a:pt x="1037" y="312"/>
                  </a:lnTo>
                  <a:lnTo>
                    <a:pt x="1031" y="312"/>
                  </a:lnTo>
                  <a:lnTo>
                    <a:pt x="1025" y="312"/>
                  </a:lnTo>
                  <a:lnTo>
                    <a:pt x="1021" y="312"/>
                  </a:lnTo>
                  <a:lnTo>
                    <a:pt x="1015" y="312"/>
                  </a:lnTo>
                  <a:lnTo>
                    <a:pt x="1011" y="312"/>
                  </a:lnTo>
                  <a:lnTo>
                    <a:pt x="1010" y="312"/>
                  </a:lnTo>
                  <a:lnTo>
                    <a:pt x="1003" y="311"/>
                  </a:lnTo>
                  <a:lnTo>
                    <a:pt x="1003" y="315"/>
                  </a:lnTo>
                  <a:lnTo>
                    <a:pt x="1005" y="318"/>
                  </a:lnTo>
                  <a:lnTo>
                    <a:pt x="1005" y="319"/>
                  </a:lnTo>
                  <a:lnTo>
                    <a:pt x="1005" y="327"/>
                  </a:lnTo>
                  <a:lnTo>
                    <a:pt x="1003" y="334"/>
                  </a:lnTo>
                  <a:lnTo>
                    <a:pt x="1010" y="334"/>
                  </a:lnTo>
                  <a:lnTo>
                    <a:pt x="1015" y="334"/>
                  </a:lnTo>
                  <a:lnTo>
                    <a:pt x="1015" y="337"/>
                  </a:lnTo>
                  <a:lnTo>
                    <a:pt x="1025" y="337"/>
                  </a:lnTo>
                  <a:lnTo>
                    <a:pt x="1031" y="337"/>
                  </a:lnTo>
                  <a:lnTo>
                    <a:pt x="1037" y="337"/>
                  </a:lnTo>
                  <a:lnTo>
                    <a:pt x="1037" y="342"/>
                  </a:lnTo>
                  <a:lnTo>
                    <a:pt x="1037" y="356"/>
                  </a:lnTo>
                  <a:lnTo>
                    <a:pt x="1037" y="360"/>
                  </a:lnTo>
                  <a:lnTo>
                    <a:pt x="1037" y="364"/>
                  </a:lnTo>
                  <a:lnTo>
                    <a:pt x="1035" y="364"/>
                  </a:lnTo>
                  <a:lnTo>
                    <a:pt x="1033" y="364"/>
                  </a:lnTo>
                  <a:lnTo>
                    <a:pt x="1032" y="366"/>
                  </a:lnTo>
                  <a:lnTo>
                    <a:pt x="1031" y="366"/>
                  </a:lnTo>
                  <a:lnTo>
                    <a:pt x="1029" y="366"/>
                  </a:lnTo>
                  <a:lnTo>
                    <a:pt x="1026" y="366"/>
                  </a:lnTo>
                  <a:lnTo>
                    <a:pt x="1025" y="366"/>
                  </a:lnTo>
                  <a:lnTo>
                    <a:pt x="1024" y="366"/>
                  </a:lnTo>
                  <a:lnTo>
                    <a:pt x="1021" y="366"/>
                  </a:lnTo>
                  <a:lnTo>
                    <a:pt x="1020" y="366"/>
                  </a:lnTo>
                  <a:lnTo>
                    <a:pt x="1018" y="366"/>
                  </a:lnTo>
                  <a:lnTo>
                    <a:pt x="1018" y="367"/>
                  </a:lnTo>
                  <a:lnTo>
                    <a:pt x="1017" y="367"/>
                  </a:lnTo>
                  <a:lnTo>
                    <a:pt x="1017" y="368"/>
                  </a:lnTo>
                  <a:lnTo>
                    <a:pt x="1017" y="370"/>
                  </a:lnTo>
                  <a:lnTo>
                    <a:pt x="1015" y="374"/>
                  </a:lnTo>
                  <a:lnTo>
                    <a:pt x="1015" y="375"/>
                  </a:lnTo>
                  <a:lnTo>
                    <a:pt x="1015" y="378"/>
                  </a:lnTo>
                  <a:lnTo>
                    <a:pt x="1015" y="379"/>
                  </a:lnTo>
                  <a:lnTo>
                    <a:pt x="1015" y="381"/>
                  </a:lnTo>
                  <a:lnTo>
                    <a:pt x="1015" y="382"/>
                  </a:lnTo>
                  <a:lnTo>
                    <a:pt x="1015" y="383"/>
                  </a:lnTo>
                  <a:lnTo>
                    <a:pt x="1014" y="385"/>
                  </a:lnTo>
                  <a:lnTo>
                    <a:pt x="1015" y="385"/>
                  </a:lnTo>
                  <a:lnTo>
                    <a:pt x="1015" y="386"/>
                  </a:lnTo>
                  <a:lnTo>
                    <a:pt x="1017" y="387"/>
                  </a:lnTo>
                  <a:lnTo>
                    <a:pt x="1017" y="393"/>
                  </a:lnTo>
                  <a:lnTo>
                    <a:pt x="1017" y="394"/>
                  </a:lnTo>
                  <a:lnTo>
                    <a:pt x="1017" y="396"/>
                  </a:lnTo>
                  <a:lnTo>
                    <a:pt x="1017" y="397"/>
                  </a:lnTo>
                  <a:lnTo>
                    <a:pt x="1017" y="398"/>
                  </a:lnTo>
                  <a:lnTo>
                    <a:pt x="1017" y="400"/>
                  </a:lnTo>
                  <a:lnTo>
                    <a:pt x="1017" y="401"/>
                  </a:lnTo>
                  <a:lnTo>
                    <a:pt x="1017" y="405"/>
                  </a:lnTo>
                  <a:lnTo>
                    <a:pt x="1017" y="413"/>
                  </a:lnTo>
                  <a:lnTo>
                    <a:pt x="1017" y="415"/>
                  </a:lnTo>
                  <a:lnTo>
                    <a:pt x="1018" y="415"/>
                  </a:lnTo>
                  <a:lnTo>
                    <a:pt x="1022" y="415"/>
                  </a:lnTo>
                  <a:lnTo>
                    <a:pt x="1024" y="415"/>
                  </a:lnTo>
                  <a:lnTo>
                    <a:pt x="1025" y="415"/>
                  </a:lnTo>
                  <a:lnTo>
                    <a:pt x="1025" y="415"/>
                  </a:lnTo>
                  <a:lnTo>
                    <a:pt x="1026" y="415"/>
                  </a:lnTo>
                  <a:lnTo>
                    <a:pt x="1026" y="419"/>
                  </a:lnTo>
                  <a:lnTo>
                    <a:pt x="1032" y="419"/>
                  </a:lnTo>
                  <a:lnTo>
                    <a:pt x="1037" y="419"/>
                  </a:lnTo>
                  <a:lnTo>
                    <a:pt x="1036" y="422"/>
                  </a:lnTo>
                  <a:lnTo>
                    <a:pt x="1036" y="424"/>
                  </a:lnTo>
                  <a:lnTo>
                    <a:pt x="1037" y="426"/>
                  </a:lnTo>
                  <a:lnTo>
                    <a:pt x="1036" y="427"/>
                  </a:lnTo>
                  <a:lnTo>
                    <a:pt x="1032" y="431"/>
                  </a:lnTo>
                  <a:lnTo>
                    <a:pt x="1029" y="434"/>
                  </a:lnTo>
                  <a:lnTo>
                    <a:pt x="1028" y="437"/>
                  </a:lnTo>
                  <a:lnTo>
                    <a:pt x="1025" y="440"/>
                  </a:lnTo>
                  <a:lnTo>
                    <a:pt x="1024" y="442"/>
                  </a:lnTo>
                  <a:lnTo>
                    <a:pt x="1021" y="444"/>
                  </a:lnTo>
                  <a:lnTo>
                    <a:pt x="1017" y="449"/>
                  </a:lnTo>
                  <a:lnTo>
                    <a:pt x="1015" y="450"/>
                  </a:lnTo>
                  <a:lnTo>
                    <a:pt x="1013" y="453"/>
                  </a:lnTo>
                  <a:lnTo>
                    <a:pt x="1010" y="456"/>
                  </a:lnTo>
                  <a:lnTo>
                    <a:pt x="995" y="472"/>
                  </a:lnTo>
                  <a:lnTo>
                    <a:pt x="995" y="474"/>
                  </a:lnTo>
                  <a:lnTo>
                    <a:pt x="987" y="483"/>
                  </a:lnTo>
                  <a:lnTo>
                    <a:pt x="981" y="489"/>
                  </a:lnTo>
                  <a:lnTo>
                    <a:pt x="969" y="503"/>
                  </a:lnTo>
                  <a:lnTo>
                    <a:pt x="965" y="507"/>
                  </a:lnTo>
                  <a:lnTo>
                    <a:pt x="963" y="508"/>
                  </a:lnTo>
                  <a:lnTo>
                    <a:pt x="962" y="509"/>
                  </a:lnTo>
                  <a:lnTo>
                    <a:pt x="962" y="509"/>
                  </a:lnTo>
                  <a:lnTo>
                    <a:pt x="959" y="512"/>
                  </a:lnTo>
                  <a:lnTo>
                    <a:pt x="952" y="520"/>
                  </a:lnTo>
                  <a:lnTo>
                    <a:pt x="950" y="523"/>
                  </a:lnTo>
                  <a:lnTo>
                    <a:pt x="948" y="523"/>
                  </a:lnTo>
                  <a:lnTo>
                    <a:pt x="948" y="524"/>
                  </a:lnTo>
                  <a:lnTo>
                    <a:pt x="947" y="524"/>
                  </a:lnTo>
                  <a:lnTo>
                    <a:pt x="947" y="523"/>
                  </a:lnTo>
                  <a:lnTo>
                    <a:pt x="937" y="519"/>
                  </a:lnTo>
                  <a:lnTo>
                    <a:pt x="926" y="512"/>
                  </a:lnTo>
                  <a:lnTo>
                    <a:pt x="926" y="511"/>
                  </a:lnTo>
                  <a:lnTo>
                    <a:pt x="924" y="511"/>
                  </a:lnTo>
                  <a:lnTo>
                    <a:pt x="921" y="509"/>
                  </a:lnTo>
                  <a:lnTo>
                    <a:pt x="918" y="508"/>
                  </a:lnTo>
                  <a:lnTo>
                    <a:pt x="914" y="505"/>
                  </a:lnTo>
                  <a:lnTo>
                    <a:pt x="903" y="500"/>
                  </a:lnTo>
                  <a:lnTo>
                    <a:pt x="900" y="498"/>
                  </a:lnTo>
                  <a:lnTo>
                    <a:pt x="899" y="497"/>
                  </a:lnTo>
                  <a:lnTo>
                    <a:pt x="896" y="496"/>
                  </a:lnTo>
                  <a:lnTo>
                    <a:pt x="895" y="496"/>
                  </a:lnTo>
                  <a:lnTo>
                    <a:pt x="895" y="494"/>
                  </a:lnTo>
                  <a:lnTo>
                    <a:pt x="893" y="494"/>
                  </a:lnTo>
                  <a:lnTo>
                    <a:pt x="891" y="492"/>
                  </a:lnTo>
                  <a:lnTo>
                    <a:pt x="888" y="490"/>
                  </a:lnTo>
                  <a:lnTo>
                    <a:pt x="887" y="490"/>
                  </a:lnTo>
                  <a:lnTo>
                    <a:pt x="884" y="489"/>
                  </a:lnTo>
                  <a:lnTo>
                    <a:pt x="883" y="487"/>
                  </a:lnTo>
                  <a:lnTo>
                    <a:pt x="880" y="487"/>
                  </a:lnTo>
                  <a:lnTo>
                    <a:pt x="878" y="487"/>
                  </a:lnTo>
                  <a:lnTo>
                    <a:pt x="877" y="486"/>
                  </a:lnTo>
                  <a:lnTo>
                    <a:pt x="874" y="485"/>
                  </a:lnTo>
                  <a:lnTo>
                    <a:pt x="872" y="485"/>
                  </a:lnTo>
                  <a:lnTo>
                    <a:pt x="869" y="483"/>
                  </a:lnTo>
                  <a:lnTo>
                    <a:pt x="867" y="483"/>
                  </a:lnTo>
                  <a:lnTo>
                    <a:pt x="865" y="483"/>
                  </a:lnTo>
                  <a:lnTo>
                    <a:pt x="862" y="483"/>
                  </a:lnTo>
                  <a:lnTo>
                    <a:pt x="859" y="483"/>
                  </a:lnTo>
                  <a:lnTo>
                    <a:pt x="855" y="483"/>
                  </a:lnTo>
                  <a:lnTo>
                    <a:pt x="852" y="482"/>
                  </a:lnTo>
                  <a:lnTo>
                    <a:pt x="848" y="482"/>
                  </a:lnTo>
                  <a:lnTo>
                    <a:pt x="847" y="482"/>
                  </a:lnTo>
                  <a:lnTo>
                    <a:pt x="846" y="482"/>
                  </a:lnTo>
                  <a:lnTo>
                    <a:pt x="843" y="482"/>
                  </a:lnTo>
                  <a:lnTo>
                    <a:pt x="841" y="482"/>
                  </a:lnTo>
                  <a:lnTo>
                    <a:pt x="841" y="481"/>
                  </a:lnTo>
                  <a:lnTo>
                    <a:pt x="843" y="476"/>
                  </a:lnTo>
                  <a:lnTo>
                    <a:pt x="843" y="475"/>
                  </a:lnTo>
                  <a:lnTo>
                    <a:pt x="843" y="472"/>
                  </a:lnTo>
                  <a:lnTo>
                    <a:pt x="844" y="468"/>
                  </a:lnTo>
                  <a:lnTo>
                    <a:pt x="844" y="467"/>
                  </a:lnTo>
                  <a:lnTo>
                    <a:pt x="844" y="466"/>
                  </a:lnTo>
                  <a:lnTo>
                    <a:pt x="846" y="452"/>
                  </a:lnTo>
                  <a:lnTo>
                    <a:pt x="847" y="444"/>
                  </a:lnTo>
                  <a:lnTo>
                    <a:pt x="847" y="441"/>
                  </a:lnTo>
                  <a:lnTo>
                    <a:pt x="847" y="437"/>
                  </a:lnTo>
                  <a:lnTo>
                    <a:pt x="847" y="434"/>
                  </a:lnTo>
                  <a:lnTo>
                    <a:pt x="847" y="429"/>
                  </a:lnTo>
                  <a:lnTo>
                    <a:pt x="846" y="426"/>
                  </a:lnTo>
                  <a:lnTo>
                    <a:pt x="846" y="422"/>
                  </a:lnTo>
                  <a:lnTo>
                    <a:pt x="843" y="412"/>
                  </a:lnTo>
                  <a:lnTo>
                    <a:pt x="841" y="404"/>
                  </a:lnTo>
                  <a:lnTo>
                    <a:pt x="840" y="397"/>
                  </a:lnTo>
                  <a:lnTo>
                    <a:pt x="840" y="390"/>
                  </a:lnTo>
                  <a:lnTo>
                    <a:pt x="840" y="387"/>
                  </a:lnTo>
                  <a:lnTo>
                    <a:pt x="840" y="385"/>
                  </a:lnTo>
                  <a:lnTo>
                    <a:pt x="840" y="381"/>
                  </a:lnTo>
                  <a:lnTo>
                    <a:pt x="840" y="378"/>
                  </a:lnTo>
                  <a:lnTo>
                    <a:pt x="841" y="372"/>
                  </a:lnTo>
                  <a:lnTo>
                    <a:pt x="844" y="364"/>
                  </a:lnTo>
                  <a:lnTo>
                    <a:pt x="846" y="363"/>
                  </a:lnTo>
                  <a:lnTo>
                    <a:pt x="847" y="360"/>
                  </a:lnTo>
                  <a:lnTo>
                    <a:pt x="847" y="357"/>
                  </a:lnTo>
                  <a:lnTo>
                    <a:pt x="850" y="355"/>
                  </a:lnTo>
                  <a:lnTo>
                    <a:pt x="851" y="350"/>
                  </a:lnTo>
                  <a:lnTo>
                    <a:pt x="854" y="348"/>
                  </a:lnTo>
                  <a:lnTo>
                    <a:pt x="855" y="346"/>
                  </a:lnTo>
                  <a:lnTo>
                    <a:pt x="859" y="344"/>
                  </a:lnTo>
                  <a:lnTo>
                    <a:pt x="861" y="341"/>
                  </a:lnTo>
                  <a:lnTo>
                    <a:pt x="862" y="339"/>
                  </a:lnTo>
                  <a:lnTo>
                    <a:pt x="865" y="337"/>
                  </a:lnTo>
                  <a:lnTo>
                    <a:pt x="866" y="335"/>
                  </a:lnTo>
                  <a:lnTo>
                    <a:pt x="869" y="334"/>
                  </a:lnTo>
                  <a:lnTo>
                    <a:pt x="870" y="333"/>
                  </a:lnTo>
                  <a:lnTo>
                    <a:pt x="872" y="333"/>
                  </a:lnTo>
                  <a:lnTo>
                    <a:pt x="872" y="331"/>
                  </a:lnTo>
                  <a:lnTo>
                    <a:pt x="872" y="330"/>
                  </a:lnTo>
                  <a:lnTo>
                    <a:pt x="870" y="324"/>
                  </a:lnTo>
                  <a:lnTo>
                    <a:pt x="870" y="318"/>
                  </a:lnTo>
                  <a:lnTo>
                    <a:pt x="870" y="315"/>
                  </a:lnTo>
                  <a:lnTo>
                    <a:pt x="870" y="312"/>
                  </a:lnTo>
                  <a:lnTo>
                    <a:pt x="874" y="312"/>
                  </a:lnTo>
                  <a:lnTo>
                    <a:pt x="877" y="311"/>
                  </a:lnTo>
                  <a:lnTo>
                    <a:pt x="878" y="309"/>
                  </a:lnTo>
                  <a:lnTo>
                    <a:pt x="878" y="308"/>
                  </a:lnTo>
                  <a:lnTo>
                    <a:pt x="880" y="308"/>
                  </a:lnTo>
                  <a:lnTo>
                    <a:pt x="881" y="308"/>
                  </a:lnTo>
                  <a:lnTo>
                    <a:pt x="881" y="305"/>
                  </a:lnTo>
                  <a:lnTo>
                    <a:pt x="884" y="300"/>
                  </a:lnTo>
                  <a:lnTo>
                    <a:pt x="887" y="296"/>
                  </a:lnTo>
                  <a:lnTo>
                    <a:pt x="887" y="279"/>
                  </a:lnTo>
                  <a:lnTo>
                    <a:pt x="887" y="278"/>
                  </a:lnTo>
                  <a:lnTo>
                    <a:pt x="885" y="276"/>
                  </a:lnTo>
                  <a:lnTo>
                    <a:pt x="885" y="275"/>
                  </a:lnTo>
                  <a:lnTo>
                    <a:pt x="884" y="274"/>
                  </a:lnTo>
                  <a:lnTo>
                    <a:pt x="884" y="271"/>
                  </a:lnTo>
                  <a:lnTo>
                    <a:pt x="883" y="271"/>
                  </a:lnTo>
                  <a:lnTo>
                    <a:pt x="883" y="270"/>
                  </a:lnTo>
                  <a:lnTo>
                    <a:pt x="883" y="268"/>
                  </a:lnTo>
                  <a:lnTo>
                    <a:pt x="878" y="264"/>
                  </a:lnTo>
                  <a:lnTo>
                    <a:pt x="876" y="259"/>
                  </a:lnTo>
                  <a:lnTo>
                    <a:pt x="874" y="257"/>
                  </a:lnTo>
                  <a:lnTo>
                    <a:pt x="876" y="257"/>
                  </a:lnTo>
                  <a:lnTo>
                    <a:pt x="876" y="256"/>
                  </a:lnTo>
                  <a:lnTo>
                    <a:pt x="876" y="255"/>
                  </a:lnTo>
                  <a:lnTo>
                    <a:pt x="874" y="250"/>
                  </a:lnTo>
                  <a:lnTo>
                    <a:pt x="874" y="249"/>
                  </a:lnTo>
                  <a:lnTo>
                    <a:pt x="873" y="249"/>
                  </a:lnTo>
                  <a:lnTo>
                    <a:pt x="873" y="248"/>
                  </a:lnTo>
                  <a:lnTo>
                    <a:pt x="872" y="246"/>
                  </a:lnTo>
                  <a:lnTo>
                    <a:pt x="872" y="245"/>
                  </a:lnTo>
                  <a:lnTo>
                    <a:pt x="872" y="245"/>
                  </a:lnTo>
                  <a:lnTo>
                    <a:pt x="872" y="242"/>
                  </a:lnTo>
                  <a:lnTo>
                    <a:pt x="870" y="242"/>
                  </a:lnTo>
                  <a:lnTo>
                    <a:pt x="869" y="242"/>
                  </a:lnTo>
                  <a:lnTo>
                    <a:pt x="866" y="241"/>
                  </a:lnTo>
                  <a:lnTo>
                    <a:pt x="865" y="241"/>
                  </a:lnTo>
                  <a:lnTo>
                    <a:pt x="862" y="238"/>
                  </a:lnTo>
                  <a:lnTo>
                    <a:pt x="862" y="237"/>
                  </a:lnTo>
                  <a:lnTo>
                    <a:pt x="856" y="237"/>
                  </a:lnTo>
                  <a:lnTo>
                    <a:pt x="855" y="237"/>
                  </a:lnTo>
                  <a:lnTo>
                    <a:pt x="855" y="235"/>
                  </a:lnTo>
                  <a:lnTo>
                    <a:pt x="855" y="233"/>
                  </a:lnTo>
                  <a:lnTo>
                    <a:pt x="855" y="231"/>
                  </a:lnTo>
                  <a:lnTo>
                    <a:pt x="850" y="231"/>
                  </a:lnTo>
                  <a:lnTo>
                    <a:pt x="848" y="231"/>
                  </a:lnTo>
                  <a:lnTo>
                    <a:pt x="847" y="231"/>
                  </a:lnTo>
                  <a:lnTo>
                    <a:pt x="844" y="231"/>
                  </a:lnTo>
                  <a:lnTo>
                    <a:pt x="846" y="233"/>
                  </a:lnTo>
                  <a:lnTo>
                    <a:pt x="844" y="233"/>
                  </a:lnTo>
                  <a:lnTo>
                    <a:pt x="844" y="234"/>
                  </a:lnTo>
                  <a:lnTo>
                    <a:pt x="844" y="237"/>
                  </a:lnTo>
                  <a:lnTo>
                    <a:pt x="840" y="237"/>
                  </a:lnTo>
                  <a:lnTo>
                    <a:pt x="839" y="237"/>
                  </a:lnTo>
                  <a:lnTo>
                    <a:pt x="837" y="237"/>
                  </a:lnTo>
                  <a:lnTo>
                    <a:pt x="832" y="237"/>
                  </a:lnTo>
                  <a:lnTo>
                    <a:pt x="830" y="237"/>
                  </a:lnTo>
                  <a:lnTo>
                    <a:pt x="830" y="239"/>
                  </a:lnTo>
                  <a:lnTo>
                    <a:pt x="825" y="239"/>
                  </a:lnTo>
                  <a:lnTo>
                    <a:pt x="825" y="241"/>
                  </a:lnTo>
                  <a:lnTo>
                    <a:pt x="824" y="241"/>
                  </a:lnTo>
                  <a:lnTo>
                    <a:pt x="824" y="245"/>
                  </a:lnTo>
                  <a:lnTo>
                    <a:pt x="815" y="245"/>
                  </a:lnTo>
                  <a:lnTo>
                    <a:pt x="815" y="248"/>
                  </a:lnTo>
                  <a:lnTo>
                    <a:pt x="810" y="248"/>
                  </a:lnTo>
                  <a:lnTo>
                    <a:pt x="810" y="250"/>
                  </a:lnTo>
                  <a:lnTo>
                    <a:pt x="807" y="250"/>
                  </a:lnTo>
                  <a:lnTo>
                    <a:pt x="807" y="255"/>
                  </a:lnTo>
                  <a:lnTo>
                    <a:pt x="807" y="260"/>
                  </a:lnTo>
                  <a:lnTo>
                    <a:pt x="807" y="261"/>
                  </a:lnTo>
                  <a:lnTo>
                    <a:pt x="807" y="265"/>
                  </a:lnTo>
                  <a:lnTo>
                    <a:pt x="807" y="268"/>
                  </a:lnTo>
                  <a:lnTo>
                    <a:pt x="807" y="271"/>
                  </a:lnTo>
                  <a:lnTo>
                    <a:pt x="807" y="275"/>
                  </a:lnTo>
                  <a:lnTo>
                    <a:pt x="807" y="279"/>
                  </a:lnTo>
                  <a:lnTo>
                    <a:pt x="807" y="282"/>
                  </a:lnTo>
                  <a:lnTo>
                    <a:pt x="807" y="285"/>
                  </a:lnTo>
                  <a:lnTo>
                    <a:pt x="807" y="289"/>
                  </a:lnTo>
                  <a:lnTo>
                    <a:pt x="807" y="294"/>
                  </a:lnTo>
                  <a:lnTo>
                    <a:pt x="807" y="300"/>
                  </a:lnTo>
                  <a:lnTo>
                    <a:pt x="807" y="305"/>
                  </a:lnTo>
                  <a:lnTo>
                    <a:pt x="807" y="307"/>
                  </a:lnTo>
                  <a:lnTo>
                    <a:pt x="807" y="308"/>
                  </a:lnTo>
                  <a:lnTo>
                    <a:pt x="809" y="309"/>
                  </a:lnTo>
                  <a:lnTo>
                    <a:pt x="810" y="311"/>
                  </a:lnTo>
                  <a:lnTo>
                    <a:pt x="811" y="311"/>
                  </a:lnTo>
                  <a:lnTo>
                    <a:pt x="811" y="312"/>
                  </a:lnTo>
                  <a:lnTo>
                    <a:pt x="813" y="313"/>
                  </a:lnTo>
                  <a:lnTo>
                    <a:pt x="814" y="313"/>
                  </a:lnTo>
                  <a:lnTo>
                    <a:pt x="814" y="315"/>
                  </a:lnTo>
                  <a:lnTo>
                    <a:pt x="814" y="316"/>
                  </a:lnTo>
                  <a:lnTo>
                    <a:pt x="815" y="318"/>
                  </a:lnTo>
                  <a:lnTo>
                    <a:pt x="815" y="322"/>
                  </a:lnTo>
                  <a:lnTo>
                    <a:pt x="815" y="326"/>
                  </a:lnTo>
                  <a:lnTo>
                    <a:pt x="815" y="334"/>
                  </a:lnTo>
                  <a:lnTo>
                    <a:pt x="815" y="335"/>
                  </a:lnTo>
                  <a:lnTo>
                    <a:pt x="815" y="338"/>
                  </a:lnTo>
                  <a:lnTo>
                    <a:pt x="815" y="339"/>
                  </a:lnTo>
                  <a:lnTo>
                    <a:pt x="815" y="344"/>
                  </a:lnTo>
                  <a:lnTo>
                    <a:pt x="815" y="345"/>
                  </a:lnTo>
                  <a:lnTo>
                    <a:pt x="817" y="345"/>
                  </a:lnTo>
                  <a:lnTo>
                    <a:pt x="821" y="344"/>
                  </a:lnTo>
                  <a:lnTo>
                    <a:pt x="826" y="342"/>
                  </a:lnTo>
                  <a:lnTo>
                    <a:pt x="833" y="338"/>
                  </a:lnTo>
                  <a:lnTo>
                    <a:pt x="836" y="337"/>
                  </a:lnTo>
                  <a:lnTo>
                    <a:pt x="837" y="337"/>
                  </a:lnTo>
                  <a:lnTo>
                    <a:pt x="843" y="334"/>
                  </a:lnTo>
                  <a:lnTo>
                    <a:pt x="844" y="334"/>
                  </a:lnTo>
                  <a:lnTo>
                    <a:pt x="846" y="333"/>
                  </a:lnTo>
                  <a:lnTo>
                    <a:pt x="851" y="331"/>
                  </a:lnTo>
                  <a:lnTo>
                    <a:pt x="854" y="330"/>
                  </a:lnTo>
                  <a:lnTo>
                    <a:pt x="854" y="329"/>
                  </a:lnTo>
                  <a:lnTo>
                    <a:pt x="863" y="324"/>
                  </a:lnTo>
                  <a:lnTo>
                    <a:pt x="867" y="323"/>
                  </a:lnTo>
                  <a:lnTo>
                    <a:pt x="869" y="326"/>
                  </a:lnTo>
                  <a:lnTo>
                    <a:pt x="870" y="331"/>
                  </a:lnTo>
                  <a:lnTo>
                    <a:pt x="867" y="333"/>
                  </a:lnTo>
                  <a:lnTo>
                    <a:pt x="863" y="335"/>
                  </a:lnTo>
                  <a:lnTo>
                    <a:pt x="859" y="341"/>
                  </a:lnTo>
                  <a:lnTo>
                    <a:pt x="855" y="345"/>
                  </a:lnTo>
                  <a:lnTo>
                    <a:pt x="852" y="348"/>
                  </a:lnTo>
                  <a:lnTo>
                    <a:pt x="850" y="349"/>
                  </a:lnTo>
                  <a:lnTo>
                    <a:pt x="848" y="353"/>
                  </a:lnTo>
                  <a:lnTo>
                    <a:pt x="847" y="356"/>
                  </a:lnTo>
                  <a:lnTo>
                    <a:pt x="844" y="360"/>
                  </a:lnTo>
                  <a:lnTo>
                    <a:pt x="843" y="364"/>
                  </a:lnTo>
                  <a:lnTo>
                    <a:pt x="841" y="370"/>
                  </a:lnTo>
                  <a:lnTo>
                    <a:pt x="840" y="374"/>
                  </a:lnTo>
                  <a:lnTo>
                    <a:pt x="839" y="378"/>
                  </a:lnTo>
                  <a:lnTo>
                    <a:pt x="839" y="381"/>
                  </a:lnTo>
                  <a:lnTo>
                    <a:pt x="839" y="383"/>
                  </a:lnTo>
                  <a:lnTo>
                    <a:pt x="839" y="386"/>
                  </a:lnTo>
                  <a:lnTo>
                    <a:pt x="839" y="389"/>
                  </a:lnTo>
                  <a:lnTo>
                    <a:pt x="839" y="393"/>
                  </a:lnTo>
                  <a:lnTo>
                    <a:pt x="839" y="397"/>
                  </a:lnTo>
                  <a:lnTo>
                    <a:pt x="840" y="404"/>
                  </a:lnTo>
                  <a:lnTo>
                    <a:pt x="841" y="411"/>
                  </a:lnTo>
                  <a:lnTo>
                    <a:pt x="843" y="416"/>
                  </a:lnTo>
                  <a:lnTo>
                    <a:pt x="844" y="423"/>
                  </a:lnTo>
                  <a:lnTo>
                    <a:pt x="846" y="430"/>
                  </a:lnTo>
                  <a:lnTo>
                    <a:pt x="846" y="434"/>
                  </a:lnTo>
                  <a:lnTo>
                    <a:pt x="846" y="437"/>
                  </a:lnTo>
                  <a:lnTo>
                    <a:pt x="846" y="440"/>
                  </a:lnTo>
                  <a:lnTo>
                    <a:pt x="846" y="442"/>
                  </a:lnTo>
                  <a:lnTo>
                    <a:pt x="846" y="444"/>
                  </a:lnTo>
                  <a:lnTo>
                    <a:pt x="846" y="448"/>
                  </a:lnTo>
                  <a:lnTo>
                    <a:pt x="844" y="452"/>
                  </a:lnTo>
                  <a:lnTo>
                    <a:pt x="843" y="466"/>
                  </a:lnTo>
                  <a:lnTo>
                    <a:pt x="843" y="467"/>
                  </a:lnTo>
                  <a:lnTo>
                    <a:pt x="843" y="468"/>
                  </a:lnTo>
                  <a:lnTo>
                    <a:pt x="841" y="475"/>
                  </a:lnTo>
                  <a:lnTo>
                    <a:pt x="841" y="476"/>
                  </a:lnTo>
                  <a:lnTo>
                    <a:pt x="841" y="476"/>
                  </a:lnTo>
                  <a:lnTo>
                    <a:pt x="840" y="479"/>
                  </a:lnTo>
                  <a:lnTo>
                    <a:pt x="840" y="481"/>
                  </a:lnTo>
                  <a:lnTo>
                    <a:pt x="840" y="482"/>
                  </a:lnTo>
                  <a:lnTo>
                    <a:pt x="837" y="482"/>
                  </a:lnTo>
                  <a:lnTo>
                    <a:pt x="832" y="482"/>
                  </a:lnTo>
                  <a:lnTo>
                    <a:pt x="830" y="482"/>
                  </a:lnTo>
                  <a:lnTo>
                    <a:pt x="828" y="482"/>
                  </a:lnTo>
                  <a:lnTo>
                    <a:pt x="822" y="482"/>
                  </a:lnTo>
                  <a:lnTo>
                    <a:pt x="819" y="482"/>
                  </a:lnTo>
                  <a:lnTo>
                    <a:pt x="815" y="482"/>
                  </a:lnTo>
                  <a:lnTo>
                    <a:pt x="814" y="481"/>
                  </a:lnTo>
                  <a:lnTo>
                    <a:pt x="813" y="481"/>
                  </a:lnTo>
                  <a:lnTo>
                    <a:pt x="810" y="481"/>
                  </a:lnTo>
                  <a:lnTo>
                    <a:pt x="806" y="481"/>
                  </a:lnTo>
                  <a:lnTo>
                    <a:pt x="806" y="483"/>
                  </a:lnTo>
                  <a:lnTo>
                    <a:pt x="806" y="485"/>
                  </a:lnTo>
                  <a:lnTo>
                    <a:pt x="806" y="487"/>
                  </a:lnTo>
                  <a:lnTo>
                    <a:pt x="804" y="493"/>
                  </a:lnTo>
                  <a:lnTo>
                    <a:pt x="804" y="494"/>
                  </a:lnTo>
                  <a:lnTo>
                    <a:pt x="804" y="496"/>
                  </a:lnTo>
                  <a:lnTo>
                    <a:pt x="804" y="497"/>
                  </a:lnTo>
                  <a:lnTo>
                    <a:pt x="803" y="500"/>
                  </a:lnTo>
                  <a:lnTo>
                    <a:pt x="803" y="501"/>
                  </a:lnTo>
                  <a:lnTo>
                    <a:pt x="802" y="503"/>
                  </a:lnTo>
                  <a:lnTo>
                    <a:pt x="800" y="504"/>
                  </a:lnTo>
                  <a:lnTo>
                    <a:pt x="799" y="508"/>
                  </a:lnTo>
                  <a:lnTo>
                    <a:pt x="795" y="511"/>
                  </a:lnTo>
                  <a:lnTo>
                    <a:pt x="795" y="512"/>
                  </a:lnTo>
                  <a:lnTo>
                    <a:pt x="795" y="513"/>
                  </a:lnTo>
                  <a:lnTo>
                    <a:pt x="795" y="513"/>
                  </a:lnTo>
                  <a:lnTo>
                    <a:pt x="793" y="518"/>
                  </a:lnTo>
                  <a:lnTo>
                    <a:pt x="792" y="518"/>
                  </a:lnTo>
                  <a:lnTo>
                    <a:pt x="792" y="519"/>
                  </a:lnTo>
                  <a:lnTo>
                    <a:pt x="791" y="520"/>
                  </a:lnTo>
                  <a:lnTo>
                    <a:pt x="791" y="522"/>
                  </a:lnTo>
                  <a:lnTo>
                    <a:pt x="788" y="526"/>
                  </a:lnTo>
                  <a:lnTo>
                    <a:pt x="788" y="527"/>
                  </a:lnTo>
                  <a:lnTo>
                    <a:pt x="787" y="529"/>
                  </a:lnTo>
                  <a:lnTo>
                    <a:pt x="787" y="530"/>
                  </a:lnTo>
                  <a:lnTo>
                    <a:pt x="787" y="531"/>
                  </a:lnTo>
                  <a:lnTo>
                    <a:pt x="785" y="534"/>
                  </a:lnTo>
                  <a:lnTo>
                    <a:pt x="784" y="537"/>
                  </a:lnTo>
                  <a:lnTo>
                    <a:pt x="784" y="538"/>
                  </a:lnTo>
                  <a:lnTo>
                    <a:pt x="784" y="540"/>
                  </a:lnTo>
                  <a:lnTo>
                    <a:pt x="782" y="540"/>
                  </a:lnTo>
                  <a:lnTo>
                    <a:pt x="780" y="538"/>
                  </a:lnTo>
                  <a:lnTo>
                    <a:pt x="778" y="537"/>
                  </a:lnTo>
                  <a:lnTo>
                    <a:pt x="776" y="537"/>
                  </a:lnTo>
                  <a:lnTo>
                    <a:pt x="773" y="534"/>
                  </a:lnTo>
                  <a:lnTo>
                    <a:pt x="769" y="533"/>
                  </a:lnTo>
                  <a:lnTo>
                    <a:pt x="767" y="531"/>
                  </a:lnTo>
                  <a:lnTo>
                    <a:pt x="765" y="531"/>
                  </a:lnTo>
                  <a:lnTo>
                    <a:pt x="765" y="533"/>
                  </a:lnTo>
                  <a:lnTo>
                    <a:pt x="765" y="535"/>
                  </a:lnTo>
                  <a:lnTo>
                    <a:pt x="762" y="541"/>
                  </a:lnTo>
                  <a:lnTo>
                    <a:pt x="762" y="542"/>
                  </a:lnTo>
                  <a:lnTo>
                    <a:pt x="762" y="544"/>
                  </a:lnTo>
                  <a:lnTo>
                    <a:pt x="762" y="545"/>
                  </a:lnTo>
                  <a:lnTo>
                    <a:pt x="762" y="546"/>
                  </a:lnTo>
                  <a:lnTo>
                    <a:pt x="762" y="549"/>
                  </a:lnTo>
                  <a:lnTo>
                    <a:pt x="761" y="552"/>
                  </a:lnTo>
                  <a:lnTo>
                    <a:pt x="761" y="553"/>
                  </a:lnTo>
                  <a:lnTo>
                    <a:pt x="759" y="553"/>
                  </a:lnTo>
                  <a:lnTo>
                    <a:pt x="756" y="556"/>
                  </a:lnTo>
                  <a:lnTo>
                    <a:pt x="752" y="557"/>
                  </a:lnTo>
                  <a:lnTo>
                    <a:pt x="754" y="559"/>
                  </a:lnTo>
                  <a:lnTo>
                    <a:pt x="755" y="559"/>
                  </a:lnTo>
                  <a:lnTo>
                    <a:pt x="755" y="560"/>
                  </a:lnTo>
                  <a:lnTo>
                    <a:pt x="756" y="561"/>
                  </a:lnTo>
                  <a:lnTo>
                    <a:pt x="756" y="563"/>
                  </a:lnTo>
                  <a:lnTo>
                    <a:pt x="756" y="564"/>
                  </a:lnTo>
                  <a:lnTo>
                    <a:pt x="758" y="567"/>
                  </a:lnTo>
                  <a:lnTo>
                    <a:pt x="756" y="568"/>
                  </a:lnTo>
                  <a:lnTo>
                    <a:pt x="758" y="568"/>
                  </a:lnTo>
                  <a:lnTo>
                    <a:pt x="756" y="570"/>
                  </a:lnTo>
                  <a:lnTo>
                    <a:pt x="756" y="571"/>
                  </a:lnTo>
                  <a:lnTo>
                    <a:pt x="756" y="572"/>
                  </a:lnTo>
                  <a:lnTo>
                    <a:pt x="756" y="574"/>
                  </a:lnTo>
                  <a:lnTo>
                    <a:pt x="755" y="575"/>
                  </a:lnTo>
                  <a:lnTo>
                    <a:pt x="755" y="575"/>
                  </a:lnTo>
                  <a:lnTo>
                    <a:pt x="755" y="577"/>
                  </a:lnTo>
                  <a:lnTo>
                    <a:pt x="756" y="578"/>
                  </a:lnTo>
                  <a:lnTo>
                    <a:pt x="756" y="581"/>
                  </a:lnTo>
                  <a:lnTo>
                    <a:pt x="756" y="582"/>
                  </a:lnTo>
                  <a:lnTo>
                    <a:pt x="758" y="583"/>
                  </a:lnTo>
                  <a:lnTo>
                    <a:pt x="758" y="585"/>
                  </a:lnTo>
                  <a:lnTo>
                    <a:pt x="759" y="585"/>
                  </a:lnTo>
                  <a:lnTo>
                    <a:pt x="759" y="586"/>
                  </a:lnTo>
                  <a:lnTo>
                    <a:pt x="761" y="586"/>
                  </a:lnTo>
                  <a:lnTo>
                    <a:pt x="762" y="587"/>
                  </a:lnTo>
                  <a:lnTo>
                    <a:pt x="762" y="589"/>
                  </a:lnTo>
                  <a:lnTo>
                    <a:pt x="763" y="590"/>
                  </a:lnTo>
                  <a:lnTo>
                    <a:pt x="765" y="590"/>
                  </a:lnTo>
                  <a:lnTo>
                    <a:pt x="766" y="590"/>
                  </a:lnTo>
                  <a:lnTo>
                    <a:pt x="766" y="592"/>
                  </a:lnTo>
                  <a:lnTo>
                    <a:pt x="767" y="592"/>
                  </a:lnTo>
                  <a:lnTo>
                    <a:pt x="769" y="593"/>
                  </a:lnTo>
                  <a:lnTo>
                    <a:pt x="770" y="593"/>
                  </a:lnTo>
                  <a:lnTo>
                    <a:pt x="772" y="593"/>
                  </a:lnTo>
                  <a:lnTo>
                    <a:pt x="773" y="593"/>
                  </a:lnTo>
                  <a:lnTo>
                    <a:pt x="774" y="593"/>
                  </a:lnTo>
                  <a:lnTo>
                    <a:pt x="776" y="593"/>
                  </a:lnTo>
                  <a:lnTo>
                    <a:pt x="777" y="593"/>
                  </a:lnTo>
                  <a:lnTo>
                    <a:pt x="777" y="596"/>
                  </a:lnTo>
                  <a:lnTo>
                    <a:pt x="777" y="597"/>
                  </a:lnTo>
                  <a:lnTo>
                    <a:pt x="777" y="598"/>
                  </a:lnTo>
                  <a:lnTo>
                    <a:pt x="778" y="601"/>
                  </a:lnTo>
                  <a:lnTo>
                    <a:pt x="778" y="603"/>
                  </a:lnTo>
                  <a:lnTo>
                    <a:pt x="778" y="604"/>
                  </a:lnTo>
                  <a:lnTo>
                    <a:pt x="778" y="605"/>
                  </a:lnTo>
                  <a:lnTo>
                    <a:pt x="780" y="607"/>
                  </a:lnTo>
                  <a:lnTo>
                    <a:pt x="782" y="611"/>
                  </a:lnTo>
                  <a:lnTo>
                    <a:pt x="782" y="612"/>
                  </a:lnTo>
                  <a:lnTo>
                    <a:pt x="782" y="614"/>
                  </a:lnTo>
                  <a:lnTo>
                    <a:pt x="784" y="616"/>
                  </a:lnTo>
                  <a:lnTo>
                    <a:pt x="784" y="618"/>
                  </a:lnTo>
                  <a:lnTo>
                    <a:pt x="782" y="620"/>
                  </a:lnTo>
                  <a:lnTo>
                    <a:pt x="782" y="622"/>
                  </a:lnTo>
                  <a:lnTo>
                    <a:pt x="782" y="626"/>
                  </a:lnTo>
                  <a:lnTo>
                    <a:pt x="782" y="627"/>
                  </a:lnTo>
                  <a:lnTo>
                    <a:pt x="781" y="627"/>
                  </a:lnTo>
                  <a:lnTo>
                    <a:pt x="781" y="630"/>
                  </a:lnTo>
                  <a:lnTo>
                    <a:pt x="782" y="630"/>
                  </a:lnTo>
                  <a:lnTo>
                    <a:pt x="782" y="635"/>
                  </a:lnTo>
                  <a:lnTo>
                    <a:pt x="782" y="637"/>
                  </a:lnTo>
                  <a:lnTo>
                    <a:pt x="784" y="641"/>
                  </a:lnTo>
                  <a:lnTo>
                    <a:pt x="782" y="641"/>
                  </a:lnTo>
                  <a:lnTo>
                    <a:pt x="781" y="641"/>
                  </a:lnTo>
                  <a:lnTo>
                    <a:pt x="780" y="640"/>
                  </a:lnTo>
                  <a:lnTo>
                    <a:pt x="778" y="640"/>
                  </a:lnTo>
                  <a:lnTo>
                    <a:pt x="777" y="638"/>
                  </a:lnTo>
                  <a:lnTo>
                    <a:pt x="774" y="637"/>
                  </a:lnTo>
                  <a:lnTo>
                    <a:pt x="773" y="637"/>
                  </a:lnTo>
                  <a:lnTo>
                    <a:pt x="770" y="635"/>
                  </a:lnTo>
                  <a:lnTo>
                    <a:pt x="767" y="634"/>
                  </a:lnTo>
                  <a:lnTo>
                    <a:pt x="766" y="634"/>
                  </a:lnTo>
                  <a:lnTo>
                    <a:pt x="765" y="634"/>
                  </a:lnTo>
                  <a:lnTo>
                    <a:pt x="763" y="634"/>
                  </a:lnTo>
                  <a:lnTo>
                    <a:pt x="762" y="635"/>
                  </a:lnTo>
                  <a:lnTo>
                    <a:pt x="762" y="637"/>
                  </a:lnTo>
                  <a:lnTo>
                    <a:pt x="761" y="638"/>
                  </a:lnTo>
                  <a:lnTo>
                    <a:pt x="759" y="640"/>
                  </a:lnTo>
                  <a:lnTo>
                    <a:pt x="758" y="640"/>
                  </a:lnTo>
                  <a:lnTo>
                    <a:pt x="758" y="641"/>
                  </a:lnTo>
                  <a:lnTo>
                    <a:pt x="755" y="641"/>
                  </a:lnTo>
                  <a:lnTo>
                    <a:pt x="754" y="641"/>
                  </a:lnTo>
                  <a:lnTo>
                    <a:pt x="751" y="641"/>
                  </a:lnTo>
                  <a:lnTo>
                    <a:pt x="751" y="642"/>
                  </a:lnTo>
                  <a:lnTo>
                    <a:pt x="748" y="644"/>
                  </a:lnTo>
                  <a:lnTo>
                    <a:pt x="747" y="645"/>
                  </a:lnTo>
                  <a:lnTo>
                    <a:pt x="744" y="646"/>
                  </a:lnTo>
                  <a:lnTo>
                    <a:pt x="743" y="648"/>
                  </a:lnTo>
                  <a:lnTo>
                    <a:pt x="741" y="649"/>
                  </a:lnTo>
                  <a:lnTo>
                    <a:pt x="737" y="651"/>
                  </a:lnTo>
                  <a:lnTo>
                    <a:pt x="737" y="652"/>
                  </a:lnTo>
                  <a:lnTo>
                    <a:pt x="743" y="663"/>
                  </a:lnTo>
                  <a:lnTo>
                    <a:pt x="743" y="664"/>
                  </a:lnTo>
                  <a:lnTo>
                    <a:pt x="743" y="666"/>
                  </a:lnTo>
                  <a:lnTo>
                    <a:pt x="743" y="667"/>
                  </a:lnTo>
                  <a:lnTo>
                    <a:pt x="744" y="670"/>
                  </a:lnTo>
                  <a:lnTo>
                    <a:pt x="744" y="671"/>
                  </a:lnTo>
                  <a:lnTo>
                    <a:pt x="744" y="672"/>
                  </a:lnTo>
                  <a:lnTo>
                    <a:pt x="744" y="674"/>
                  </a:lnTo>
                  <a:lnTo>
                    <a:pt x="744" y="674"/>
                  </a:lnTo>
                  <a:lnTo>
                    <a:pt x="743" y="674"/>
                  </a:lnTo>
                  <a:lnTo>
                    <a:pt x="741" y="674"/>
                  </a:lnTo>
                  <a:lnTo>
                    <a:pt x="737" y="674"/>
                  </a:lnTo>
                  <a:lnTo>
                    <a:pt x="734" y="674"/>
                  </a:lnTo>
                  <a:lnTo>
                    <a:pt x="732" y="674"/>
                  </a:lnTo>
                  <a:lnTo>
                    <a:pt x="730" y="674"/>
                  </a:lnTo>
                  <a:lnTo>
                    <a:pt x="725" y="674"/>
                  </a:lnTo>
                  <a:lnTo>
                    <a:pt x="717" y="674"/>
                  </a:lnTo>
                  <a:lnTo>
                    <a:pt x="713" y="674"/>
                  </a:lnTo>
                  <a:lnTo>
                    <a:pt x="704" y="672"/>
                  </a:lnTo>
                  <a:lnTo>
                    <a:pt x="703" y="672"/>
                  </a:lnTo>
                  <a:lnTo>
                    <a:pt x="688" y="672"/>
                  </a:lnTo>
                  <a:lnTo>
                    <a:pt x="687" y="672"/>
                  </a:lnTo>
                  <a:lnTo>
                    <a:pt x="685" y="672"/>
                  </a:lnTo>
                  <a:lnTo>
                    <a:pt x="678" y="671"/>
                  </a:lnTo>
                  <a:lnTo>
                    <a:pt x="670" y="671"/>
                  </a:lnTo>
                  <a:lnTo>
                    <a:pt x="669" y="671"/>
                  </a:lnTo>
                  <a:lnTo>
                    <a:pt x="667" y="671"/>
                  </a:lnTo>
                  <a:lnTo>
                    <a:pt x="665" y="671"/>
                  </a:lnTo>
                  <a:lnTo>
                    <a:pt x="663" y="671"/>
                  </a:lnTo>
                  <a:lnTo>
                    <a:pt x="663" y="672"/>
                  </a:lnTo>
                  <a:lnTo>
                    <a:pt x="663" y="674"/>
                  </a:lnTo>
                  <a:lnTo>
                    <a:pt x="663" y="675"/>
                  </a:lnTo>
                  <a:lnTo>
                    <a:pt x="636" y="675"/>
                  </a:lnTo>
                  <a:lnTo>
                    <a:pt x="589" y="675"/>
                  </a:lnTo>
                  <a:lnTo>
                    <a:pt x="588" y="668"/>
                  </a:lnTo>
                  <a:lnTo>
                    <a:pt x="588" y="629"/>
                  </a:lnTo>
                  <a:lnTo>
                    <a:pt x="591" y="629"/>
                  </a:lnTo>
                  <a:lnTo>
                    <a:pt x="591" y="631"/>
                  </a:lnTo>
                  <a:lnTo>
                    <a:pt x="592" y="634"/>
                  </a:lnTo>
                  <a:lnTo>
                    <a:pt x="593" y="634"/>
                  </a:lnTo>
                  <a:lnTo>
                    <a:pt x="596" y="631"/>
                  </a:lnTo>
                  <a:lnTo>
                    <a:pt x="596" y="630"/>
                  </a:lnTo>
                  <a:lnTo>
                    <a:pt x="597" y="630"/>
                  </a:lnTo>
                  <a:lnTo>
                    <a:pt x="597" y="629"/>
                  </a:lnTo>
                  <a:lnTo>
                    <a:pt x="602" y="630"/>
                  </a:lnTo>
                  <a:lnTo>
                    <a:pt x="603" y="629"/>
                  </a:lnTo>
                  <a:lnTo>
                    <a:pt x="589" y="623"/>
                  </a:lnTo>
                  <a:lnTo>
                    <a:pt x="588" y="623"/>
                  </a:lnTo>
                  <a:lnTo>
                    <a:pt x="586" y="622"/>
                  </a:lnTo>
                  <a:lnTo>
                    <a:pt x="585" y="622"/>
                  </a:lnTo>
                  <a:lnTo>
                    <a:pt x="585" y="620"/>
                  </a:lnTo>
                  <a:lnTo>
                    <a:pt x="584" y="620"/>
                  </a:lnTo>
                  <a:lnTo>
                    <a:pt x="582" y="619"/>
                  </a:lnTo>
                  <a:lnTo>
                    <a:pt x="581" y="619"/>
                  </a:lnTo>
                  <a:lnTo>
                    <a:pt x="581" y="618"/>
                  </a:lnTo>
                  <a:lnTo>
                    <a:pt x="580" y="618"/>
                  </a:lnTo>
                  <a:lnTo>
                    <a:pt x="580" y="616"/>
                  </a:lnTo>
                  <a:lnTo>
                    <a:pt x="578" y="615"/>
                  </a:lnTo>
                  <a:lnTo>
                    <a:pt x="578" y="614"/>
                  </a:lnTo>
                  <a:lnTo>
                    <a:pt x="577" y="612"/>
                  </a:lnTo>
                  <a:lnTo>
                    <a:pt x="577" y="611"/>
                  </a:lnTo>
                  <a:lnTo>
                    <a:pt x="573" y="601"/>
                  </a:lnTo>
                  <a:lnTo>
                    <a:pt x="573" y="600"/>
                  </a:lnTo>
                  <a:lnTo>
                    <a:pt x="571" y="600"/>
                  </a:lnTo>
                  <a:lnTo>
                    <a:pt x="571" y="598"/>
                  </a:lnTo>
                  <a:lnTo>
                    <a:pt x="570" y="597"/>
                  </a:lnTo>
                  <a:lnTo>
                    <a:pt x="563" y="589"/>
                  </a:lnTo>
                  <a:lnTo>
                    <a:pt x="565" y="585"/>
                  </a:lnTo>
                  <a:lnTo>
                    <a:pt x="573" y="586"/>
                  </a:lnTo>
                  <a:lnTo>
                    <a:pt x="574" y="587"/>
                  </a:lnTo>
                  <a:lnTo>
                    <a:pt x="586" y="589"/>
                  </a:lnTo>
                  <a:lnTo>
                    <a:pt x="588" y="590"/>
                  </a:lnTo>
                  <a:lnTo>
                    <a:pt x="589" y="590"/>
                  </a:lnTo>
                  <a:lnTo>
                    <a:pt x="592" y="592"/>
                  </a:lnTo>
                  <a:lnTo>
                    <a:pt x="592" y="593"/>
                  </a:lnTo>
                  <a:lnTo>
                    <a:pt x="592" y="594"/>
                  </a:lnTo>
                  <a:lnTo>
                    <a:pt x="593" y="593"/>
                  </a:lnTo>
                  <a:lnTo>
                    <a:pt x="592" y="592"/>
                  </a:lnTo>
                  <a:lnTo>
                    <a:pt x="593" y="590"/>
                  </a:lnTo>
                  <a:lnTo>
                    <a:pt x="595" y="590"/>
                  </a:lnTo>
                  <a:lnTo>
                    <a:pt x="626" y="581"/>
                  </a:lnTo>
                  <a:lnTo>
                    <a:pt x="628" y="581"/>
                  </a:lnTo>
                  <a:lnTo>
                    <a:pt x="629" y="581"/>
                  </a:lnTo>
                  <a:lnTo>
                    <a:pt x="629" y="579"/>
                  </a:lnTo>
                  <a:lnTo>
                    <a:pt x="630" y="579"/>
                  </a:lnTo>
                  <a:lnTo>
                    <a:pt x="630" y="578"/>
                  </a:lnTo>
                  <a:lnTo>
                    <a:pt x="630" y="578"/>
                  </a:lnTo>
                  <a:lnTo>
                    <a:pt x="630" y="577"/>
                  </a:lnTo>
                  <a:lnTo>
                    <a:pt x="652" y="575"/>
                  </a:lnTo>
                  <a:lnTo>
                    <a:pt x="660" y="575"/>
                  </a:lnTo>
                  <a:lnTo>
                    <a:pt x="670" y="575"/>
                  </a:lnTo>
                  <a:lnTo>
                    <a:pt x="669" y="578"/>
                  </a:lnTo>
                  <a:lnTo>
                    <a:pt x="671" y="578"/>
                  </a:lnTo>
                  <a:lnTo>
                    <a:pt x="673" y="578"/>
                  </a:lnTo>
                  <a:lnTo>
                    <a:pt x="673" y="579"/>
                  </a:lnTo>
                  <a:lnTo>
                    <a:pt x="674" y="579"/>
                  </a:lnTo>
                  <a:lnTo>
                    <a:pt x="674" y="581"/>
                  </a:lnTo>
                  <a:lnTo>
                    <a:pt x="674" y="582"/>
                  </a:lnTo>
                  <a:lnTo>
                    <a:pt x="674" y="583"/>
                  </a:lnTo>
                  <a:lnTo>
                    <a:pt x="674" y="585"/>
                  </a:lnTo>
                  <a:lnTo>
                    <a:pt x="676" y="585"/>
                  </a:lnTo>
                  <a:lnTo>
                    <a:pt x="678" y="585"/>
                  </a:lnTo>
                  <a:lnTo>
                    <a:pt x="680" y="585"/>
                  </a:lnTo>
                  <a:lnTo>
                    <a:pt x="680" y="583"/>
                  </a:lnTo>
                  <a:lnTo>
                    <a:pt x="680" y="582"/>
                  </a:lnTo>
                  <a:lnTo>
                    <a:pt x="680" y="581"/>
                  </a:lnTo>
                  <a:lnTo>
                    <a:pt x="680" y="579"/>
                  </a:lnTo>
                  <a:lnTo>
                    <a:pt x="680" y="578"/>
                  </a:lnTo>
                  <a:lnTo>
                    <a:pt x="681" y="577"/>
                  </a:lnTo>
                  <a:lnTo>
                    <a:pt x="681" y="575"/>
                  </a:lnTo>
                  <a:lnTo>
                    <a:pt x="681" y="575"/>
                  </a:lnTo>
                  <a:lnTo>
                    <a:pt x="682" y="575"/>
                  </a:lnTo>
                  <a:lnTo>
                    <a:pt x="682" y="574"/>
                  </a:lnTo>
                  <a:lnTo>
                    <a:pt x="684" y="574"/>
                  </a:lnTo>
                  <a:lnTo>
                    <a:pt x="684" y="572"/>
                  </a:lnTo>
                  <a:lnTo>
                    <a:pt x="685" y="572"/>
                  </a:lnTo>
                  <a:lnTo>
                    <a:pt x="685" y="571"/>
                  </a:lnTo>
                  <a:lnTo>
                    <a:pt x="687" y="571"/>
                  </a:lnTo>
                  <a:lnTo>
                    <a:pt x="688" y="571"/>
                  </a:lnTo>
                  <a:lnTo>
                    <a:pt x="688" y="570"/>
                  </a:lnTo>
                  <a:lnTo>
                    <a:pt x="689" y="570"/>
                  </a:lnTo>
                  <a:lnTo>
                    <a:pt x="691" y="568"/>
                  </a:lnTo>
                  <a:lnTo>
                    <a:pt x="692" y="568"/>
                  </a:lnTo>
                  <a:lnTo>
                    <a:pt x="693" y="567"/>
                  </a:lnTo>
                  <a:lnTo>
                    <a:pt x="699" y="564"/>
                  </a:lnTo>
                  <a:lnTo>
                    <a:pt x="703" y="566"/>
                  </a:lnTo>
                  <a:lnTo>
                    <a:pt x="707" y="557"/>
                  </a:lnTo>
                  <a:lnTo>
                    <a:pt x="708" y="557"/>
                  </a:lnTo>
                  <a:lnTo>
                    <a:pt x="706" y="555"/>
                  </a:lnTo>
                  <a:lnTo>
                    <a:pt x="704" y="553"/>
                  </a:lnTo>
                  <a:lnTo>
                    <a:pt x="703" y="552"/>
                  </a:lnTo>
                  <a:lnTo>
                    <a:pt x="703" y="550"/>
                  </a:lnTo>
                  <a:lnTo>
                    <a:pt x="703" y="549"/>
                  </a:lnTo>
                  <a:lnTo>
                    <a:pt x="707" y="548"/>
                  </a:lnTo>
                  <a:lnTo>
                    <a:pt x="711" y="545"/>
                  </a:lnTo>
                  <a:lnTo>
                    <a:pt x="714" y="542"/>
                  </a:lnTo>
                  <a:lnTo>
                    <a:pt x="714" y="542"/>
                  </a:lnTo>
                  <a:lnTo>
                    <a:pt x="715" y="541"/>
                  </a:lnTo>
                  <a:lnTo>
                    <a:pt x="717" y="538"/>
                  </a:lnTo>
                  <a:lnTo>
                    <a:pt x="717" y="537"/>
                  </a:lnTo>
                  <a:lnTo>
                    <a:pt x="717" y="535"/>
                  </a:lnTo>
                  <a:lnTo>
                    <a:pt x="717" y="534"/>
                  </a:lnTo>
                  <a:lnTo>
                    <a:pt x="717" y="531"/>
                  </a:lnTo>
                  <a:lnTo>
                    <a:pt x="717" y="527"/>
                  </a:lnTo>
                  <a:lnTo>
                    <a:pt x="717" y="526"/>
                  </a:lnTo>
                  <a:lnTo>
                    <a:pt x="718" y="524"/>
                  </a:lnTo>
                  <a:lnTo>
                    <a:pt x="718" y="523"/>
                  </a:lnTo>
                  <a:lnTo>
                    <a:pt x="719" y="523"/>
                  </a:lnTo>
                  <a:lnTo>
                    <a:pt x="721" y="520"/>
                  </a:lnTo>
                  <a:lnTo>
                    <a:pt x="721" y="519"/>
                  </a:lnTo>
                  <a:lnTo>
                    <a:pt x="722" y="516"/>
                  </a:lnTo>
                  <a:lnTo>
                    <a:pt x="721" y="516"/>
                  </a:lnTo>
                  <a:lnTo>
                    <a:pt x="722" y="513"/>
                  </a:lnTo>
                  <a:lnTo>
                    <a:pt x="724" y="512"/>
                  </a:lnTo>
                  <a:lnTo>
                    <a:pt x="724" y="511"/>
                  </a:lnTo>
                  <a:lnTo>
                    <a:pt x="725" y="511"/>
                  </a:lnTo>
                  <a:lnTo>
                    <a:pt x="725" y="509"/>
                  </a:lnTo>
                  <a:lnTo>
                    <a:pt x="726" y="509"/>
                  </a:lnTo>
                  <a:lnTo>
                    <a:pt x="728" y="509"/>
                  </a:lnTo>
                  <a:lnTo>
                    <a:pt x="729" y="509"/>
                  </a:lnTo>
                  <a:lnTo>
                    <a:pt x="730" y="508"/>
                  </a:lnTo>
                  <a:lnTo>
                    <a:pt x="732" y="507"/>
                  </a:lnTo>
                  <a:lnTo>
                    <a:pt x="733" y="504"/>
                  </a:lnTo>
                  <a:lnTo>
                    <a:pt x="734" y="503"/>
                  </a:lnTo>
                  <a:lnTo>
                    <a:pt x="736" y="498"/>
                  </a:lnTo>
                  <a:lnTo>
                    <a:pt x="736" y="496"/>
                  </a:lnTo>
                  <a:lnTo>
                    <a:pt x="737" y="494"/>
                  </a:lnTo>
                  <a:lnTo>
                    <a:pt x="737" y="493"/>
                  </a:lnTo>
                  <a:lnTo>
                    <a:pt x="739" y="490"/>
                  </a:lnTo>
                  <a:lnTo>
                    <a:pt x="743" y="489"/>
                  </a:lnTo>
                  <a:lnTo>
                    <a:pt x="744" y="487"/>
                  </a:lnTo>
                  <a:lnTo>
                    <a:pt x="748" y="487"/>
                  </a:lnTo>
                  <a:lnTo>
                    <a:pt x="755" y="489"/>
                  </a:lnTo>
                  <a:lnTo>
                    <a:pt x="756" y="489"/>
                  </a:lnTo>
                  <a:lnTo>
                    <a:pt x="758" y="487"/>
                  </a:lnTo>
                  <a:lnTo>
                    <a:pt x="758" y="486"/>
                  </a:lnTo>
                  <a:lnTo>
                    <a:pt x="758" y="483"/>
                  </a:lnTo>
                  <a:lnTo>
                    <a:pt x="761" y="483"/>
                  </a:lnTo>
                  <a:lnTo>
                    <a:pt x="761" y="478"/>
                  </a:lnTo>
                  <a:lnTo>
                    <a:pt x="761" y="476"/>
                  </a:lnTo>
                  <a:lnTo>
                    <a:pt x="765" y="476"/>
                  </a:lnTo>
                  <a:lnTo>
                    <a:pt x="765" y="475"/>
                  </a:lnTo>
                  <a:lnTo>
                    <a:pt x="769" y="475"/>
                  </a:lnTo>
                  <a:lnTo>
                    <a:pt x="770" y="475"/>
                  </a:lnTo>
                  <a:lnTo>
                    <a:pt x="798" y="475"/>
                  </a:lnTo>
                  <a:lnTo>
                    <a:pt x="799" y="475"/>
                  </a:lnTo>
                  <a:lnTo>
                    <a:pt x="800" y="475"/>
                  </a:lnTo>
                  <a:lnTo>
                    <a:pt x="800" y="459"/>
                  </a:lnTo>
                  <a:lnTo>
                    <a:pt x="800" y="455"/>
                  </a:lnTo>
                  <a:lnTo>
                    <a:pt x="800" y="453"/>
                  </a:lnTo>
                  <a:lnTo>
                    <a:pt x="810" y="453"/>
                  </a:lnTo>
                  <a:lnTo>
                    <a:pt x="811" y="452"/>
                  </a:lnTo>
                  <a:lnTo>
                    <a:pt x="813" y="450"/>
                  </a:lnTo>
                  <a:lnTo>
                    <a:pt x="814" y="449"/>
                  </a:lnTo>
                  <a:lnTo>
                    <a:pt x="814" y="448"/>
                  </a:lnTo>
                  <a:lnTo>
                    <a:pt x="814" y="446"/>
                  </a:lnTo>
                  <a:lnTo>
                    <a:pt x="814" y="442"/>
                  </a:lnTo>
                  <a:lnTo>
                    <a:pt x="814" y="440"/>
                  </a:lnTo>
                  <a:lnTo>
                    <a:pt x="814" y="424"/>
                  </a:lnTo>
                  <a:lnTo>
                    <a:pt x="813" y="424"/>
                  </a:lnTo>
                  <a:lnTo>
                    <a:pt x="811" y="424"/>
                  </a:lnTo>
                  <a:lnTo>
                    <a:pt x="810" y="424"/>
                  </a:lnTo>
                  <a:lnTo>
                    <a:pt x="809" y="424"/>
                  </a:lnTo>
                  <a:lnTo>
                    <a:pt x="807" y="426"/>
                  </a:lnTo>
                  <a:lnTo>
                    <a:pt x="806" y="426"/>
                  </a:lnTo>
                  <a:lnTo>
                    <a:pt x="804" y="426"/>
                  </a:lnTo>
                  <a:lnTo>
                    <a:pt x="803" y="426"/>
                  </a:lnTo>
                  <a:lnTo>
                    <a:pt x="802" y="426"/>
                  </a:lnTo>
                  <a:lnTo>
                    <a:pt x="802" y="424"/>
                  </a:lnTo>
                  <a:lnTo>
                    <a:pt x="803" y="424"/>
                  </a:lnTo>
                  <a:lnTo>
                    <a:pt x="803" y="423"/>
                  </a:lnTo>
                  <a:lnTo>
                    <a:pt x="803" y="422"/>
                  </a:lnTo>
                  <a:lnTo>
                    <a:pt x="804" y="420"/>
                  </a:lnTo>
                  <a:lnTo>
                    <a:pt x="806" y="419"/>
                  </a:lnTo>
                  <a:lnTo>
                    <a:pt x="806" y="418"/>
                  </a:lnTo>
                  <a:lnTo>
                    <a:pt x="806" y="416"/>
                  </a:lnTo>
                  <a:lnTo>
                    <a:pt x="803" y="416"/>
                  </a:lnTo>
                  <a:lnTo>
                    <a:pt x="802" y="416"/>
                  </a:lnTo>
                  <a:lnTo>
                    <a:pt x="799" y="415"/>
                  </a:lnTo>
                  <a:lnTo>
                    <a:pt x="795" y="415"/>
                  </a:lnTo>
                  <a:lnTo>
                    <a:pt x="795" y="415"/>
                  </a:lnTo>
                  <a:lnTo>
                    <a:pt x="793" y="415"/>
                  </a:lnTo>
                  <a:lnTo>
                    <a:pt x="791" y="416"/>
                  </a:lnTo>
                  <a:lnTo>
                    <a:pt x="787" y="415"/>
                  </a:lnTo>
                  <a:lnTo>
                    <a:pt x="782" y="415"/>
                  </a:lnTo>
                  <a:lnTo>
                    <a:pt x="777" y="415"/>
                  </a:lnTo>
                  <a:lnTo>
                    <a:pt x="773" y="415"/>
                  </a:lnTo>
                  <a:lnTo>
                    <a:pt x="769" y="413"/>
                  </a:lnTo>
                  <a:lnTo>
                    <a:pt x="766" y="413"/>
                  </a:lnTo>
                  <a:lnTo>
                    <a:pt x="763" y="413"/>
                  </a:lnTo>
                  <a:lnTo>
                    <a:pt x="762" y="413"/>
                  </a:lnTo>
                  <a:lnTo>
                    <a:pt x="762" y="415"/>
                  </a:lnTo>
                  <a:lnTo>
                    <a:pt x="761" y="415"/>
                  </a:lnTo>
                  <a:lnTo>
                    <a:pt x="759" y="415"/>
                  </a:lnTo>
                  <a:lnTo>
                    <a:pt x="758" y="415"/>
                  </a:lnTo>
                  <a:lnTo>
                    <a:pt x="758" y="416"/>
                  </a:lnTo>
                  <a:lnTo>
                    <a:pt x="755" y="416"/>
                  </a:lnTo>
                  <a:lnTo>
                    <a:pt x="754" y="416"/>
                  </a:lnTo>
                  <a:lnTo>
                    <a:pt x="752" y="416"/>
                  </a:lnTo>
                  <a:lnTo>
                    <a:pt x="751" y="416"/>
                  </a:lnTo>
                  <a:lnTo>
                    <a:pt x="750" y="416"/>
                  </a:lnTo>
                  <a:lnTo>
                    <a:pt x="750" y="415"/>
                  </a:lnTo>
                  <a:lnTo>
                    <a:pt x="748" y="415"/>
                  </a:lnTo>
                  <a:lnTo>
                    <a:pt x="748" y="416"/>
                  </a:lnTo>
                  <a:lnTo>
                    <a:pt x="747" y="416"/>
                  </a:lnTo>
                  <a:lnTo>
                    <a:pt x="745" y="416"/>
                  </a:lnTo>
                  <a:lnTo>
                    <a:pt x="745" y="418"/>
                  </a:lnTo>
                  <a:lnTo>
                    <a:pt x="744" y="418"/>
                  </a:lnTo>
                  <a:lnTo>
                    <a:pt x="743" y="418"/>
                  </a:lnTo>
                  <a:lnTo>
                    <a:pt x="743" y="419"/>
                  </a:lnTo>
                  <a:lnTo>
                    <a:pt x="743" y="420"/>
                  </a:lnTo>
                  <a:lnTo>
                    <a:pt x="743" y="422"/>
                  </a:lnTo>
                  <a:lnTo>
                    <a:pt x="741" y="422"/>
                  </a:lnTo>
                  <a:lnTo>
                    <a:pt x="741" y="423"/>
                  </a:lnTo>
                  <a:lnTo>
                    <a:pt x="739" y="424"/>
                  </a:lnTo>
                  <a:lnTo>
                    <a:pt x="739" y="426"/>
                  </a:lnTo>
                  <a:lnTo>
                    <a:pt x="737" y="427"/>
                  </a:lnTo>
                  <a:lnTo>
                    <a:pt x="737" y="429"/>
                  </a:lnTo>
                  <a:lnTo>
                    <a:pt x="737" y="430"/>
                  </a:lnTo>
                  <a:lnTo>
                    <a:pt x="739" y="431"/>
                  </a:lnTo>
                  <a:lnTo>
                    <a:pt x="739" y="433"/>
                  </a:lnTo>
                  <a:lnTo>
                    <a:pt x="740" y="434"/>
                  </a:lnTo>
                  <a:lnTo>
                    <a:pt x="741" y="435"/>
                  </a:lnTo>
                  <a:lnTo>
                    <a:pt x="741" y="440"/>
                  </a:lnTo>
                  <a:lnTo>
                    <a:pt x="741" y="441"/>
                  </a:lnTo>
                  <a:lnTo>
                    <a:pt x="741" y="444"/>
                  </a:lnTo>
                  <a:lnTo>
                    <a:pt x="743" y="450"/>
                  </a:lnTo>
                  <a:lnTo>
                    <a:pt x="744" y="450"/>
                  </a:lnTo>
                  <a:lnTo>
                    <a:pt x="744" y="452"/>
                  </a:lnTo>
                  <a:lnTo>
                    <a:pt x="744" y="453"/>
                  </a:lnTo>
                  <a:lnTo>
                    <a:pt x="745" y="457"/>
                  </a:lnTo>
                  <a:lnTo>
                    <a:pt x="745" y="459"/>
                  </a:lnTo>
                  <a:lnTo>
                    <a:pt x="745" y="460"/>
                  </a:lnTo>
                  <a:lnTo>
                    <a:pt x="745" y="461"/>
                  </a:lnTo>
                  <a:lnTo>
                    <a:pt x="747" y="466"/>
                  </a:lnTo>
                  <a:lnTo>
                    <a:pt x="751" y="472"/>
                  </a:lnTo>
                  <a:lnTo>
                    <a:pt x="752" y="474"/>
                  </a:lnTo>
                  <a:lnTo>
                    <a:pt x="752" y="475"/>
                  </a:lnTo>
                  <a:lnTo>
                    <a:pt x="751" y="476"/>
                  </a:lnTo>
                  <a:lnTo>
                    <a:pt x="740" y="476"/>
                  </a:lnTo>
                  <a:lnTo>
                    <a:pt x="724" y="476"/>
                  </a:lnTo>
                  <a:lnTo>
                    <a:pt x="717" y="476"/>
                  </a:lnTo>
                  <a:lnTo>
                    <a:pt x="715" y="472"/>
                  </a:lnTo>
                  <a:lnTo>
                    <a:pt x="715" y="470"/>
                  </a:lnTo>
                  <a:lnTo>
                    <a:pt x="714" y="463"/>
                  </a:lnTo>
                  <a:lnTo>
                    <a:pt x="714" y="461"/>
                  </a:lnTo>
                  <a:lnTo>
                    <a:pt x="714" y="460"/>
                  </a:lnTo>
                  <a:lnTo>
                    <a:pt x="713" y="460"/>
                  </a:lnTo>
                  <a:lnTo>
                    <a:pt x="713" y="459"/>
                  </a:lnTo>
                  <a:lnTo>
                    <a:pt x="714" y="457"/>
                  </a:lnTo>
                  <a:lnTo>
                    <a:pt x="714" y="456"/>
                  </a:lnTo>
                  <a:lnTo>
                    <a:pt x="713" y="453"/>
                  </a:lnTo>
                  <a:lnTo>
                    <a:pt x="714" y="453"/>
                  </a:lnTo>
                  <a:lnTo>
                    <a:pt x="714" y="450"/>
                  </a:lnTo>
                  <a:lnTo>
                    <a:pt x="713" y="449"/>
                  </a:lnTo>
                  <a:lnTo>
                    <a:pt x="711" y="448"/>
                  </a:lnTo>
                  <a:lnTo>
                    <a:pt x="713" y="446"/>
                  </a:lnTo>
                  <a:lnTo>
                    <a:pt x="711" y="446"/>
                  </a:lnTo>
                  <a:lnTo>
                    <a:pt x="710" y="444"/>
                  </a:lnTo>
                  <a:lnTo>
                    <a:pt x="713" y="444"/>
                  </a:lnTo>
                  <a:lnTo>
                    <a:pt x="713" y="442"/>
                  </a:lnTo>
                  <a:lnTo>
                    <a:pt x="711" y="441"/>
                  </a:lnTo>
                  <a:lnTo>
                    <a:pt x="713" y="441"/>
                  </a:lnTo>
                  <a:lnTo>
                    <a:pt x="713" y="440"/>
                  </a:lnTo>
                  <a:lnTo>
                    <a:pt x="713" y="438"/>
                  </a:lnTo>
                  <a:lnTo>
                    <a:pt x="711" y="438"/>
                  </a:lnTo>
                  <a:lnTo>
                    <a:pt x="710" y="438"/>
                  </a:lnTo>
                  <a:lnTo>
                    <a:pt x="710" y="433"/>
                  </a:lnTo>
                  <a:lnTo>
                    <a:pt x="710" y="416"/>
                  </a:lnTo>
                  <a:lnTo>
                    <a:pt x="710" y="411"/>
                  </a:lnTo>
                  <a:lnTo>
                    <a:pt x="710" y="407"/>
                  </a:lnTo>
                  <a:lnTo>
                    <a:pt x="710" y="404"/>
                  </a:lnTo>
                  <a:lnTo>
                    <a:pt x="710" y="401"/>
                  </a:lnTo>
                  <a:lnTo>
                    <a:pt x="710" y="400"/>
                  </a:lnTo>
                  <a:lnTo>
                    <a:pt x="711" y="398"/>
                  </a:lnTo>
                  <a:lnTo>
                    <a:pt x="710" y="398"/>
                  </a:lnTo>
                  <a:lnTo>
                    <a:pt x="704" y="398"/>
                  </a:lnTo>
                  <a:lnTo>
                    <a:pt x="699" y="398"/>
                  </a:lnTo>
                  <a:lnTo>
                    <a:pt x="696" y="398"/>
                  </a:lnTo>
                  <a:lnTo>
                    <a:pt x="695" y="398"/>
                  </a:lnTo>
                  <a:lnTo>
                    <a:pt x="693" y="400"/>
                  </a:lnTo>
                  <a:lnTo>
                    <a:pt x="692" y="400"/>
                  </a:lnTo>
                  <a:lnTo>
                    <a:pt x="691" y="400"/>
                  </a:lnTo>
                  <a:lnTo>
                    <a:pt x="689" y="401"/>
                  </a:lnTo>
                  <a:lnTo>
                    <a:pt x="687" y="404"/>
                  </a:lnTo>
                  <a:lnTo>
                    <a:pt x="681" y="407"/>
                  </a:lnTo>
                  <a:lnTo>
                    <a:pt x="680" y="408"/>
                  </a:lnTo>
                  <a:lnTo>
                    <a:pt x="676" y="411"/>
                  </a:lnTo>
                  <a:lnTo>
                    <a:pt x="670" y="412"/>
                  </a:lnTo>
                  <a:lnTo>
                    <a:pt x="669" y="413"/>
                  </a:lnTo>
                  <a:lnTo>
                    <a:pt x="666" y="415"/>
                  </a:lnTo>
                  <a:lnTo>
                    <a:pt x="663" y="416"/>
                  </a:lnTo>
                  <a:lnTo>
                    <a:pt x="663" y="416"/>
                  </a:lnTo>
                  <a:lnTo>
                    <a:pt x="662" y="419"/>
                  </a:lnTo>
                  <a:lnTo>
                    <a:pt x="662" y="420"/>
                  </a:lnTo>
                  <a:lnTo>
                    <a:pt x="660" y="422"/>
                  </a:lnTo>
                  <a:lnTo>
                    <a:pt x="660" y="423"/>
                  </a:lnTo>
                  <a:lnTo>
                    <a:pt x="659" y="424"/>
                  </a:lnTo>
                  <a:lnTo>
                    <a:pt x="659" y="426"/>
                  </a:lnTo>
                  <a:lnTo>
                    <a:pt x="656" y="430"/>
                  </a:lnTo>
                  <a:lnTo>
                    <a:pt x="655" y="430"/>
                  </a:lnTo>
                  <a:lnTo>
                    <a:pt x="655" y="431"/>
                  </a:lnTo>
                  <a:lnTo>
                    <a:pt x="655" y="433"/>
                  </a:lnTo>
                  <a:lnTo>
                    <a:pt x="647" y="444"/>
                  </a:lnTo>
                  <a:lnTo>
                    <a:pt x="644" y="446"/>
                  </a:lnTo>
                  <a:lnTo>
                    <a:pt x="643" y="448"/>
                  </a:lnTo>
                  <a:lnTo>
                    <a:pt x="639" y="450"/>
                  </a:lnTo>
                  <a:lnTo>
                    <a:pt x="636" y="453"/>
                  </a:lnTo>
                  <a:lnTo>
                    <a:pt x="634" y="455"/>
                  </a:lnTo>
                  <a:lnTo>
                    <a:pt x="633" y="455"/>
                  </a:lnTo>
                  <a:lnTo>
                    <a:pt x="633" y="456"/>
                  </a:lnTo>
                  <a:lnTo>
                    <a:pt x="632" y="456"/>
                  </a:lnTo>
                  <a:lnTo>
                    <a:pt x="630" y="457"/>
                  </a:lnTo>
                  <a:lnTo>
                    <a:pt x="629" y="457"/>
                  </a:lnTo>
                  <a:lnTo>
                    <a:pt x="629" y="459"/>
                  </a:lnTo>
                  <a:lnTo>
                    <a:pt x="622" y="461"/>
                  </a:lnTo>
                  <a:lnTo>
                    <a:pt x="621" y="463"/>
                  </a:lnTo>
                  <a:lnTo>
                    <a:pt x="621" y="449"/>
                  </a:lnTo>
                  <a:lnTo>
                    <a:pt x="617" y="450"/>
                  </a:lnTo>
                  <a:lnTo>
                    <a:pt x="618" y="444"/>
                  </a:lnTo>
                  <a:lnTo>
                    <a:pt x="621" y="440"/>
                  </a:lnTo>
                  <a:lnTo>
                    <a:pt x="626" y="426"/>
                  </a:lnTo>
                  <a:lnTo>
                    <a:pt x="632" y="411"/>
                  </a:lnTo>
                  <a:lnTo>
                    <a:pt x="634" y="407"/>
                  </a:lnTo>
                  <a:lnTo>
                    <a:pt x="636" y="403"/>
                  </a:lnTo>
                  <a:lnTo>
                    <a:pt x="637" y="401"/>
                  </a:lnTo>
                  <a:lnTo>
                    <a:pt x="639" y="398"/>
                  </a:lnTo>
                  <a:lnTo>
                    <a:pt x="639" y="397"/>
                  </a:lnTo>
                  <a:lnTo>
                    <a:pt x="640" y="396"/>
                  </a:lnTo>
                  <a:lnTo>
                    <a:pt x="639" y="396"/>
                  </a:lnTo>
                  <a:lnTo>
                    <a:pt x="644" y="381"/>
                  </a:lnTo>
                  <a:lnTo>
                    <a:pt x="645" y="378"/>
                  </a:lnTo>
                  <a:lnTo>
                    <a:pt x="651" y="368"/>
                  </a:lnTo>
                  <a:lnTo>
                    <a:pt x="645" y="366"/>
                  </a:lnTo>
                  <a:lnTo>
                    <a:pt x="644" y="366"/>
                  </a:lnTo>
                  <a:lnTo>
                    <a:pt x="641" y="366"/>
                  </a:lnTo>
                  <a:lnTo>
                    <a:pt x="637" y="366"/>
                  </a:lnTo>
                  <a:lnTo>
                    <a:pt x="637" y="363"/>
                  </a:lnTo>
                  <a:lnTo>
                    <a:pt x="637" y="359"/>
                  </a:lnTo>
                  <a:lnTo>
                    <a:pt x="637" y="327"/>
                  </a:lnTo>
                  <a:lnTo>
                    <a:pt x="637" y="326"/>
                  </a:lnTo>
                  <a:lnTo>
                    <a:pt x="639" y="326"/>
                  </a:lnTo>
                  <a:lnTo>
                    <a:pt x="639" y="323"/>
                  </a:lnTo>
                  <a:lnTo>
                    <a:pt x="639" y="322"/>
                  </a:lnTo>
                  <a:lnTo>
                    <a:pt x="639" y="319"/>
                  </a:lnTo>
                  <a:lnTo>
                    <a:pt x="645" y="319"/>
                  </a:lnTo>
                  <a:lnTo>
                    <a:pt x="651" y="319"/>
                  </a:lnTo>
                  <a:lnTo>
                    <a:pt x="656" y="319"/>
                  </a:lnTo>
                  <a:lnTo>
                    <a:pt x="658" y="313"/>
                  </a:lnTo>
                  <a:lnTo>
                    <a:pt x="658" y="312"/>
                  </a:lnTo>
                  <a:lnTo>
                    <a:pt x="654" y="312"/>
                  </a:lnTo>
                  <a:lnTo>
                    <a:pt x="648" y="312"/>
                  </a:lnTo>
                  <a:lnTo>
                    <a:pt x="645" y="312"/>
                  </a:lnTo>
                  <a:lnTo>
                    <a:pt x="643" y="312"/>
                  </a:lnTo>
                  <a:lnTo>
                    <a:pt x="637" y="312"/>
                  </a:lnTo>
                  <a:lnTo>
                    <a:pt x="637" y="311"/>
                  </a:lnTo>
                  <a:lnTo>
                    <a:pt x="637" y="309"/>
                  </a:lnTo>
                  <a:lnTo>
                    <a:pt x="637" y="308"/>
                  </a:lnTo>
                  <a:lnTo>
                    <a:pt x="639" y="308"/>
                  </a:lnTo>
                  <a:lnTo>
                    <a:pt x="639" y="307"/>
                  </a:lnTo>
                  <a:lnTo>
                    <a:pt x="639" y="304"/>
                  </a:lnTo>
                  <a:lnTo>
                    <a:pt x="640" y="301"/>
                  </a:lnTo>
                  <a:lnTo>
                    <a:pt x="640" y="300"/>
                  </a:lnTo>
                  <a:lnTo>
                    <a:pt x="641" y="298"/>
                  </a:lnTo>
                  <a:lnTo>
                    <a:pt x="641" y="296"/>
                  </a:lnTo>
                  <a:lnTo>
                    <a:pt x="641" y="294"/>
                  </a:lnTo>
                  <a:lnTo>
                    <a:pt x="643" y="293"/>
                  </a:lnTo>
                  <a:lnTo>
                    <a:pt x="643" y="290"/>
                  </a:lnTo>
                  <a:lnTo>
                    <a:pt x="643" y="289"/>
                  </a:lnTo>
                  <a:lnTo>
                    <a:pt x="644" y="286"/>
                  </a:lnTo>
                  <a:lnTo>
                    <a:pt x="644" y="285"/>
                  </a:lnTo>
                  <a:lnTo>
                    <a:pt x="645" y="283"/>
                  </a:lnTo>
                  <a:lnTo>
                    <a:pt x="645" y="282"/>
                  </a:lnTo>
                  <a:lnTo>
                    <a:pt x="645" y="281"/>
                  </a:lnTo>
                  <a:lnTo>
                    <a:pt x="645" y="279"/>
                  </a:lnTo>
                  <a:lnTo>
                    <a:pt x="645" y="278"/>
                  </a:lnTo>
                  <a:lnTo>
                    <a:pt x="641" y="278"/>
                  </a:lnTo>
                  <a:lnTo>
                    <a:pt x="637" y="278"/>
                  </a:lnTo>
                  <a:lnTo>
                    <a:pt x="636" y="278"/>
                  </a:lnTo>
                  <a:lnTo>
                    <a:pt x="633" y="278"/>
                  </a:lnTo>
                  <a:lnTo>
                    <a:pt x="630" y="278"/>
                  </a:lnTo>
                  <a:lnTo>
                    <a:pt x="629" y="278"/>
                  </a:lnTo>
                  <a:lnTo>
                    <a:pt x="625" y="276"/>
                  </a:lnTo>
                  <a:lnTo>
                    <a:pt x="619" y="276"/>
                  </a:lnTo>
                  <a:lnTo>
                    <a:pt x="617" y="275"/>
                  </a:lnTo>
                  <a:lnTo>
                    <a:pt x="617" y="276"/>
                  </a:lnTo>
                  <a:lnTo>
                    <a:pt x="617" y="279"/>
                  </a:lnTo>
                  <a:lnTo>
                    <a:pt x="617" y="308"/>
                  </a:lnTo>
                  <a:lnTo>
                    <a:pt x="617" y="312"/>
                  </a:lnTo>
                  <a:lnTo>
                    <a:pt x="614" y="312"/>
                  </a:lnTo>
                  <a:lnTo>
                    <a:pt x="586" y="312"/>
                  </a:lnTo>
                  <a:lnTo>
                    <a:pt x="582" y="312"/>
                  </a:lnTo>
                  <a:lnTo>
                    <a:pt x="581" y="312"/>
                  </a:lnTo>
                  <a:lnTo>
                    <a:pt x="581" y="311"/>
                  </a:lnTo>
                  <a:lnTo>
                    <a:pt x="580" y="311"/>
                  </a:lnTo>
                  <a:lnTo>
                    <a:pt x="574" y="311"/>
                  </a:lnTo>
                  <a:lnTo>
                    <a:pt x="573" y="309"/>
                  </a:lnTo>
                  <a:lnTo>
                    <a:pt x="570" y="308"/>
                  </a:lnTo>
                  <a:lnTo>
                    <a:pt x="569" y="308"/>
                  </a:lnTo>
                  <a:lnTo>
                    <a:pt x="567" y="307"/>
                  </a:lnTo>
                  <a:lnTo>
                    <a:pt x="566" y="307"/>
                  </a:lnTo>
                  <a:lnTo>
                    <a:pt x="565" y="305"/>
                  </a:lnTo>
                  <a:lnTo>
                    <a:pt x="565" y="305"/>
                  </a:lnTo>
                  <a:lnTo>
                    <a:pt x="563" y="305"/>
                  </a:lnTo>
                  <a:lnTo>
                    <a:pt x="562" y="305"/>
                  </a:lnTo>
                  <a:lnTo>
                    <a:pt x="560" y="305"/>
                  </a:lnTo>
                  <a:lnTo>
                    <a:pt x="559" y="305"/>
                  </a:lnTo>
                  <a:lnTo>
                    <a:pt x="558" y="305"/>
                  </a:lnTo>
                  <a:lnTo>
                    <a:pt x="556" y="304"/>
                  </a:lnTo>
                  <a:lnTo>
                    <a:pt x="555" y="302"/>
                  </a:lnTo>
                  <a:lnTo>
                    <a:pt x="548" y="302"/>
                  </a:lnTo>
                  <a:lnTo>
                    <a:pt x="541" y="302"/>
                  </a:lnTo>
                  <a:lnTo>
                    <a:pt x="528" y="302"/>
                  </a:lnTo>
                  <a:lnTo>
                    <a:pt x="528" y="304"/>
                  </a:lnTo>
                  <a:lnTo>
                    <a:pt x="528" y="305"/>
                  </a:lnTo>
                  <a:lnTo>
                    <a:pt x="528" y="308"/>
                  </a:lnTo>
                  <a:lnTo>
                    <a:pt x="528" y="309"/>
                  </a:lnTo>
                  <a:lnTo>
                    <a:pt x="528" y="311"/>
                  </a:lnTo>
                  <a:lnTo>
                    <a:pt x="529" y="311"/>
                  </a:lnTo>
                  <a:lnTo>
                    <a:pt x="529" y="313"/>
                  </a:lnTo>
                  <a:lnTo>
                    <a:pt x="529" y="315"/>
                  </a:lnTo>
                  <a:lnTo>
                    <a:pt x="529" y="316"/>
                  </a:lnTo>
                  <a:lnTo>
                    <a:pt x="530" y="319"/>
                  </a:lnTo>
                  <a:lnTo>
                    <a:pt x="532" y="320"/>
                  </a:lnTo>
                  <a:lnTo>
                    <a:pt x="532" y="322"/>
                  </a:lnTo>
                  <a:lnTo>
                    <a:pt x="532" y="323"/>
                  </a:lnTo>
                  <a:lnTo>
                    <a:pt x="532" y="324"/>
                  </a:lnTo>
                  <a:lnTo>
                    <a:pt x="532" y="326"/>
                  </a:lnTo>
                  <a:lnTo>
                    <a:pt x="532" y="329"/>
                  </a:lnTo>
                  <a:lnTo>
                    <a:pt x="533" y="330"/>
                  </a:lnTo>
                  <a:lnTo>
                    <a:pt x="533" y="331"/>
                  </a:lnTo>
                  <a:lnTo>
                    <a:pt x="534" y="333"/>
                  </a:lnTo>
                  <a:lnTo>
                    <a:pt x="534" y="335"/>
                  </a:lnTo>
                  <a:lnTo>
                    <a:pt x="536" y="339"/>
                  </a:lnTo>
                  <a:lnTo>
                    <a:pt x="538" y="344"/>
                  </a:lnTo>
                  <a:lnTo>
                    <a:pt x="540" y="346"/>
                  </a:lnTo>
                  <a:lnTo>
                    <a:pt x="541" y="350"/>
                  </a:lnTo>
                  <a:lnTo>
                    <a:pt x="543" y="355"/>
                  </a:lnTo>
                  <a:lnTo>
                    <a:pt x="545" y="360"/>
                  </a:lnTo>
                  <a:lnTo>
                    <a:pt x="548" y="367"/>
                  </a:lnTo>
                  <a:lnTo>
                    <a:pt x="549" y="367"/>
                  </a:lnTo>
                  <a:lnTo>
                    <a:pt x="549" y="368"/>
                  </a:lnTo>
                  <a:lnTo>
                    <a:pt x="549" y="370"/>
                  </a:lnTo>
                  <a:lnTo>
                    <a:pt x="552" y="374"/>
                  </a:lnTo>
                  <a:lnTo>
                    <a:pt x="554" y="376"/>
                  </a:lnTo>
                  <a:lnTo>
                    <a:pt x="555" y="379"/>
                  </a:lnTo>
                  <a:lnTo>
                    <a:pt x="555" y="381"/>
                  </a:lnTo>
                  <a:lnTo>
                    <a:pt x="558" y="386"/>
                  </a:lnTo>
                  <a:lnTo>
                    <a:pt x="558" y="389"/>
                  </a:lnTo>
                  <a:lnTo>
                    <a:pt x="559" y="390"/>
                  </a:lnTo>
                  <a:lnTo>
                    <a:pt x="560" y="393"/>
                  </a:lnTo>
                  <a:lnTo>
                    <a:pt x="562" y="394"/>
                  </a:lnTo>
                  <a:lnTo>
                    <a:pt x="563" y="397"/>
                  </a:lnTo>
                  <a:lnTo>
                    <a:pt x="565" y="401"/>
                  </a:lnTo>
                  <a:lnTo>
                    <a:pt x="566" y="403"/>
                  </a:lnTo>
                  <a:lnTo>
                    <a:pt x="566" y="405"/>
                  </a:lnTo>
                  <a:lnTo>
                    <a:pt x="567" y="407"/>
                  </a:lnTo>
                  <a:lnTo>
                    <a:pt x="569" y="408"/>
                  </a:lnTo>
                  <a:lnTo>
                    <a:pt x="571" y="415"/>
                  </a:lnTo>
                  <a:lnTo>
                    <a:pt x="571" y="416"/>
                  </a:lnTo>
                  <a:lnTo>
                    <a:pt x="573" y="418"/>
                  </a:lnTo>
                  <a:lnTo>
                    <a:pt x="577" y="429"/>
                  </a:lnTo>
                  <a:lnTo>
                    <a:pt x="578" y="434"/>
                  </a:lnTo>
                  <a:lnTo>
                    <a:pt x="580" y="437"/>
                  </a:lnTo>
                  <a:lnTo>
                    <a:pt x="582" y="445"/>
                  </a:lnTo>
                  <a:lnTo>
                    <a:pt x="582" y="446"/>
                  </a:lnTo>
                  <a:lnTo>
                    <a:pt x="584" y="452"/>
                  </a:lnTo>
                  <a:lnTo>
                    <a:pt x="584" y="453"/>
                  </a:lnTo>
                  <a:lnTo>
                    <a:pt x="585" y="455"/>
                  </a:lnTo>
                  <a:lnTo>
                    <a:pt x="586" y="456"/>
                  </a:lnTo>
                  <a:lnTo>
                    <a:pt x="586" y="457"/>
                  </a:lnTo>
                  <a:lnTo>
                    <a:pt x="588" y="459"/>
                  </a:lnTo>
                  <a:lnTo>
                    <a:pt x="589" y="460"/>
                  </a:lnTo>
                  <a:lnTo>
                    <a:pt x="593" y="464"/>
                  </a:lnTo>
                  <a:lnTo>
                    <a:pt x="596" y="466"/>
                  </a:lnTo>
                  <a:lnTo>
                    <a:pt x="595" y="467"/>
                  </a:lnTo>
                  <a:lnTo>
                    <a:pt x="588" y="471"/>
                  </a:lnTo>
                  <a:lnTo>
                    <a:pt x="586" y="472"/>
                  </a:lnTo>
                  <a:lnTo>
                    <a:pt x="585" y="471"/>
                  </a:lnTo>
                  <a:lnTo>
                    <a:pt x="584" y="470"/>
                  </a:lnTo>
                  <a:lnTo>
                    <a:pt x="582" y="468"/>
                  </a:lnTo>
                  <a:lnTo>
                    <a:pt x="580" y="466"/>
                  </a:lnTo>
                  <a:lnTo>
                    <a:pt x="577" y="463"/>
                  </a:lnTo>
                  <a:lnTo>
                    <a:pt x="575" y="460"/>
                  </a:lnTo>
                  <a:lnTo>
                    <a:pt x="574" y="459"/>
                  </a:lnTo>
                  <a:lnTo>
                    <a:pt x="574" y="457"/>
                  </a:lnTo>
                  <a:lnTo>
                    <a:pt x="573" y="455"/>
                  </a:lnTo>
                  <a:lnTo>
                    <a:pt x="571" y="453"/>
                  </a:lnTo>
                  <a:lnTo>
                    <a:pt x="569" y="449"/>
                  </a:lnTo>
                  <a:lnTo>
                    <a:pt x="567" y="444"/>
                  </a:lnTo>
                  <a:lnTo>
                    <a:pt x="565" y="440"/>
                  </a:lnTo>
                  <a:lnTo>
                    <a:pt x="565" y="435"/>
                  </a:lnTo>
                  <a:lnTo>
                    <a:pt x="559" y="422"/>
                  </a:lnTo>
                  <a:lnTo>
                    <a:pt x="556" y="415"/>
                  </a:lnTo>
                  <a:lnTo>
                    <a:pt x="551" y="415"/>
                  </a:lnTo>
                  <a:lnTo>
                    <a:pt x="540" y="415"/>
                  </a:lnTo>
                  <a:lnTo>
                    <a:pt x="540" y="435"/>
                  </a:lnTo>
                  <a:lnTo>
                    <a:pt x="540" y="445"/>
                  </a:lnTo>
                  <a:lnTo>
                    <a:pt x="540" y="456"/>
                  </a:lnTo>
                  <a:lnTo>
                    <a:pt x="532" y="456"/>
                  </a:lnTo>
                  <a:lnTo>
                    <a:pt x="522" y="456"/>
                  </a:lnTo>
                  <a:lnTo>
                    <a:pt x="511" y="456"/>
                  </a:lnTo>
                  <a:lnTo>
                    <a:pt x="511" y="478"/>
                  </a:lnTo>
                  <a:lnTo>
                    <a:pt x="511" y="485"/>
                  </a:lnTo>
                  <a:lnTo>
                    <a:pt x="500" y="485"/>
                  </a:lnTo>
                  <a:lnTo>
                    <a:pt x="493" y="485"/>
                  </a:lnTo>
                  <a:lnTo>
                    <a:pt x="493" y="516"/>
                  </a:lnTo>
                  <a:lnTo>
                    <a:pt x="495" y="516"/>
                  </a:lnTo>
                  <a:lnTo>
                    <a:pt x="496" y="515"/>
                  </a:lnTo>
                  <a:lnTo>
                    <a:pt x="497" y="515"/>
                  </a:lnTo>
                  <a:lnTo>
                    <a:pt x="499" y="515"/>
                  </a:lnTo>
                  <a:lnTo>
                    <a:pt x="500" y="515"/>
                  </a:lnTo>
                  <a:lnTo>
                    <a:pt x="500" y="515"/>
                  </a:lnTo>
                  <a:lnTo>
                    <a:pt x="501" y="515"/>
                  </a:lnTo>
                  <a:lnTo>
                    <a:pt x="503" y="515"/>
                  </a:lnTo>
                  <a:lnTo>
                    <a:pt x="504" y="515"/>
                  </a:lnTo>
                  <a:lnTo>
                    <a:pt x="506" y="513"/>
                  </a:lnTo>
                  <a:lnTo>
                    <a:pt x="507" y="513"/>
                  </a:lnTo>
                  <a:lnTo>
                    <a:pt x="508" y="513"/>
                  </a:lnTo>
                  <a:lnTo>
                    <a:pt x="510" y="513"/>
                  </a:lnTo>
                  <a:lnTo>
                    <a:pt x="511" y="512"/>
                  </a:lnTo>
                  <a:lnTo>
                    <a:pt x="512" y="512"/>
                  </a:lnTo>
                  <a:lnTo>
                    <a:pt x="514" y="512"/>
                  </a:lnTo>
                  <a:lnTo>
                    <a:pt x="515" y="511"/>
                  </a:lnTo>
                  <a:lnTo>
                    <a:pt x="517" y="511"/>
                  </a:lnTo>
                  <a:lnTo>
                    <a:pt x="518" y="511"/>
                  </a:lnTo>
                  <a:lnTo>
                    <a:pt x="519" y="509"/>
                  </a:lnTo>
                  <a:lnTo>
                    <a:pt x="523" y="509"/>
                  </a:lnTo>
                  <a:lnTo>
                    <a:pt x="526" y="508"/>
                  </a:lnTo>
                  <a:lnTo>
                    <a:pt x="528" y="507"/>
                  </a:lnTo>
                  <a:lnTo>
                    <a:pt x="529" y="507"/>
                  </a:lnTo>
                  <a:lnTo>
                    <a:pt x="532" y="505"/>
                  </a:lnTo>
                  <a:lnTo>
                    <a:pt x="532" y="505"/>
                  </a:lnTo>
                  <a:lnTo>
                    <a:pt x="532" y="509"/>
                  </a:lnTo>
                  <a:lnTo>
                    <a:pt x="532" y="509"/>
                  </a:lnTo>
                  <a:lnTo>
                    <a:pt x="532" y="512"/>
                  </a:lnTo>
                  <a:lnTo>
                    <a:pt x="530" y="515"/>
                  </a:lnTo>
                  <a:lnTo>
                    <a:pt x="528" y="518"/>
                  </a:lnTo>
                  <a:lnTo>
                    <a:pt x="526" y="518"/>
                  </a:lnTo>
                  <a:lnTo>
                    <a:pt x="522" y="520"/>
                  </a:lnTo>
                  <a:lnTo>
                    <a:pt x="521" y="523"/>
                  </a:lnTo>
                  <a:lnTo>
                    <a:pt x="519" y="524"/>
                  </a:lnTo>
                  <a:lnTo>
                    <a:pt x="517" y="529"/>
                  </a:lnTo>
                  <a:lnTo>
                    <a:pt x="515" y="529"/>
                  </a:lnTo>
                  <a:lnTo>
                    <a:pt x="508" y="527"/>
                  </a:lnTo>
                  <a:lnTo>
                    <a:pt x="506" y="527"/>
                  </a:lnTo>
                  <a:lnTo>
                    <a:pt x="503" y="530"/>
                  </a:lnTo>
                  <a:lnTo>
                    <a:pt x="500" y="531"/>
                  </a:lnTo>
                  <a:lnTo>
                    <a:pt x="497" y="534"/>
                  </a:lnTo>
                  <a:lnTo>
                    <a:pt x="496" y="533"/>
                  </a:lnTo>
                  <a:lnTo>
                    <a:pt x="492" y="531"/>
                  </a:lnTo>
                  <a:lnTo>
                    <a:pt x="489" y="527"/>
                  </a:lnTo>
                  <a:lnTo>
                    <a:pt x="484" y="531"/>
                  </a:lnTo>
                  <a:lnTo>
                    <a:pt x="480" y="531"/>
                  </a:lnTo>
                  <a:lnTo>
                    <a:pt x="475" y="531"/>
                  </a:lnTo>
                  <a:lnTo>
                    <a:pt x="474" y="533"/>
                  </a:lnTo>
                  <a:lnTo>
                    <a:pt x="473" y="533"/>
                  </a:lnTo>
                  <a:lnTo>
                    <a:pt x="471" y="531"/>
                  </a:lnTo>
                  <a:lnTo>
                    <a:pt x="470" y="530"/>
                  </a:lnTo>
                  <a:lnTo>
                    <a:pt x="470" y="529"/>
                  </a:lnTo>
                  <a:lnTo>
                    <a:pt x="470" y="526"/>
                  </a:lnTo>
                  <a:lnTo>
                    <a:pt x="470" y="524"/>
                  </a:lnTo>
                  <a:lnTo>
                    <a:pt x="470" y="523"/>
                  </a:lnTo>
                  <a:lnTo>
                    <a:pt x="469" y="522"/>
                  </a:lnTo>
                  <a:lnTo>
                    <a:pt x="467" y="519"/>
                  </a:lnTo>
                  <a:lnTo>
                    <a:pt x="466" y="518"/>
                  </a:lnTo>
                  <a:lnTo>
                    <a:pt x="464" y="518"/>
                  </a:lnTo>
                  <a:lnTo>
                    <a:pt x="464" y="519"/>
                  </a:lnTo>
                  <a:lnTo>
                    <a:pt x="463" y="519"/>
                  </a:lnTo>
                  <a:lnTo>
                    <a:pt x="460" y="522"/>
                  </a:lnTo>
                  <a:lnTo>
                    <a:pt x="459" y="524"/>
                  </a:lnTo>
                  <a:lnTo>
                    <a:pt x="455" y="526"/>
                  </a:lnTo>
                  <a:lnTo>
                    <a:pt x="454" y="526"/>
                  </a:lnTo>
                  <a:lnTo>
                    <a:pt x="451" y="526"/>
                  </a:lnTo>
                  <a:lnTo>
                    <a:pt x="447" y="522"/>
                  </a:lnTo>
                  <a:lnTo>
                    <a:pt x="444" y="518"/>
                  </a:lnTo>
                  <a:lnTo>
                    <a:pt x="444" y="516"/>
                  </a:lnTo>
                  <a:lnTo>
                    <a:pt x="441" y="515"/>
                  </a:lnTo>
                  <a:lnTo>
                    <a:pt x="440" y="515"/>
                  </a:lnTo>
                  <a:lnTo>
                    <a:pt x="440" y="516"/>
                  </a:lnTo>
                  <a:lnTo>
                    <a:pt x="440" y="518"/>
                  </a:lnTo>
                  <a:lnTo>
                    <a:pt x="441" y="520"/>
                  </a:lnTo>
                  <a:lnTo>
                    <a:pt x="443" y="522"/>
                  </a:lnTo>
                  <a:lnTo>
                    <a:pt x="443" y="523"/>
                  </a:lnTo>
                  <a:lnTo>
                    <a:pt x="444" y="526"/>
                  </a:lnTo>
                  <a:lnTo>
                    <a:pt x="445" y="527"/>
                  </a:lnTo>
                  <a:lnTo>
                    <a:pt x="443" y="530"/>
                  </a:lnTo>
                  <a:lnTo>
                    <a:pt x="436" y="534"/>
                  </a:lnTo>
                  <a:lnTo>
                    <a:pt x="434" y="535"/>
                  </a:lnTo>
                  <a:lnTo>
                    <a:pt x="421" y="535"/>
                  </a:lnTo>
                  <a:lnTo>
                    <a:pt x="416" y="535"/>
                  </a:lnTo>
                  <a:lnTo>
                    <a:pt x="416" y="572"/>
                  </a:lnTo>
                  <a:lnTo>
                    <a:pt x="416" y="668"/>
                  </a:lnTo>
                  <a:lnTo>
                    <a:pt x="423" y="668"/>
                  </a:lnTo>
                  <a:lnTo>
                    <a:pt x="422" y="668"/>
                  </a:lnTo>
                  <a:lnTo>
                    <a:pt x="421" y="670"/>
                  </a:lnTo>
                  <a:lnTo>
                    <a:pt x="414" y="675"/>
                  </a:lnTo>
                  <a:lnTo>
                    <a:pt x="412" y="677"/>
                  </a:lnTo>
                  <a:lnTo>
                    <a:pt x="408" y="679"/>
                  </a:lnTo>
                  <a:lnTo>
                    <a:pt x="407" y="681"/>
                  </a:lnTo>
                  <a:lnTo>
                    <a:pt x="401" y="686"/>
                  </a:lnTo>
                  <a:lnTo>
                    <a:pt x="401" y="690"/>
                  </a:lnTo>
                  <a:lnTo>
                    <a:pt x="401" y="696"/>
                  </a:lnTo>
                  <a:lnTo>
                    <a:pt x="401" y="705"/>
                  </a:lnTo>
                  <a:lnTo>
                    <a:pt x="401" y="707"/>
                  </a:lnTo>
                  <a:lnTo>
                    <a:pt x="401" y="708"/>
                  </a:lnTo>
                  <a:lnTo>
                    <a:pt x="401" y="716"/>
                  </a:lnTo>
                  <a:lnTo>
                    <a:pt x="401" y="723"/>
                  </a:lnTo>
                  <a:lnTo>
                    <a:pt x="401" y="724"/>
                  </a:lnTo>
                  <a:lnTo>
                    <a:pt x="401" y="731"/>
                  </a:lnTo>
                  <a:lnTo>
                    <a:pt x="401" y="741"/>
                  </a:lnTo>
                  <a:lnTo>
                    <a:pt x="401" y="742"/>
                  </a:lnTo>
                  <a:lnTo>
                    <a:pt x="399" y="742"/>
                  </a:lnTo>
                  <a:lnTo>
                    <a:pt x="393" y="742"/>
                  </a:lnTo>
                  <a:lnTo>
                    <a:pt x="386" y="742"/>
                  </a:lnTo>
                  <a:lnTo>
                    <a:pt x="377" y="742"/>
                  </a:lnTo>
                  <a:lnTo>
                    <a:pt x="373" y="742"/>
                  </a:lnTo>
                  <a:lnTo>
                    <a:pt x="373" y="745"/>
                  </a:lnTo>
                  <a:lnTo>
                    <a:pt x="373" y="746"/>
                  </a:lnTo>
                  <a:lnTo>
                    <a:pt x="374" y="752"/>
                  </a:lnTo>
                  <a:lnTo>
                    <a:pt x="374" y="756"/>
                  </a:lnTo>
                  <a:lnTo>
                    <a:pt x="370" y="756"/>
                  </a:lnTo>
                  <a:lnTo>
                    <a:pt x="369" y="756"/>
                  </a:lnTo>
                  <a:lnTo>
                    <a:pt x="364" y="756"/>
                  </a:lnTo>
                  <a:lnTo>
                    <a:pt x="356" y="756"/>
                  </a:lnTo>
                  <a:lnTo>
                    <a:pt x="355" y="756"/>
                  </a:lnTo>
                  <a:lnTo>
                    <a:pt x="349" y="756"/>
                  </a:lnTo>
                  <a:lnTo>
                    <a:pt x="353" y="749"/>
                  </a:lnTo>
                  <a:lnTo>
                    <a:pt x="355" y="749"/>
                  </a:lnTo>
                  <a:lnTo>
                    <a:pt x="355" y="748"/>
                  </a:lnTo>
                  <a:lnTo>
                    <a:pt x="358" y="744"/>
                  </a:lnTo>
                  <a:lnTo>
                    <a:pt x="359" y="744"/>
                  </a:lnTo>
                  <a:lnTo>
                    <a:pt x="359" y="742"/>
                  </a:lnTo>
                  <a:lnTo>
                    <a:pt x="360" y="742"/>
                  </a:lnTo>
                  <a:lnTo>
                    <a:pt x="359" y="742"/>
                  </a:lnTo>
                  <a:lnTo>
                    <a:pt x="359" y="741"/>
                  </a:lnTo>
                  <a:lnTo>
                    <a:pt x="358" y="741"/>
                  </a:lnTo>
                  <a:lnTo>
                    <a:pt x="359" y="740"/>
                  </a:lnTo>
                  <a:lnTo>
                    <a:pt x="362" y="735"/>
                  </a:lnTo>
                  <a:lnTo>
                    <a:pt x="362" y="734"/>
                  </a:lnTo>
                  <a:lnTo>
                    <a:pt x="366" y="727"/>
                  </a:lnTo>
                  <a:lnTo>
                    <a:pt x="367" y="724"/>
                  </a:lnTo>
                  <a:lnTo>
                    <a:pt x="369" y="720"/>
                  </a:lnTo>
                  <a:lnTo>
                    <a:pt x="369" y="718"/>
                  </a:lnTo>
                  <a:lnTo>
                    <a:pt x="370" y="716"/>
                  </a:lnTo>
                  <a:lnTo>
                    <a:pt x="370" y="715"/>
                  </a:lnTo>
                  <a:lnTo>
                    <a:pt x="371" y="714"/>
                  </a:lnTo>
                  <a:lnTo>
                    <a:pt x="373" y="711"/>
                  </a:lnTo>
                  <a:lnTo>
                    <a:pt x="375" y="708"/>
                  </a:lnTo>
                  <a:lnTo>
                    <a:pt x="378" y="707"/>
                  </a:lnTo>
                  <a:lnTo>
                    <a:pt x="379" y="707"/>
                  </a:lnTo>
                  <a:lnTo>
                    <a:pt x="381" y="704"/>
                  </a:lnTo>
                  <a:lnTo>
                    <a:pt x="382" y="704"/>
                  </a:lnTo>
                  <a:lnTo>
                    <a:pt x="385" y="701"/>
                  </a:lnTo>
                  <a:lnTo>
                    <a:pt x="386" y="700"/>
                  </a:lnTo>
                  <a:lnTo>
                    <a:pt x="388" y="700"/>
                  </a:lnTo>
                  <a:lnTo>
                    <a:pt x="385" y="697"/>
                  </a:lnTo>
                  <a:lnTo>
                    <a:pt x="375" y="686"/>
                  </a:lnTo>
                  <a:lnTo>
                    <a:pt x="369" y="692"/>
                  </a:lnTo>
                  <a:lnTo>
                    <a:pt x="321" y="692"/>
                  </a:lnTo>
                  <a:lnTo>
                    <a:pt x="321" y="635"/>
                  </a:lnTo>
                  <a:lnTo>
                    <a:pt x="321" y="633"/>
                  </a:lnTo>
                  <a:lnTo>
                    <a:pt x="364" y="633"/>
                  </a:lnTo>
                  <a:lnTo>
                    <a:pt x="364" y="552"/>
                  </a:lnTo>
                  <a:lnTo>
                    <a:pt x="364" y="535"/>
                  </a:lnTo>
                  <a:lnTo>
                    <a:pt x="366" y="535"/>
                  </a:lnTo>
                  <a:lnTo>
                    <a:pt x="407" y="535"/>
                  </a:lnTo>
                  <a:lnTo>
                    <a:pt x="407" y="534"/>
                  </a:lnTo>
                  <a:lnTo>
                    <a:pt x="407" y="531"/>
                  </a:lnTo>
                  <a:lnTo>
                    <a:pt x="407" y="522"/>
                  </a:lnTo>
                  <a:lnTo>
                    <a:pt x="416" y="522"/>
                  </a:lnTo>
                  <a:lnTo>
                    <a:pt x="418" y="507"/>
                  </a:lnTo>
                  <a:lnTo>
                    <a:pt x="438" y="509"/>
                  </a:lnTo>
                  <a:lnTo>
                    <a:pt x="444" y="509"/>
                  </a:lnTo>
                  <a:lnTo>
                    <a:pt x="445" y="509"/>
                  </a:lnTo>
                  <a:lnTo>
                    <a:pt x="447" y="511"/>
                  </a:lnTo>
                  <a:lnTo>
                    <a:pt x="448" y="511"/>
                  </a:lnTo>
                  <a:lnTo>
                    <a:pt x="449" y="511"/>
                  </a:lnTo>
                  <a:lnTo>
                    <a:pt x="451" y="511"/>
                  </a:lnTo>
                  <a:lnTo>
                    <a:pt x="452" y="511"/>
                  </a:lnTo>
                  <a:lnTo>
                    <a:pt x="454" y="511"/>
                  </a:lnTo>
                  <a:lnTo>
                    <a:pt x="455" y="511"/>
                  </a:lnTo>
                  <a:lnTo>
                    <a:pt x="456" y="512"/>
                  </a:lnTo>
                  <a:lnTo>
                    <a:pt x="460" y="512"/>
                  </a:lnTo>
                  <a:lnTo>
                    <a:pt x="463" y="512"/>
                  </a:lnTo>
                  <a:lnTo>
                    <a:pt x="464" y="512"/>
                  </a:lnTo>
                  <a:lnTo>
                    <a:pt x="466" y="513"/>
                  </a:lnTo>
                  <a:lnTo>
                    <a:pt x="467" y="513"/>
                  </a:lnTo>
                  <a:lnTo>
                    <a:pt x="467" y="513"/>
                  </a:lnTo>
                  <a:lnTo>
                    <a:pt x="469" y="513"/>
                  </a:lnTo>
                  <a:lnTo>
                    <a:pt x="470" y="513"/>
                  </a:lnTo>
                  <a:lnTo>
                    <a:pt x="471" y="513"/>
                  </a:lnTo>
                  <a:lnTo>
                    <a:pt x="473" y="513"/>
                  </a:lnTo>
                  <a:lnTo>
                    <a:pt x="474" y="515"/>
                  </a:lnTo>
                  <a:lnTo>
                    <a:pt x="475" y="515"/>
                  </a:lnTo>
                  <a:lnTo>
                    <a:pt x="477" y="515"/>
                  </a:lnTo>
                  <a:lnTo>
                    <a:pt x="478" y="515"/>
                  </a:lnTo>
                  <a:lnTo>
                    <a:pt x="480" y="515"/>
                  </a:lnTo>
                  <a:lnTo>
                    <a:pt x="481" y="515"/>
                  </a:lnTo>
                  <a:lnTo>
                    <a:pt x="482" y="515"/>
                  </a:lnTo>
                  <a:lnTo>
                    <a:pt x="484" y="516"/>
                  </a:lnTo>
                  <a:lnTo>
                    <a:pt x="485" y="516"/>
                  </a:lnTo>
                  <a:lnTo>
                    <a:pt x="486" y="516"/>
                  </a:lnTo>
                  <a:lnTo>
                    <a:pt x="488" y="516"/>
                  </a:lnTo>
                  <a:lnTo>
                    <a:pt x="489" y="516"/>
                  </a:lnTo>
                  <a:lnTo>
                    <a:pt x="491" y="516"/>
                  </a:lnTo>
                  <a:lnTo>
                    <a:pt x="491" y="509"/>
                  </a:lnTo>
                  <a:lnTo>
                    <a:pt x="491" y="498"/>
                  </a:lnTo>
                  <a:lnTo>
                    <a:pt x="491" y="482"/>
                  </a:lnTo>
                  <a:lnTo>
                    <a:pt x="507" y="482"/>
                  </a:lnTo>
                  <a:lnTo>
                    <a:pt x="507" y="452"/>
                  </a:lnTo>
                  <a:lnTo>
                    <a:pt x="537" y="452"/>
                  </a:lnTo>
                  <a:lnTo>
                    <a:pt x="537" y="444"/>
                  </a:lnTo>
                  <a:lnTo>
                    <a:pt x="537" y="435"/>
                  </a:lnTo>
                  <a:lnTo>
                    <a:pt x="537" y="412"/>
                  </a:lnTo>
                  <a:lnTo>
                    <a:pt x="545" y="412"/>
                  </a:lnTo>
                  <a:lnTo>
                    <a:pt x="555" y="412"/>
                  </a:lnTo>
                  <a:lnTo>
                    <a:pt x="545" y="382"/>
                  </a:lnTo>
                  <a:lnTo>
                    <a:pt x="543" y="381"/>
                  </a:lnTo>
                  <a:lnTo>
                    <a:pt x="540" y="379"/>
                  </a:lnTo>
                  <a:lnTo>
                    <a:pt x="538" y="379"/>
                  </a:lnTo>
                  <a:lnTo>
                    <a:pt x="537" y="379"/>
                  </a:lnTo>
                  <a:lnTo>
                    <a:pt x="536" y="379"/>
                  </a:lnTo>
                  <a:lnTo>
                    <a:pt x="536" y="378"/>
                  </a:lnTo>
                  <a:lnTo>
                    <a:pt x="534" y="378"/>
                  </a:lnTo>
                  <a:lnTo>
                    <a:pt x="533" y="378"/>
                  </a:lnTo>
                  <a:lnTo>
                    <a:pt x="532" y="378"/>
                  </a:lnTo>
                  <a:lnTo>
                    <a:pt x="532" y="378"/>
                  </a:lnTo>
                  <a:lnTo>
                    <a:pt x="530" y="378"/>
                  </a:lnTo>
                  <a:lnTo>
                    <a:pt x="529" y="378"/>
                  </a:lnTo>
                  <a:lnTo>
                    <a:pt x="510" y="378"/>
                  </a:lnTo>
                  <a:lnTo>
                    <a:pt x="508" y="378"/>
                  </a:lnTo>
                  <a:lnTo>
                    <a:pt x="507" y="378"/>
                  </a:lnTo>
                  <a:lnTo>
                    <a:pt x="506" y="378"/>
                  </a:lnTo>
                  <a:lnTo>
                    <a:pt x="503" y="378"/>
                  </a:lnTo>
                  <a:lnTo>
                    <a:pt x="501" y="378"/>
                  </a:lnTo>
                  <a:lnTo>
                    <a:pt x="500" y="378"/>
                  </a:lnTo>
                  <a:lnTo>
                    <a:pt x="500" y="378"/>
                  </a:lnTo>
                  <a:lnTo>
                    <a:pt x="499" y="378"/>
                  </a:lnTo>
                  <a:lnTo>
                    <a:pt x="497" y="378"/>
                  </a:lnTo>
                  <a:lnTo>
                    <a:pt x="496" y="378"/>
                  </a:lnTo>
                  <a:lnTo>
                    <a:pt x="495" y="378"/>
                  </a:lnTo>
                  <a:lnTo>
                    <a:pt x="493" y="378"/>
                  </a:lnTo>
                  <a:lnTo>
                    <a:pt x="492" y="378"/>
                  </a:lnTo>
                  <a:lnTo>
                    <a:pt x="491" y="378"/>
                  </a:lnTo>
                  <a:lnTo>
                    <a:pt x="489" y="378"/>
                  </a:lnTo>
                  <a:lnTo>
                    <a:pt x="488" y="378"/>
                  </a:lnTo>
                  <a:lnTo>
                    <a:pt x="486" y="378"/>
                  </a:lnTo>
                  <a:lnTo>
                    <a:pt x="485" y="379"/>
                  </a:lnTo>
                  <a:lnTo>
                    <a:pt x="482" y="379"/>
                  </a:lnTo>
                  <a:lnTo>
                    <a:pt x="481" y="379"/>
                  </a:lnTo>
                  <a:lnTo>
                    <a:pt x="481" y="381"/>
                  </a:lnTo>
                  <a:lnTo>
                    <a:pt x="478" y="381"/>
                  </a:lnTo>
                  <a:lnTo>
                    <a:pt x="477" y="381"/>
                  </a:lnTo>
                  <a:lnTo>
                    <a:pt x="474" y="381"/>
                  </a:lnTo>
                  <a:lnTo>
                    <a:pt x="471" y="382"/>
                  </a:lnTo>
                  <a:lnTo>
                    <a:pt x="470" y="382"/>
                  </a:lnTo>
                  <a:lnTo>
                    <a:pt x="467" y="382"/>
                  </a:lnTo>
                  <a:lnTo>
                    <a:pt x="466" y="383"/>
                  </a:lnTo>
                  <a:lnTo>
                    <a:pt x="464" y="383"/>
                  </a:lnTo>
                  <a:lnTo>
                    <a:pt x="458" y="385"/>
                  </a:lnTo>
                  <a:lnTo>
                    <a:pt x="458" y="383"/>
                  </a:lnTo>
                  <a:lnTo>
                    <a:pt x="458" y="367"/>
                  </a:lnTo>
                  <a:lnTo>
                    <a:pt x="441" y="367"/>
                  </a:lnTo>
                  <a:lnTo>
                    <a:pt x="440" y="360"/>
                  </a:lnTo>
                  <a:lnTo>
                    <a:pt x="440" y="355"/>
                  </a:lnTo>
                  <a:lnTo>
                    <a:pt x="440" y="344"/>
                  </a:lnTo>
                  <a:lnTo>
                    <a:pt x="440" y="342"/>
                  </a:lnTo>
                  <a:lnTo>
                    <a:pt x="441" y="342"/>
                  </a:lnTo>
                  <a:lnTo>
                    <a:pt x="443" y="341"/>
                  </a:lnTo>
                  <a:lnTo>
                    <a:pt x="444" y="341"/>
                  </a:lnTo>
                  <a:lnTo>
                    <a:pt x="448" y="341"/>
                  </a:lnTo>
                  <a:lnTo>
                    <a:pt x="441" y="339"/>
                  </a:lnTo>
                  <a:lnTo>
                    <a:pt x="438" y="339"/>
                  </a:lnTo>
                  <a:lnTo>
                    <a:pt x="440" y="338"/>
                  </a:lnTo>
                  <a:lnTo>
                    <a:pt x="440" y="337"/>
                  </a:lnTo>
                  <a:lnTo>
                    <a:pt x="440" y="335"/>
                  </a:lnTo>
                  <a:lnTo>
                    <a:pt x="441" y="334"/>
                  </a:lnTo>
                  <a:lnTo>
                    <a:pt x="443" y="333"/>
                  </a:lnTo>
                  <a:lnTo>
                    <a:pt x="443" y="331"/>
                  </a:lnTo>
                  <a:lnTo>
                    <a:pt x="444" y="330"/>
                  </a:lnTo>
                  <a:lnTo>
                    <a:pt x="445" y="327"/>
                  </a:lnTo>
                  <a:lnTo>
                    <a:pt x="444" y="329"/>
                  </a:lnTo>
                  <a:lnTo>
                    <a:pt x="441" y="326"/>
                  </a:lnTo>
                  <a:lnTo>
                    <a:pt x="437" y="324"/>
                  </a:lnTo>
                  <a:lnTo>
                    <a:pt x="436" y="324"/>
                  </a:lnTo>
                  <a:lnTo>
                    <a:pt x="434" y="324"/>
                  </a:lnTo>
                  <a:lnTo>
                    <a:pt x="434" y="324"/>
                  </a:lnTo>
                  <a:lnTo>
                    <a:pt x="433" y="324"/>
                  </a:lnTo>
                  <a:lnTo>
                    <a:pt x="433" y="323"/>
                  </a:lnTo>
                  <a:lnTo>
                    <a:pt x="433" y="320"/>
                  </a:lnTo>
                  <a:lnTo>
                    <a:pt x="433" y="319"/>
                  </a:lnTo>
                  <a:lnTo>
                    <a:pt x="432" y="318"/>
                  </a:lnTo>
                  <a:lnTo>
                    <a:pt x="425" y="316"/>
                  </a:lnTo>
                  <a:lnTo>
                    <a:pt x="423" y="316"/>
                  </a:lnTo>
                  <a:lnTo>
                    <a:pt x="421" y="316"/>
                  </a:lnTo>
                  <a:lnTo>
                    <a:pt x="416" y="316"/>
                  </a:lnTo>
                  <a:lnTo>
                    <a:pt x="414" y="316"/>
                  </a:lnTo>
                  <a:lnTo>
                    <a:pt x="412" y="316"/>
                  </a:lnTo>
                  <a:lnTo>
                    <a:pt x="410" y="313"/>
                  </a:lnTo>
                  <a:lnTo>
                    <a:pt x="410" y="312"/>
                  </a:lnTo>
                  <a:lnTo>
                    <a:pt x="411" y="311"/>
                  </a:lnTo>
                  <a:lnTo>
                    <a:pt x="412" y="309"/>
                  </a:lnTo>
                  <a:lnTo>
                    <a:pt x="414" y="308"/>
                  </a:lnTo>
                  <a:lnTo>
                    <a:pt x="414" y="307"/>
                  </a:lnTo>
                  <a:lnTo>
                    <a:pt x="412" y="305"/>
                  </a:lnTo>
                  <a:lnTo>
                    <a:pt x="408" y="302"/>
                  </a:lnTo>
                  <a:lnTo>
                    <a:pt x="407" y="301"/>
                  </a:lnTo>
                  <a:lnTo>
                    <a:pt x="406" y="300"/>
                  </a:lnTo>
                  <a:lnTo>
                    <a:pt x="403" y="298"/>
                  </a:lnTo>
                  <a:lnTo>
                    <a:pt x="400" y="298"/>
                  </a:lnTo>
                  <a:lnTo>
                    <a:pt x="397" y="298"/>
                  </a:lnTo>
                  <a:lnTo>
                    <a:pt x="395" y="300"/>
                  </a:lnTo>
                  <a:lnTo>
                    <a:pt x="393" y="300"/>
                  </a:lnTo>
                  <a:lnTo>
                    <a:pt x="390" y="297"/>
                  </a:lnTo>
                  <a:lnTo>
                    <a:pt x="389" y="296"/>
                  </a:lnTo>
                  <a:lnTo>
                    <a:pt x="388" y="294"/>
                  </a:lnTo>
                  <a:lnTo>
                    <a:pt x="385" y="292"/>
                  </a:lnTo>
                  <a:lnTo>
                    <a:pt x="341" y="293"/>
                  </a:lnTo>
                  <a:lnTo>
                    <a:pt x="340" y="337"/>
                  </a:lnTo>
                  <a:lnTo>
                    <a:pt x="341" y="337"/>
                  </a:lnTo>
                  <a:lnTo>
                    <a:pt x="351" y="337"/>
                  </a:lnTo>
                  <a:lnTo>
                    <a:pt x="374" y="338"/>
                  </a:lnTo>
                  <a:lnTo>
                    <a:pt x="374" y="356"/>
                  </a:lnTo>
                  <a:lnTo>
                    <a:pt x="349" y="356"/>
                  </a:lnTo>
                  <a:lnTo>
                    <a:pt x="348" y="356"/>
                  </a:lnTo>
                  <a:lnTo>
                    <a:pt x="348" y="374"/>
                  </a:lnTo>
                  <a:lnTo>
                    <a:pt x="344" y="374"/>
                  </a:lnTo>
                  <a:lnTo>
                    <a:pt x="341" y="374"/>
                  </a:lnTo>
                  <a:lnTo>
                    <a:pt x="341" y="375"/>
                  </a:lnTo>
                  <a:lnTo>
                    <a:pt x="341" y="386"/>
                  </a:lnTo>
                  <a:lnTo>
                    <a:pt x="341" y="405"/>
                  </a:lnTo>
                  <a:lnTo>
                    <a:pt x="340" y="420"/>
                  </a:lnTo>
                  <a:lnTo>
                    <a:pt x="312" y="420"/>
                  </a:lnTo>
                  <a:lnTo>
                    <a:pt x="303" y="420"/>
                  </a:lnTo>
                  <a:lnTo>
                    <a:pt x="303" y="422"/>
                  </a:lnTo>
                  <a:lnTo>
                    <a:pt x="303" y="423"/>
                  </a:lnTo>
                  <a:lnTo>
                    <a:pt x="303" y="438"/>
                  </a:lnTo>
                  <a:lnTo>
                    <a:pt x="303" y="442"/>
                  </a:lnTo>
                  <a:lnTo>
                    <a:pt x="303" y="456"/>
                  </a:lnTo>
                  <a:lnTo>
                    <a:pt x="303" y="498"/>
                  </a:lnTo>
                  <a:lnTo>
                    <a:pt x="299" y="497"/>
                  </a:lnTo>
                  <a:lnTo>
                    <a:pt x="293" y="496"/>
                  </a:lnTo>
                  <a:lnTo>
                    <a:pt x="270" y="492"/>
                  </a:lnTo>
                  <a:lnTo>
                    <a:pt x="266" y="492"/>
                  </a:lnTo>
                  <a:lnTo>
                    <a:pt x="263" y="490"/>
                  </a:lnTo>
                  <a:lnTo>
                    <a:pt x="255" y="490"/>
                  </a:lnTo>
                  <a:lnTo>
                    <a:pt x="253" y="490"/>
                  </a:lnTo>
                  <a:lnTo>
                    <a:pt x="249" y="489"/>
                  </a:lnTo>
                  <a:lnTo>
                    <a:pt x="247" y="489"/>
                  </a:lnTo>
                  <a:lnTo>
                    <a:pt x="244" y="489"/>
                  </a:lnTo>
                  <a:lnTo>
                    <a:pt x="241" y="489"/>
                  </a:lnTo>
                  <a:lnTo>
                    <a:pt x="179" y="494"/>
                  </a:lnTo>
                  <a:lnTo>
                    <a:pt x="179" y="496"/>
                  </a:lnTo>
                  <a:lnTo>
                    <a:pt x="178" y="496"/>
                  </a:lnTo>
                  <a:lnTo>
                    <a:pt x="174" y="496"/>
                  </a:lnTo>
                  <a:lnTo>
                    <a:pt x="170" y="497"/>
                  </a:lnTo>
                  <a:lnTo>
                    <a:pt x="168" y="497"/>
                  </a:lnTo>
                  <a:lnTo>
                    <a:pt x="167" y="497"/>
                  </a:lnTo>
                  <a:lnTo>
                    <a:pt x="164" y="497"/>
                  </a:lnTo>
                  <a:lnTo>
                    <a:pt x="159" y="498"/>
                  </a:lnTo>
                  <a:lnTo>
                    <a:pt x="157" y="498"/>
                  </a:lnTo>
                  <a:lnTo>
                    <a:pt x="156" y="500"/>
                  </a:lnTo>
                  <a:lnTo>
                    <a:pt x="153" y="501"/>
                  </a:lnTo>
                  <a:lnTo>
                    <a:pt x="152" y="501"/>
                  </a:lnTo>
                  <a:lnTo>
                    <a:pt x="138" y="509"/>
                  </a:lnTo>
                  <a:lnTo>
                    <a:pt x="123" y="518"/>
                  </a:lnTo>
                  <a:lnTo>
                    <a:pt x="123" y="519"/>
                  </a:lnTo>
                  <a:lnTo>
                    <a:pt x="123" y="405"/>
                  </a:lnTo>
                  <a:lnTo>
                    <a:pt x="125" y="309"/>
                  </a:lnTo>
                  <a:lnTo>
                    <a:pt x="112" y="311"/>
                  </a:lnTo>
                  <a:lnTo>
                    <a:pt x="86" y="301"/>
                  </a:lnTo>
                  <a:lnTo>
                    <a:pt x="51" y="301"/>
                  </a:lnTo>
                  <a:lnTo>
                    <a:pt x="38" y="300"/>
                  </a:lnTo>
                  <a:lnTo>
                    <a:pt x="35" y="301"/>
                  </a:lnTo>
                  <a:lnTo>
                    <a:pt x="35" y="289"/>
                  </a:lnTo>
                  <a:lnTo>
                    <a:pt x="34" y="281"/>
                  </a:lnTo>
                  <a:lnTo>
                    <a:pt x="34" y="278"/>
                  </a:lnTo>
                  <a:lnTo>
                    <a:pt x="34" y="264"/>
                  </a:lnTo>
                  <a:lnTo>
                    <a:pt x="34" y="249"/>
                  </a:lnTo>
                  <a:lnTo>
                    <a:pt x="34" y="245"/>
                  </a:lnTo>
                  <a:lnTo>
                    <a:pt x="16" y="245"/>
                  </a:lnTo>
                  <a:lnTo>
                    <a:pt x="15" y="244"/>
                  </a:lnTo>
                  <a:lnTo>
                    <a:pt x="14" y="244"/>
                  </a:lnTo>
                  <a:lnTo>
                    <a:pt x="12" y="244"/>
                  </a:lnTo>
                  <a:lnTo>
                    <a:pt x="11" y="242"/>
                  </a:lnTo>
                  <a:lnTo>
                    <a:pt x="9" y="242"/>
                  </a:lnTo>
                  <a:lnTo>
                    <a:pt x="8" y="242"/>
                  </a:lnTo>
                  <a:lnTo>
                    <a:pt x="7" y="242"/>
                  </a:lnTo>
                  <a:lnTo>
                    <a:pt x="7" y="242"/>
                  </a:lnTo>
                  <a:lnTo>
                    <a:pt x="5" y="242"/>
                  </a:lnTo>
                  <a:lnTo>
                    <a:pt x="4" y="242"/>
                  </a:lnTo>
                  <a:lnTo>
                    <a:pt x="3" y="241"/>
                  </a:lnTo>
                  <a:lnTo>
                    <a:pt x="3" y="235"/>
                  </a:lnTo>
                  <a:lnTo>
                    <a:pt x="3" y="234"/>
                  </a:lnTo>
                  <a:lnTo>
                    <a:pt x="3" y="231"/>
                  </a:lnTo>
                  <a:lnTo>
                    <a:pt x="3" y="230"/>
                  </a:lnTo>
                  <a:lnTo>
                    <a:pt x="3" y="224"/>
                  </a:lnTo>
                  <a:lnTo>
                    <a:pt x="3" y="222"/>
                  </a:lnTo>
                  <a:lnTo>
                    <a:pt x="3" y="219"/>
                  </a:lnTo>
                  <a:lnTo>
                    <a:pt x="1" y="218"/>
                  </a:lnTo>
                  <a:lnTo>
                    <a:pt x="1" y="216"/>
                  </a:lnTo>
                  <a:lnTo>
                    <a:pt x="1" y="215"/>
                  </a:lnTo>
                  <a:lnTo>
                    <a:pt x="1" y="212"/>
                  </a:lnTo>
                  <a:lnTo>
                    <a:pt x="1" y="212"/>
                  </a:lnTo>
                  <a:lnTo>
                    <a:pt x="1" y="211"/>
                  </a:lnTo>
                  <a:lnTo>
                    <a:pt x="3" y="209"/>
                  </a:lnTo>
                  <a:lnTo>
                    <a:pt x="3" y="208"/>
                  </a:lnTo>
                  <a:lnTo>
                    <a:pt x="1" y="207"/>
                  </a:lnTo>
                  <a:lnTo>
                    <a:pt x="1" y="205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1" y="201"/>
                  </a:lnTo>
                  <a:lnTo>
                    <a:pt x="1" y="198"/>
                  </a:lnTo>
                  <a:lnTo>
                    <a:pt x="0" y="198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1" y="168"/>
                  </a:lnTo>
                  <a:lnTo>
                    <a:pt x="20" y="168"/>
                  </a:lnTo>
                  <a:lnTo>
                    <a:pt x="22" y="168"/>
                  </a:lnTo>
                  <a:lnTo>
                    <a:pt x="23" y="168"/>
                  </a:lnTo>
                  <a:lnTo>
                    <a:pt x="27" y="168"/>
                  </a:lnTo>
                  <a:lnTo>
                    <a:pt x="26" y="170"/>
                  </a:lnTo>
                  <a:lnTo>
                    <a:pt x="29" y="170"/>
                  </a:lnTo>
                  <a:lnTo>
                    <a:pt x="30" y="170"/>
                  </a:lnTo>
                  <a:lnTo>
                    <a:pt x="31" y="170"/>
                  </a:lnTo>
                  <a:lnTo>
                    <a:pt x="31" y="171"/>
                  </a:lnTo>
                  <a:lnTo>
                    <a:pt x="33" y="171"/>
                  </a:lnTo>
                  <a:lnTo>
                    <a:pt x="34" y="171"/>
                  </a:lnTo>
                  <a:lnTo>
                    <a:pt x="35" y="171"/>
                  </a:lnTo>
                  <a:lnTo>
                    <a:pt x="37" y="171"/>
                  </a:lnTo>
                  <a:lnTo>
                    <a:pt x="37" y="170"/>
                  </a:lnTo>
                  <a:lnTo>
                    <a:pt x="44" y="168"/>
                  </a:lnTo>
                  <a:lnTo>
                    <a:pt x="45" y="167"/>
                  </a:lnTo>
                  <a:lnTo>
                    <a:pt x="46" y="167"/>
                  </a:lnTo>
                  <a:lnTo>
                    <a:pt x="48" y="167"/>
                  </a:lnTo>
                  <a:lnTo>
                    <a:pt x="49" y="167"/>
                  </a:lnTo>
                  <a:lnTo>
                    <a:pt x="51" y="167"/>
                  </a:lnTo>
                  <a:lnTo>
                    <a:pt x="52" y="167"/>
                  </a:lnTo>
                  <a:lnTo>
                    <a:pt x="52" y="168"/>
                  </a:lnTo>
                  <a:lnTo>
                    <a:pt x="53" y="168"/>
                  </a:lnTo>
                  <a:lnTo>
                    <a:pt x="55" y="168"/>
                  </a:lnTo>
                  <a:lnTo>
                    <a:pt x="56" y="168"/>
                  </a:lnTo>
                  <a:lnTo>
                    <a:pt x="56" y="170"/>
                  </a:lnTo>
                  <a:lnTo>
                    <a:pt x="57" y="170"/>
                  </a:lnTo>
                  <a:lnTo>
                    <a:pt x="59" y="170"/>
                  </a:lnTo>
                  <a:lnTo>
                    <a:pt x="60" y="170"/>
                  </a:lnTo>
                  <a:lnTo>
                    <a:pt x="71" y="170"/>
                  </a:lnTo>
                  <a:lnTo>
                    <a:pt x="71" y="148"/>
                  </a:lnTo>
                  <a:lnTo>
                    <a:pt x="66" y="148"/>
                  </a:lnTo>
                  <a:lnTo>
                    <a:pt x="61" y="148"/>
                  </a:lnTo>
                  <a:lnTo>
                    <a:pt x="57" y="150"/>
                  </a:lnTo>
                  <a:lnTo>
                    <a:pt x="57" y="145"/>
                  </a:lnTo>
                  <a:lnTo>
                    <a:pt x="57" y="126"/>
                  </a:lnTo>
                  <a:lnTo>
                    <a:pt x="59" y="126"/>
                  </a:lnTo>
                  <a:lnTo>
                    <a:pt x="60" y="127"/>
                  </a:lnTo>
                  <a:lnTo>
                    <a:pt x="61" y="130"/>
                  </a:lnTo>
                  <a:lnTo>
                    <a:pt x="63" y="134"/>
                  </a:lnTo>
                  <a:lnTo>
                    <a:pt x="67" y="135"/>
                  </a:lnTo>
                  <a:lnTo>
                    <a:pt x="74" y="133"/>
                  </a:lnTo>
                  <a:lnTo>
                    <a:pt x="75" y="133"/>
                  </a:lnTo>
                  <a:lnTo>
                    <a:pt x="75" y="134"/>
                  </a:lnTo>
                  <a:lnTo>
                    <a:pt x="77" y="137"/>
                  </a:lnTo>
                  <a:lnTo>
                    <a:pt x="78" y="137"/>
                  </a:lnTo>
                  <a:lnTo>
                    <a:pt x="81" y="137"/>
                  </a:lnTo>
                  <a:lnTo>
                    <a:pt x="82" y="139"/>
                  </a:lnTo>
                  <a:lnTo>
                    <a:pt x="86" y="142"/>
                  </a:lnTo>
                  <a:lnTo>
                    <a:pt x="88" y="144"/>
                  </a:lnTo>
                  <a:lnTo>
                    <a:pt x="90" y="142"/>
                  </a:lnTo>
                  <a:lnTo>
                    <a:pt x="92" y="144"/>
                  </a:lnTo>
                  <a:lnTo>
                    <a:pt x="96" y="145"/>
                  </a:lnTo>
                  <a:lnTo>
                    <a:pt x="98" y="146"/>
                  </a:lnTo>
                  <a:lnTo>
                    <a:pt x="100" y="146"/>
                  </a:lnTo>
                  <a:lnTo>
                    <a:pt x="101" y="146"/>
                  </a:lnTo>
                  <a:lnTo>
                    <a:pt x="103" y="146"/>
                  </a:lnTo>
                  <a:lnTo>
                    <a:pt x="104" y="146"/>
                  </a:lnTo>
                  <a:lnTo>
                    <a:pt x="105" y="146"/>
                  </a:lnTo>
                  <a:lnTo>
                    <a:pt x="107" y="146"/>
                  </a:lnTo>
                  <a:lnTo>
                    <a:pt x="108" y="146"/>
                  </a:lnTo>
                  <a:lnTo>
                    <a:pt x="108" y="148"/>
                  </a:lnTo>
                  <a:lnTo>
                    <a:pt x="109" y="148"/>
                  </a:lnTo>
                  <a:lnTo>
                    <a:pt x="119" y="148"/>
                  </a:lnTo>
                  <a:lnTo>
                    <a:pt x="118" y="101"/>
                  </a:lnTo>
                  <a:lnTo>
                    <a:pt x="86" y="101"/>
                  </a:lnTo>
                  <a:lnTo>
                    <a:pt x="88" y="67"/>
                  </a:lnTo>
                  <a:lnTo>
                    <a:pt x="86" y="65"/>
                  </a:lnTo>
                  <a:lnTo>
                    <a:pt x="72" y="61"/>
                  </a:lnTo>
                  <a:lnTo>
                    <a:pt x="70" y="59"/>
                  </a:lnTo>
                  <a:lnTo>
                    <a:pt x="67" y="54"/>
                  </a:lnTo>
                  <a:lnTo>
                    <a:pt x="63" y="52"/>
                  </a:lnTo>
                  <a:lnTo>
                    <a:pt x="72" y="26"/>
                  </a:lnTo>
                  <a:lnTo>
                    <a:pt x="86" y="24"/>
                  </a:lnTo>
                  <a:lnTo>
                    <a:pt x="86" y="8"/>
                  </a:lnTo>
                  <a:lnTo>
                    <a:pt x="138" y="0"/>
                  </a:lnTo>
                  <a:lnTo>
                    <a:pt x="138" y="7"/>
                  </a:lnTo>
                  <a:close/>
                  <a:moveTo>
                    <a:pt x="101" y="168"/>
                  </a:moveTo>
                  <a:lnTo>
                    <a:pt x="101" y="170"/>
                  </a:lnTo>
                  <a:lnTo>
                    <a:pt x="105" y="170"/>
                  </a:lnTo>
                  <a:lnTo>
                    <a:pt x="105" y="164"/>
                  </a:lnTo>
                  <a:lnTo>
                    <a:pt x="104" y="164"/>
                  </a:lnTo>
                  <a:lnTo>
                    <a:pt x="103" y="164"/>
                  </a:lnTo>
                  <a:lnTo>
                    <a:pt x="100" y="164"/>
                  </a:lnTo>
                  <a:lnTo>
                    <a:pt x="101" y="168"/>
                  </a:lnTo>
                  <a:close/>
                  <a:moveTo>
                    <a:pt x="112" y="170"/>
                  </a:moveTo>
                  <a:lnTo>
                    <a:pt x="112" y="171"/>
                  </a:lnTo>
                  <a:lnTo>
                    <a:pt x="119" y="171"/>
                  </a:lnTo>
                  <a:lnTo>
                    <a:pt x="119" y="170"/>
                  </a:lnTo>
                  <a:lnTo>
                    <a:pt x="119" y="167"/>
                  </a:lnTo>
                  <a:lnTo>
                    <a:pt x="118" y="167"/>
                  </a:lnTo>
                  <a:lnTo>
                    <a:pt x="116" y="167"/>
                  </a:lnTo>
                  <a:lnTo>
                    <a:pt x="115" y="168"/>
                  </a:lnTo>
                  <a:lnTo>
                    <a:pt x="115" y="170"/>
                  </a:lnTo>
                  <a:lnTo>
                    <a:pt x="112" y="170"/>
                  </a:lnTo>
                  <a:close/>
                  <a:moveTo>
                    <a:pt x="56" y="268"/>
                  </a:moveTo>
                  <a:lnTo>
                    <a:pt x="79" y="282"/>
                  </a:lnTo>
                  <a:lnTo>
                    <a:pt x="85" y="274"/>
                  </a:lnTo>
                  <a:lnTo>
                    <a:pt x="63" y="264"/>
                  </a:lnTo>
                  <a:lnTo>
                    <a:pt x="57" y="261"/>
                  </a:lnTo>
                  <a:lnTo>
                    <a:pt x="55" y="267"/>
                  </a:lnTo>
                  <a:lnTo>
                    <a:pt x="55" y="268"/>
                  </a:lnTo>
                  <a:lnTo>
                    <a:pt x="56" y="268"/>
                  </a:lnTo>
                  <a:close/>
                  <a:moveTo>
                    <a:pt x="220" y="292"/>
                  </a:moveTo>
                  <a:lnTo>
                    <a:pt x="220" y="311"/>
                  </a:lnTo>
                  <a:lnTo>
                    <a:pt x="220" y="346"/>
                  </a:lnTo>
                  <a:lnTo>
                    <a:pt x="220" y="350"/>
                  </a:lnTo>
                  <a:lnTo>
                    <a:pt x="267" y="352"/>
                  </a:lnTo>
                  <a:lnTo>
                    <a:pt x="268" y="341"/>
                  </a:lnTo>
                  <a:lnTo>
                    <a:pt x="282" y="341"/>
                  </a:lnTo>
                  <a:lnTo>
                    <a:pt x="285" y="341"/>
                  </a:lnTo>
                  <a:lnTo>
                    <a:pt x="289" y="341"/>
                  </a:lnTo>
                  <a:lnTo>
                    <a:pt x="301" y="341"/>
                  </a:lnTo>
                  <a:lnTo>
                    <a:pt x="304" y="341"/>
                  </a:lnTo>
                  <a:lnTo>
                    <a:pt x="304" y="333"/>
                  </a:lnTo>
                  <a:lnTo>
                    <a:pt x="304" y="322"/>
                  </a:lnTo>
                  <a:lnTo>
                    <a:pt x="304" y="312"/>
                  </a:lnTo>
                  <a:lnTo>
                    <a:pt x="303" y="312"/>
                  </a:lnTo>
                  <a:lnTo>
                    <a:pt x="303" y="301"/>
                  </a:lnTo>
                  <a:lnTo>
                    <a:pt x="304" y="301"/>
                  </a:lnTo>
                  <a:lnTo>
                    <a:pt x="304" y="297"/>
                  </a:lnTo>
                  <a:lnTo>
                    <a:pt x="303" y="297"/>
                  </a:lnTo>
                  <a:lnTo>
                    <a:pt x="301" y="297"/>
                  </a:lnTo>
                  <a:lnTo>
                    <a:pt x="301" y="293"/>
                  </a:lnTo>
                  <a:lnTo>
                    <a:pt x="300" y="292"/>
                  </a:lnTo>
                  <a:lnTo>
                    <a:pt x="288" y="292"/>
                  </a:lnTo>
                  <a:lnTo>
                    <a:pt x="270" y="292"/>
                  </a:lnTo>
                  <a:lnTo>
                    <a:pt x="268" y="292"/>
                  </a:lnTo>
                  <a:lnTo>
                    <a:pt x="256" y="292"/>
                  </a:lnTo>
                  <a:lnTo>
                    <a:pt x="252" y="292"/>
                  </a:lnTo>
                  <a:lnTo>
                    <a:pt x="249" y="292"/>
                  </a:lnTo>
                  <a:lnTo>
                    <a:pt x="220" y="292"/>
                  </a:lnTo>
                  <a:close/>
                </a:path>
              </a:pathLst>
            </a:custGeom>
            <a:solidFill>
              <a:srgbClr val="73BC44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249">
              <a:extLst>
                <a:ext uri="{FF2B5EF4-FFF2-40B4-BE49-F238E27FC236}">
                  <a16:creationId xmlns:a16="http://schemas.microsoft.com/office/drawing/2014/main" id="{D68C8E83-65C7-7605-5E67-A1456BADC8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16313" y="3508375"/>
              <a:ext cx="919163" cy="1290637"/>
            </a:xfrm>
            <a:custGeom>
              <a:avLst/>
              <a:gdLst>
                <a:gd name="T0" fmla="*/ 281 w 579"/>
                <a:gd name="T1" fmla="*/ 39 h 813"/>
                <a:gd name="T2" fmla="*/ 270 w 579"/>
                <a:gd name="T3" fmla="*/ 100 h 813"/>
                <a:gd name="T4" fmla="*/ 238 w 579"/>
                <a:gd name="T5" fmla="*/ 159 h 813"/>
                <a:gd name="T6" fmla="*/ 245 w 579"/>
                <a:gd name="T7" fmla="*/ 251 h 813"/>
                <a:gd name="T8" fmla="*/ 294 w 579"/>
                <a:gd name="T9" fmla="*/ 265 h 813"/>
                <a:gd name="T10" fmla="*/ 333 w 579"/>
                <a:gd name="T11" fmla="*/ 310 h 813"/>
                <a:gd name="T12" fmla="*/ 283 w 579"/>
                <a:gd name="T13" fmla="*/ 356 h 813"/>
                <a:gd name="T14" fmla="*/ 242 w 579"/>
                <a:gd name="T15" fmla="*/ 396 h 813"/>
                <a:gd name="T16" fmla="*/ 223 w 579"/>
                <a:gd name="T17" fmla="*/ 452 h 813"/>
                <a:gd name="T18" fmla="*/ 271 w 579"/>
                <a:gd name="T19" fmla="*/ 435 h 813"/>
                <a:gd name="T20" fmla="*/ 297 w 579"/>
                <a:gd name="T21" fmla="*/ 440 h 813"/>
                <a:gd name="T22" fmla="*/ 324 w 579"/>
                <a:gd name="T23" fmla="*/ 443 h 813"/>
                <a:gd name="T24" fmla="*/ 345 w 579"/>
                <a:gd name="T25" fmla="*/ 452 h 813"/>
                <a:gd name="T26" fmla="*/ 361 w 579"/>
                <a:gd name="T27" fmla="*/ 447 h 813"/>
                <a:gd name="T28" fmla="*/ 390 w 579"/>
                <a:gd name="T29" fmla="*/ 444 h 813"/>
                <a:gd name="T30" fmla="*/ 423 w 579"/>
                <a:gd name="T31" fmla="*/ 402 h 813"/>
                <a:gd name="T32" fmla="*/ 455 w 579"/>
                <a:gd name="T33" fmla="*/ 355 h 813"/>
                <a:gd name="T34" fmla="*/ 529 w 579"/>
                <a:gd name="T35" fmla="*/ 348 h 813"/>
                <a:gd name="T36" fmla="*/ 555 w 579"/>
                <a:gd name="T37" fmla="*/ 363 h 813"/>
                <a:gd name="T38" fmla="*/ 486 w 579"/>
                <a:gd name="T39" fmla="*/ 363 h 813"/>
                <a:gd name="T40" fmla="*/ 466 w 579"/>
                <a:gd name="T41" fmla="*/ 436 h 813"/>
                <a:gd name="T42" fmla="*/ 450 w 579"/>
                <a:gd name="T43" fmla="*/ 521 h 813"/>
                <a:gd name="T44" fmla="*/ 423 w 579"/>
                <a:gd name="T45" fmla="*/ 558 h 813"/>
                <a:gd name="T46" fmla="*/ 394 w 579"/>
                <a:gd name="T47" fmla="*/ 570 h 813"/>
                <a:gd name="T48" fmla="*/ 407 w 579"/>
                <a:gd name="T49" fmla="*/ 604 h 813"/>
                <a:gd name="T50" fmla="*/ 457 w 579"/>
                <a:gd name="T51" fmla="*/ 604 h 813"/>
                <a:gd name="T52" fmla="*/ 571 w 579"/>
                <a:gd name="T53" fmla="*/ 681 h 813"/>
                <a:gd name="T54" fmla="*/ 552 w 579"/>
                <a:gd name="T55" fmla="*/ 741 h 813"/>
                <a:gd name="T56" fmla="*/ 438 w 579"/>
                <a:gd name="T57" fmla="*/ 644 h 813"/>
                <a:gd name="T58" fmla="*/ 353 w 579"/>
                <a:gd name="T59" fmla="*/ 751 h 813"/>
                <a:gd name="T60" fmla="*/ 246 w 579"/>
                <a:gd name="T61" fmla="*/ 813 h 813"/>
                <a:gd name="T62" fmla="*/ 56 w 579"/>
                <a:gd name="T63" fmla="*/ 769 h 813"/>
                <a:gd name="T64" fmla="*/ 63 w 579"/>
                <a:gd name="T65" fmla="*/ 622 h 813"/>
                <a:gd name="T66" fmla="*/ 15 w 579"/>
                <a:gd name="T67" fmla="*/ 570 h 813"/>
                <a:gd name="T68" fmla="*/ 35 w 579"/>
                <a:gd name="T69" fmla="*/ 540 h 813"/>
                <a:gd name="T70" fmla="*/ 58 w 579"/>
                <a:gd name="T71" fmla="*/ 533 h 813"/>
                <a:gd name="T72" fmla="*/ 86 w 579"/>
                <a:gd name="T73" fmla="*/ 569 h 813"/>
                <a:gd name="T74" fmla="*/ 89 w 579"/>
                <a:gd name="T75" fmla="*/ 526 h 813"/>
                <a:gd name="T76" fmla="*/ 106 w 579"/>
                <a:gd name="T77" fmla="*/ 524 h 813"/>
                <a:gd name="T78" fmla="*/ 124 w 579"/>
                <a:gd name="T79" fmla="*/ 544 h 813"/>
                <a:gd name="T80" fmla="*/ 167 w 579"/>
                <a:gd name="T81" fmla="*/ 535 h 813"/>
                <a:gd name="T82" fmla="*/ 112 w 579"/>
                <a:gd name="T83" fmla="*/ 492 h 813"/>
                <a:gd name="T84" fmla="*/ 68 w 579"/>
                <a:gd name="T85" fmla="*/ 444 h 813"/>
                <a:gd name="T86" fmla="*/ 139 w 579"/>
                <a:gd name="T87" fmla="*/ 443 h 813"/>
                <a:gd name="T88" fmla="*/ 156 w 579"/>
                <a:gd name="T89" fmla="*/ 410 h 813"/>
                <a:gd name="T90" fmla="*/ 179 w 579"/>
                <a:gd name="T91" fmla="*/ 399 h 813"/>
                <a:gd name="T92" fmla="*/ 171 w 579"/>
                <a:gd name="T93" fmla="*/ 362 h 813"/>
                <a:gd name="T94" fmla="*/ 154 w 579"/>
                <a:gd name="T95" fmla="*/ 343 h 813"/>
                <a:gd name="T96" fmla="*/ 160 w 579"/>
                <a:gd name="T97" fmla="*/ 311 h 813"/>
                <a:gd name="T98" fmla="*/ 189 w 579"/>
                <a:gd name="T99" fmla="*/ 289 h 813"/>
                <a:gd name="T100" fmla="*/ 211 w 579"/>
                <a:gd name="T101" fmla="*/ 250 h 813"/>
                <a:gd name="T102" fmla="*/ 244 w 579"/>
                <a:gd name="T103" fmla="*/ 209 h 813"/>
                <a:gd name="T104" fmla="*/ 250 w 579"/>
                <a:gd name="T105" fmla="*/ 117 h 813"/>
                <a:gd name="T106" fmla="*/ 213 w 579"/>
                <a:gd name="T107" fmla="*/ 113 h 813"/>
                <a:gd name="T108" fmla="*/ 205 w 579"/>
                <a:gd name="T109" fmla="*/ 54 h 813"/>
                <a:gd name="T110" fmla="*/ 235 w 579"/>
                <a:gd name="T111" fmla="*/ 6 h 813"/>
                <a:gd name="T112" fmla="*/ 457 w 579"/>
                <a:gd name="T113" fmla="*/ 611 h 813"/>
                <a:gd name="T114" fmla="*/ 477 w 579"/>
                <a:gd name="T115" fmla="*/ 610 h 813"/>
                <a:gd name="T116" fmla="*/ 457 w 579"/>
                <a:gd name="T117" fmla="*/ 609 h 813"/>
                <a:gd name="T118" fmla="*/ 307 w 579"/>
                <a:gd name="T119" fmla="*/ 696 h 813"/>
                <a:gd name="T120" fmla="*/ 275 w 579"/>
                <a:gd name="T121" fmla="*/ 729 h 813"/>
                <a:gd name="T122" fmla="*/ 315 w 579"/>
                <a:gd name="T123" fmla="*/ 736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9" h="813">
                  <a:moveTo>
                    <a:pt x="260" y="6"/>
                  </a:moveTo>
                  <a:lnTo>
                    <a:pt x="260" y="7"/>
                  </a:lnTo>
                  <a:lnTo>
                    <a:pt x="263" y="10"/>
                  </a:lnTo>
                  <a:lnTo>
                    <a:pt x="264" y="10"/>
                  </a:lnTo>
                  <a:lnTo>
                    <a:pt x="267" y="11"/>
                  </a:lnTo>
                  <a:lnTo>
                    <a:pt x="268" y="11"/>
                  </a:lnTo>
                  <a:lnTo>
                    <a:pt x="270" y="11"/>
                  </a:lnTo>
                  <a:lnTo>
                    <a:pt x="270" y="14"/>
                  </a:lnTo>
                  <a:lnTo>
                    <a:pt x="270" y="14"/>
                  </a:lnTo>
                  <a:lnTo>
                    <a:pt x="270" y="15"/>
                  </a:lnTo>
                  <a:lnTo>
                    <a:pt x="271" y="17"/>
                  </a:lnTo>
                  <a:lnTo>
                    <a:pt x="271" y="18"/>
                  </a:lnTo>
                  <a:lnTo>
                    <a:pt x="272" y="18"/>
                  </a:lnTo>
                  <a:lnTo>
                    <a:pt x="272" y="19"/>
                  </a:lnTo>
                  <a:lnTo>
                    <a:pt x="274" y="24"/>
                  </a:lnTo>
                  <a:lnTo>
                    <a:pt x="274" y="25"/>
                  </a:lnTo>
                  <a:lnTo>
                    <a:pt x="274" y="26"/>
                  </a:lnTo>
                  <a:lnTo>
                    <a:pt x="272" y="26"/>
                  </a:lnTo>
                  <a:lnTo>
                    <a:pt x="274" y="28"/>
                  </a:lnTo>
                  <a:lnTo>
                    <a:pt x="276" y="33"/>
                  </a:lnTo>
                  <a:lnTo>
                    <a:pt x="281" y="37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82" y="40"/>
                  </a:lnTo>
                  <a:lnTo>
                    <a:pt x="282" y="43"/>
                  </a:lnTo>
                  <a:lnTo>
                    <a:pt x="283" y="44"/>
                  </a:lnTo>
                  <a:lnTo>
                    <a:pt x="283" y="45"/>
                  </a:lnTo>
                  <a:lnTo>
                    <a:pt x="285" y="47"/>
                  </a:lnTo>
                  <a:lnTo>
                    <a:pt x="285" y="48"/>
                  </a:lnTo>
                  <a:lnTo>
                    <a:pt x="285" y="65"/>
                  </a:lnTo>
                  <a:lnTo>
                    <a:pt x="282" y="69"/>
                  </a:lnTo>
                  <a:lnTo>
                    <a:pt x="279" y="74"/>
                  </a:lnTo>
                  <a:lnTo>
                    <a:pt x="279" y="77"/>
                  </a:lnTo>
                  <a:lnTo>
                    <a:pt x="278" y="77"/>
                  </a:lnTo>
                  <a:lnTo>
                    <a:pt x="276" y="77"/>
                  </a:lnTo>
                  <a:lnTo>
                    <a:pt x="276" y="78"/>
                  </a:lnTo>
                  <a:lnTo>
                    <a:pt x="275" y="80"/>
                  </a:lnTo>
                  <a:lnTo>
                    <a:pt x="272" y="81"/>
                  </a:lnTo>
                  <a:lnTo>
                    <a:pt x="268" y="81"/>
                  </a:lnTo>
                  <a:lnTo>
                    <a:pt x="268" y="84"/>
                  </a:lnTo>
                  <a:lnTo>
                    <a:pt x="268" y="87"/>
                  </a:lnTo>
                  <a:lnTo>
                    <a:pt x="268" y="93"/>
                  </a:lnTo>
                  <a:lnTo>
                    <a:pt x="270" y="99"/>
                  </a:lnTo>
                  <a:lnTo>
                    <a:pt x="270" y="100"/>
                  </a:lnTo>
                  <a:lnTo>
                    <a:pt x="270" y="102"/>
                  </a:lnTo>
                  <a:lnTo>
                    <a:pt x="268" y="102"/>
                  </a:lnTo>
                  <a:lnTo>
                    <a:pt x="267" y="103"/>
                  </a:lnTo>
                  <a:lnTo>
                    <a:pt x="264" y="104"/>
                  </a:lnTo>
                  <a:lnTo>
                    <a:pt x="263" y="106"/>
                  </a:lnTo>
                  <a:lnTo>
                    <a:pt x="260" y="108"/>
                  </a:lnTo>
                  <a:lnTo>
                    <a:pt x="259" y="110"/>
                  </a:lnTo>
                  <a:lnTo>
                    <a:pt x="257" y="113"/>
                  </a:lnTo>
                  <a:lnTo>
                    <a:pt x="253" y="115"/>
                  </a:lnTo>
                  <a:lnTo>
                    <a:pt x="252" y="117"/>
                  </a:lnTo>
                  <a:lnTo>
                    <a:pt x="249" y="119"/>
                  </a:lnTo>
                  <a:lnTo>
                    <a:pt x="248" y="124"/>
                  </a:lnTo>
                  <a:lnTo>
                    <a:pt x="245" y="126"/>
                  </a:lnTo>
                  <a:lnTo>
                    <a:pt x="245" y="129"/>
                  </a:lnTo>
                  <a:lnTo>
                    <a:pt x="244" y="132"/>
                  </a:lnTo>
                  <a:lnTo>
                    <a:pt x="242" y="133"/>
                  </a:lnTo>
                  <a:lnTo>
                    <a:pt x="239" y="141"/>
                  </a:lnTo>
                  <a:lnTo>
                    <a:pt x="238" y="147"/>
                  </a:lnTo>
                  <a:lnTo>
                    <a:pt x="238" y="150"/>
                  </a:lnTo>
                  <a:lnTo>
                    <a:pt x="238" y="154"/>
                  </a:lnTo>
                  <a:lnTo>
                    <a:pt x="238" y="156"/>
                  </a:lnTo>
                  <a:lnTo>
                    <a:pt x="238" y="159"/>
                  </a:lnTo>
                  <a:lnTo>
                    <a:pt x="238" y="166"/>
                  </a:lnTo>
                  <a:lnTo>
                    <a:pt x="239" y="173"/>
                  </a:lnTo>
                  <a:lnTo>
                    <a:pt x="241" y="181"/>
                  </a:lnTo>
                  <a:lnTo>
                    <a:pt x="244" y="191"/>
                  </a:lnTo>
                  <a:lnTo>
                    <a:pt x="244" y="195"/>
                  </a:lnTo>
                  <a:lnTo>
                    <a:pt x="245" y="198"/>
                  </a:lnTo>
                  <a:lnTo>
                    <a:pt x="245" y="203"/>
                  </a:lnTo>
                  <a:lnTo>
                    <a:pt x="245" y="206"/>
                  </a:lnTo>
                  <a:lnTo>
                    <a:pt x="245" y="210"/>
                  </a:lnTo>
                  <a:lnTo>
                    <a:pt x="245" y="213"/>
                  </a:lnTo>
                  <a:lnTo>
                    <a:pt x="244" y="221"/>
                  </a:lnTo>
                  <a:lnTo>
                    <a:pt x="242" y="235"/>
                  </a:lnTo>
                  <a:lnTo>
                    <a:pt x="242" y="236"/>
                  </a:lnTo>
                  <a:lnTo>
                    <a:pt x="242" y="237"/>
                  </a:lnTo>
                  <a:lnTo>
                    <a:pt x="241" y="241"/>
                  </a:lnTo>
                  <a:lnTo>
                    <a:pt x="241" y="244"/>
                  </a:lnTo>
                  <a:lnTo>
                    <a:pt x="241" y="245"/>
                  </a:lnTo>
                  <a:lnTo>
                    <a:pt x="239" y="250"/>
                  </a:lnTo>
                  <a:lnTo>
                    <a:pt x="239" y="251"/>
                  </a:lnTo>
                  <a:lnTo>
                    <a:pt x="241" y="251"/>
                  </a:lnTo>
                  <a:lnTo>
                    <a:pt x="244" y="251"/>
                  </a:lnTo>
                  <a:lnTo>
                    <a:pt x="245" y="251"/>
                  </a:lnTo>
                  <a:lnTo>
                    <a:pt x="246" y="251"/>
                  </a:lnTo>
                  <a:lnTo>
                    <a:pt x="250" y="251"/>
                  </a:lnTo>
                  <a:lnTo>
                    <a:pt x="253" y="252"/>
                  </a:lnTo>
                  <a:lnTo>
                    <a:pt x="257" y="252"/>
                  </a:lnTo>
                  <a:lnTo>
                    <a:pt x="260" y="252"/>
                  </a:lnTo>
                  <a:lnTo>
                    <a:pt x="263" y="252"/>
                  </a:lnTo>
                  <a:lnTo>
                    <a:pt x="265" y="252"/>
                  </a:lnTo>
                  <a:lnTo>
                    <a:pt x="267" y="252"/>
                  </a:lnTo>
                  <a:lnTo>
                    <a:pt x="270" y="254"/>
                  </a:lnTo>
                  <a:lnTo>
                    <a:pt x="272" y="254"/>
                  </a:lnTo>
                  <a:lnTo>
                    <a:pt x="275" y="255"/>
                  </a:lnTo>
                  <a:lnTo>
                    <a:pt x="276" y="256"/>
                  </a:lnTo>
                  <a:lnTo>
                    <a:pt x="278" y="256"/>
                  </a:lnTo>
                  <a:lnTo>
                    <a:pt x="281" y="256"/>
                  </a:lnTo>
                  <a:lnTo>
                    <a:pt x="282" y="258"/>
                  </a:lnTo>
                  <a:lnTo>
                    <a:pt x="285" y="259"/>
                  </a:lnTo>
                  <a:lnTo>
                    <a:pt x="286" y="259"/>
                  </a:lnTo>
                  <a:lnTo>
                    <a:pt x="289" y="261"/>
                  </a:lnTo>
                  <a:lnTo>
                    <a:pt x="291" y="263"/>
                  </a:lnTo>
                  <a:lnTo>
                    <a:pt x="293" y="263"/>
                  </a:lnTo>
                  <a:lnTo>
                    <a:pt x="293" y="265"/>
                  </a:lnTo>
                  <a:lnTo>
                    <a:pt x="294" y="265"/>
                  </a:lnTo>
                  <a:lnTo>
                    <a:pt x="297" y="266"/>
                  </a:lnTo>
                  <a:lnTo>
                    <a:pt x="298" y="267"/>
                  </a:lnTo>
                  <a:lnTo>
                    <a:pt x="301" y="269"/>
                  </a:lnTo>
                  <a:lnTo>
                    <a:pt x="312" y="274"/>
                  </a:lnTo>
                  <a:lnTo>
                    <a:pt x="316" y="277"/>
                  </a:lnTo>
                  <a:lnTo>
                    <a:pt x="319" y="278"/>
                  </a:lnTo>
                  <a:lnTo>
                    <a:pt x="322" y="280"/>
                  </a:lnTo>
                  <a:lnTo>
                    <a:pt x="324" y="280"/>
                  </a:lnTo>
                  <a:lnTo>
                    <a:pt x="324" y="281"/>
                  </a:lnTo>
                  <a:lnTo>
                    <a:pt x="335" y="288"/>
                  </a:lnTo>
                  <a:lnTo>
                    <a:pt x="345" y="292"/>
                  </a:lnTo>
                  <a:lnTo>
                    <a:pt x="345" y="293"/>
                  </a:lnTo>
                  <a:lnTo>
                    <a:pt x="346" y="293"/>
                  </a:lnTo>
                  <a:lnTo>
                    <a:pt x="345" y="295"/>
                  </a:lnTo>
                  <a:lnTo>
                    <a:pt x="344" y="296"/>
                  </a:lnTo>
                  <a:lnTo>
                    <a:pt x="342" y="298"/>
                  </a:lnTo>
                  <a:lnTo>
                    <a:pt x="339" y="300"/>
                  </a:lnTo>
                  <a:lnTo>
                    <a:pt x="338" y="302"/>
                  </a:lnTo>
                  <a:lnTo>
                    <a:pt x="338" y="303"/>
                  </a:lnTo>
                  <a:lnTo>
                    <a:pt x="338" y="304"/>
                  </a:lnTo>
                  <a:lnTo>
                    <a:pt x="334" y="307"/>
                  </a:lnTo>
                  <a:lnTo>
                    <a:pt x="333" y="310"/>
                  </a:lnTo>
                  <a:lnTo>
                    <a:pt x="327" y="313"/>
                  </a:lnTo>
                  <a:lnTo>
                    <a:pt x="324" y="315"/>
                  </a:lnTo>
                  <a:lnTo>
                    <a:pt x="324" y="317"/>
                  </a:lnTo>
                  <a:lnTo>
                    <a:pt x="323" y="318"/>
                  </a:lnTo>
                  <a:lnTo>
                    <a:pt x="322" y="321"/>
                  </a:lnTo>
                  <a:lnTo>
                    <a:pt x="320" y="321"/>
                  </a:lnTo>
                  <a:lnTo>
                    <a:pt x="316" y="325"/>
                  </a:lnTo>
                  <a:lnTo>
                    <a:pt x="312" y="329"/>
                  </a:lnTo>
                  <a:lnTo>
                    <a:pt x="309" y="332"/>
                  </a:lnTo>
                  <a:lnTo>
                    <a:pt x="308" y="333"/>
                  </a:lnTo>
                  <a:lnTo>
                    <a:pt x="305" y="336"/>
                  </a:lnTo>
                  <a:lnTo>
                    <a:pt x="301" y="340"/>
                  </a:lnTo>
                  <a:lnTo>
                    <a:pt x="300" y="341"/>
                  </a:lnTo>
                  <a:lnTo>
                    <a:pt x="298" y="343"/>
                  </a:lnTo>
                  <a:lnTo>
                    <a:pt x="296" y="344"/>
                  </a:lnTo>
                  <a:lnTo>
                    <a:pt x="294" y="344"/>
                  </a:lnTo>
                  <a:lnTo>
                    <a:pt x="290" y="350"/>
                  </a:lnTo>
                  <a:lnTo>
                    <a:pt x="290" y="351"/>
                  </a:lnTo>
                  <a:lnTo>
                    <a:pt x="289" y="352"/>
                  </a:lnTo>
                  <a:lnTo>
                    <a:pt x="287" y="352"/>
                  </a:lnTo>
                  <a:lnTo>
                    <a:pt x="285" y="355"/>
                  </a:lnTo>
                  <a:lnTo>
                    <a:pt x="283" y="356"/>
                  </a:lnTo>
                  <a:lnTo>
                    <a:pt x="281" y="359"/>
                  </a:lnTo>
                  <a:lnTo>
                    <a:pt x="279" y="361"/>
                  </a:lnTo>
                  <a:lnTo>
                    <a:pt x="278" y="363"/>
                  </a:lnTo>
                  <a:lnTo>
                    <a:pt x="272" y="369"/>
                  </a:lnTo>
                  <a:lnTo>
                    <a:pt x="267" y="373"/>
                  </a:lnTo>
                  <a:lnTo>
                    <a:pt x="265" y="376"/>
                  </a:lnTo>
                  <a:lnTo>
                    <a:pt x="264" y="376"/>
                  </a:lnTo>
                  <a:lnTo>
                    <a:pt x="263" y="377"/>
                  </a:lnTo>
                  <a:lnTo>
                    <a:pt x="261" y="377"/>
                  </a:lnTo>
                  <a:lnTo>
                    <a:pt x="260" y="378"/>
                  </a:lnTo>
                  <a:lnTo>
                    <a:pt x="260" y="380"/>
                  </a:lnTo>
                  <a:lnTo>
                    <a:pt x="259" y="381"/>
                  </a:lnTo>
                  <a:lnTo>
                    <a:pt x="257" y="383"/>
                  </a:lnTo>
                  <a:lnTo>
                    <a:pt x="256" y="383"/>
                  </a:lnTo>
                  <a:lnTo>
                    <a:pt x="253" y="385"/>
                  </a:lnTo>
                  <a:lnTo>
                    <a:pt x="252" y="387"/>
                  </a:lnTo>
                  <a:lnTo>
                    <a:pt x="249" y="389"/>
                  </a:lnTo>
                  <a:lnTo>
                    <a:pt x="248" y="391"/>
                  </a:lnTo>
                  <a:lnTo>
                    <a:pt x="246" y="392"/>
                  </a:lnTo>
                  <a:lnTo>
                    <a:pt x="245" y="393"/>
                  </a:lnTo>
                  <a:lnTo>
                    <a:pt x="244" y="395"/>
                  </a:lnTo>
                  <a:lnTo>
                    <a:pt x="242" y="396"/>
                  </a:lnTo>
                  <a:lnTo>
                    <a:pt x="239" y="399"/>
                  </a:lnTo>
                  <a:lnTo>
                    <a:pt x="237" y="402"/>
                  </a:lnTo>
                  <a:lnTo>
                    <a:pt x="234" y="404"/>
                  </a:lnTo>
                  <a:lnTo>
                    <a:pt x="233" y="406"/>
                  </a:lnTo>
                  <a:lnTo>
                    <a:pt x="233" y="407"/>
                  </a:lnTo>
                  <a:lnTo>
                    <a:pt x="230" y="409"/>
                  </a:lnTo>
                  <a:lnTo>
                    <a:pt x="230" y="410"/>
                  </a:lnTo>
                  <a:lnTo>
                    <a:pt x="228" y="410"/>
                  </a:lnTo>
                  <a:lnTo>
                    <a:pt x="227" y="411"/>
                  </a:lnTo>
                  <a:lnTo>
                    <a:pt x="226" y="413"/>
                  </a:lnTo>
                  <a:lnTo>
                    <a:pt x="226" y="414"/>
                  </a:lnTo>
                  <a:lnTo>
                    <a:pt x="226" y="415"/>
                  </a:lnTo>
                  <a:lnTo>
                    <a:pt x="224" y="418"/>
                  </a:lnTo>
                  <a:lnTo>
                    <a:pt x="224" y="420"/>
                  </a:lnTo>
                  <a:lnTo>
                    <a:pt x="223" y="421"/>
                  </a:lnTo>
                  <a:lnTo>
                    <a:pt x="223" y="424"/>
                  </a:lnTo>
                  <a:lnTo>
                    <a:pt x="223" y="425"/>
                  </a:lnTo>
                  <a:lnTo>
                    <a:pt x="223" y="433"/>
                  </a:lnTo>
                  <a:lnTo>
                    <a:pt x="223" y="440"/>
                  </a:lnTo>
                  <a:lnTo>
                    <a:pt x="223" y="441"/>
                  </a:lnTo>
                  <a:lnTo>
                    <a:pt x="223" y="447"/>
                  </a:lnTo>
                  <a:lnTo>
                    <a:pt x="223" y="452"/>
                  </a:lnTo>
                  <a:lnTo>
                    <a:pt x="226" y="452"/>
                  </a:lnTo>
                  <a:lnTo>
                    <a:pt x="227" y="454"/>
                  </a:lnTo>
                  <a:lnTo>
                    <a:pt x="230" y="454"/>
                  </a:lnTo>
                  <a:lnTo>
                    <a:pt x="234" y="454"/>
                  </a:lnTo>
                  <a:lnTo>
                    <a:pt x="237" y="454"/>
                  </a:lnTo>
                  <a:lnTo>
                    <a:pt x="238" y="454"/>
                  </a:lnTo>
                  <a:lnTo>
                    <a:pt x="244" y="454"/>
                  </a:lnTo>
                  <a:lnTo>
                    <a:pt x="245" y="452"/>
                  </a:lnTo>
                  <a:lnTo>
                    <a:pt x="246" y="452"/>
                  </a:lnTo>
                  <a:lnTo>
                    <a:pt x="248" y="452"/>
                  </a:lnTo>
                  <a:lnTo>
                    <a:pt x="249" y="452"/>
                  </a:lnTo>
                  <a:lnTo>
                    <a:pt x="250" y="451"/>
                  </a:lnTo>
                  <a:lnTo>
                    <a:pt x="252" y="451"/>
                  </a:lnTo>
                  <a:lnTo>
                    <a:pt x="254" y="450"/>
                  </a:lnTo>
                  <a:lnTo>
                    <a:pt x="259" y="447"/>
                  </a:lnTo>
                  <a:lnTo>
                    <a:pt x="259" y="446"/>
                  </a:lnTo>
                  <a:lnTo>
                    <a:pt x="260" y="443"/>
                  </a:lnTo>
                  <a:lnTo>
                    <a:pt x="263" y="441"/>
                  </a:lnTo>
                  <a:lnTo>
                    <a:pt x="265" y="440"/>
                  </a:lnTo>
                  <a:lnTo>
                    <a:pt x="267" y="439"/>
                  </a:lnTo>
                  <a:lnTo>
                    <a:pt x="270" y="436"/>
                  </a:lnTo>
                  <a:lnTo>
                    <a:pt x="271" y="435"/>
                  </a:lnTo>
                  <a:lnTo>
                    <a:pt x="272" y="435"/>
                  </a:lnTo>
                  <a:lnTo>
                    <a:pt x="274" y="433"/>
                  </a:lnTo>
                  <a:lnTo>
                    <a:pt x="275" y="433"/>
                  </a:lnTo>
                  <a:lnTo>
                    <a:pt x="276" y="433"/>
                  </a:lnTo>
                  <a:lnTo>
                    <a:pt x="279" y="432"/>
                  </a:lnTo>
                  <a:lnTo>
                    <a:pt x="281" y="432"/>
                  </a:lnTo>
                  <a:lnTo>
                    <a:pt x="282" y="432"/>
                  </a:lnTo>
                  <a:lnTo>
                    <a:pt x="282" y="433"/>
                  </a:lnTo>
                  <a:lnTo>
                    <a:pt x="282" y="439"/>
                  </a:lnTo>
                  <a:lnTo>
                    <a:pt x="282" y="440"/>
                  </a:lnTo>
                  <a:lnTo>
                    <a:pt x="283" y="440"/>
                  </a:lnTo>
                  <a:lnTo>
                    <a:pt x="285" y="441"/>
                  </a:lnTo>
                  <a:lnTo>
                    <a:pt x="286" y="441"/>
                  </a:lnTo>
                  <a:lnTo>
                    <a:pt x="287" y="441"/>
                  </a:lnTo>
                  <a:lnTo>
                    <a:pt x="289" y="441"/>
                  </a:lnTo>
                  <a:lnTo>
                    <a:pt x="290" y="441"/>
                  </a:lnTo>
                  <a:lnTo>
                    <a:pt x="291" y="441"/>
                  </a:lnTo>
                  <a:lnTo>
                    <a:pt x="291" y="441"/>
                  </a:lnTo>
                  <a:lnTo>
                    <a:pt x="293" y="441"/>
                  </a:lnTo>
                  <a:lnTo>
                    <a:pt x="294" y="441"/>
                  </a:lnTo>
                  <a:lnTo>
                    <a:pt x="296" y="440"/>
                  </a:lnTo>
                  <a:lnTo>
                    <a:pt x="297" y="440"/>
                  </a:lnTo>
                  <a:lnTo>
                    <a:pt x="298" y="440"/>
                  </a:lnTo>
                  <a:lnTo>
                    <a:pt x="300" y="440"/>
                  </a:lnTo>
                  <a:lnTo>
                    <a:pt x="301" y="439"/>
                  </a:lnTo>
                  <a:lnTo>
                    <a:pt x="302" y="439"/>
                  </a:lnTo>
                  <a:lnTo>
                    <a:pt x="304" y="439"/>
                  </a:lnTo>
                  <a:lnTo>
                    <a:pt x="304" y="437"/>
                  </a:lnTo>
                  <a:lnTo>
                    <a:pt x="305" y="437"/>
                  </a:lnTo>
                  <a:lnTo>
                    <a:pt x="308" y="437"/>
                  </a:lnTo>
                  <a:lnTo>
                    <a:pt x="308" y="439"/>
                  </a:lnTo>
                  <a:lnTo>
                    <a:pt x="309" y="440"/>
                  </a:lnTo>
                  <a:lnTo>
                    <a:pt x="309" y="443"/>
                  </a:lnTo>
                  <a:lnTo>
                    <a:pt x="309" y="443"/>
                  </a:lnTo>
                  <a:lnTo>
                    <a:pt x="312" y="443"/>
                  </a:lnTo>
                  <a:lnTo>
                    <a:pt x="315" y="443"/>
                  </a:lnTo>
                  <a:lnTo>
                    <a:pt x="315" y="443"/>
                  </a:lnTo>
                  <a:lnTo>
                    <a:pt x="316" y="443"/>
                  </a:lnTo>
                  <a:lnTo>
                    <a:pt x="318" y="444"/>
                  </a:lnTo>
                  <a:lnTo>
                    <a:pt x="319" y="444"/>
                  </a:lnTo>
                  <a:lnTo>
                    <a:pt x="320" y="444"/>
                  </a:lnTo>
                  <a:lnTo>
                    <a:pt x="322" y="444"/>
                  </a:lnTo>
                  <a:lnTo>
                    <a:pt x="323" y="443"/>
                  </a:lnTo>
                  <a:lnTo>
                    <a:pt x="324" y="443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24" y="446"/>
                  </a:lnTo>
                  <a:lnTo>
                    <a:pt x="326" y="446"/>
                  </a:lnTo>
                  <a:lnTo>
                    <a:pt x="326" y="447"/>
                  </a:lnTo>
                  <a:lnTo>
                    <a:pt x="326" y="448"/>
                  </a:lnTo>
                  <a:lnTo>
                    <a:pt x="326" y="450"/>
                  </a:lnTo>
                  <a:lnTo>
                    <a:pt x="326" y="451"/>
                  </a:lnTo>
                  <a:lnTo>
                    <a:pt x="327" y="452"/>
                  </a:lnTo>
                  <a:lnTo>
                    <a:pt x="331" y="455"/>
                  </a:lnTo>
                  <a:lnTo>
                    <a:pt x="333" y="455"/>
                  </a:lnTo>
                  <a:lnTo>
                    <a:pt x="334" y="456"/>
                  </a:lnTo>
                  <a:lnTo>
                    <a:pt x="333" y="458"/>
                  </a:lnTo>
                  <a:lnTo>
                    <a:pt x="334" y="458"/>
                  </a:lnTo>
                  <a:lnTo>
                    <a:pt x="335" y="458"/>
                  </a:lnTo>
                  <a:lnTo>
                    <a:pt x="337" y="458"/>
                  </a:lnTo>
                  <a:lnTo>
                    <a:pt x="338" y="458"/>
                  </a:lnTo>
                  <a:lnTo>
                    <a:pt x="339" y="458"/>
                  </a:lnTo>
                  <a:lnTo>
                    <a:pt x="341" y="456"/>
                  </a:lnTo>
                  <a:lnTo>
                    <a:pt x="342" y="455"/>
                  </a:lnTo>
                  <a:lnTo>
                    <a:pt x="344" y="454"/>
                  </a:lnTo>
                  <a:lnTo>
                    <a:pt x="345" y="452"/>
                  </a:lnTo>
                  <a:lnTo>
                    <a:pt x="346" y="452"/>
                  </a:lnTo>
                  <a:lnTo>
                    <a:pt x="348" y="452"/>
                  </a:lnTo>
                  <a:lnTo>
                    <a:pt x="350" y="452"/>
                  </a:lnTo>
                  <a:lnTo>
                    <a:pt x="352" y="452"/>
                  </a:lnTo>
                  <a:lnTo>
                    <a:pt x="353" y="452"/>
                  </a:lnTo>
                  <a:lnTo>
                    <a:pt x="356" y="452"/>
                  </a:lnTo>
                  <a:lnTo>
                    <a:pt x="357" y="454"/>
                  </a:lnTo>
                  <a:lnTo>
                    <a:pt x="360" y="455"/>
                  </a:lnTo>
                  <a:lnTo>
                    <a:pt x="361" y="455"/>
                  </a:lnTo>
                  <a:lnTo>
                    <a:pt x="361" y="456"/>
                  </a:lnTo>
                  <a:lnTo>
                    <a:pt x="361" y="458"/>
                  </a:lnTo>
                  <a:lnTo>
                    <a:pt x="361" y="461"/>
                  </a:lnTo>
                  <a:lnTo>
                    <a:pt x="367" y="459"/>
                  </a:lnTo>
                  <a:lnTo>
                    <a:pt x="367" y="458"/>
                  </a:lnTo>
                  <a:lnTo>
                    <a:pt x="367" y="455"/>
                  </a:lnTo>
                  <a:lnTo>
                    <a:pt x="367" y="454"/>
                  </a:lnTo>
                  <a:lnTo>
                    <a:pt x="366" y="454"/>
                  </a:lnTo>
                  <a:lnTo>
                    <a:pt x="366" y="452"/>
                  </a:lnTo>
                  <a:lnTo>
                    <a:pt x="366" y="451"/>
                  </a:lnTo>
                  <a:lnTo>
                    <a:pt x="363" y="450"/>
                  </a:lnTo>
                  <a:lnTo>
                    <a:pt x="363" y="448"/>
                  </a:lnTo>
                  <a:lnTo>
                    <a:pt x="361" y="447"/>
                  </a:lnTo>
                  <a:lnTo>
                    <a:pt x="361" y="446"/>
                  </a:lnTo>
                  <a:lnTo>
                    <a:pt x="361" y="444"/>
                  </a:lnTo>
                  <a:lnTo>
                    <a:pt x="361" y="443"/>
                  </a:lnTo>
                  <a:lnTo>
                    <a:pt x="363" y="441"/>
                  </a:lnTo>
                  <a:lnTo>
                    <a:pt x="363" y="440"/>
                  </a:lnTo>
                  <a:lnTo>
                    <a:pt x="363" y="439"/>
                  </a:lnTo>
                  <a:lnTo>
                    <a:pt x="364" y="439"/>
                  </a:lnTo>
                  <a:lnTo>
                    <a:pt x="366" y="439"/>
                  </a:lnTo>
                  <a:lnTo>
                    <a:pt x="367" y="440"/>
                  </a:lnTo>
                  <a:lnTo>
                    <a:pt x="368" y="440"/>
                  </a:lnTo>
                  <a:lnTo>
                    <a:pt x="371" y="441"/>
                  </a:lnTo>
                  <a:lnTo>
                    <a:pt x="372" y="441"/>
                  </a:lnTo>
                  <a:lnTo>
                    <a:pt x="374" y="443"/>
                  </a:lnTo>
                  <a:lnTo>
                    <a:pt x="375" y="443"/>
                  </a:lnTo>
                  <a:lnTo>
                    <a:pt x="379" y="443"/>
                  </a:lnTo>
                  <a:lnTo>
                    <a:pt x="383" y="444"/>
                  </a:lnTo>
                  <a:lnTo>
                    <a:pt x="385" y="446"/>
                  </a:lnTo>
                  <a:lnTo>
                    <a:pt x="386" y="446"/>
                  </a:lnTo>
                  <a:lnTo>
                    <a:pt x="387" y="446"/>
                  </a:lnTo>
                  <a:lnTo>
                    <a:pt x="389" y="446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2" y="444"/>
                  </a:lnTo>
                  <a:lnTo>
                    <a:pt x="393" y="443"/>
                  </a:lnTo>
                  <a:lnTo>
                    <a:pt x="394" y="443"/>
                  </a:lnTo>
                  <a:lnTo>
                    <a:pt x="396" y="443"/>
                  </a:lnTo>
                  <a:lnTo>
                    <a:pt x="396" y="439"/>
                  </a:lnTo>
                  <a:lnTo>
                    <a:pt x="396" y="437"/>
                  </a:lnTo>
                  <a:lnTo>
                    <a:pt x="396" y="436"/>
                  </a:lnTo>
                  <a:lnTo>
                    <a:pt x="396" y="435"/>
                  </a:lnTo>
                  <a:lnTo>
                    <a:pt x="397" y="435"/>
                  </a:lnTo>
                  <a:lnTo>
                    <a:pt x="397" y="433"/>
                  </a:lnTo>
                  <a:lnTo>
                    <a:pt x="398" y="432"/>
                  </a:lnTo>
                  <a:lnTo>
                    <a:pt x="404" y="424"/>
                  </a:lnTo>
                  <a:lnTo>
                    <a:pt x="405" y="422"/>
                  </a:lnTo>
                  <a:lnTo>
                    <a:pt x="408" y="421"/>
                  </a:lnTo>
                  <a:lnTo>
                    <a:pt x="409" y="418"/>
                  </a:lnTo>
                  <a:lnTo>
                    <a:pt x="412" y="415"/>
                  </a:lnTo>
                  <a:lnTo>
                    <a:pt x="415" y="413"/>
                  </a:lnTo>
                  <a:lnTo>
                    <a:pt x="418" y="409"/>
                  </a:lnTo>
                  <a:lnTo>
                    <a:pt x="419" y="409"/>
                  </a:lnTo>
                  <a:lnTo>
                    <a:pt x="420" y="407"/>
                  </a:lnTo>
                  <a:lnTo>
                    <a:pt x="420" y="406"/>
                  </a:lnTo>
                  <a:lnTo>
                    <a:pt x="423" y="402"/>
                  </a:lnTo>
                  <a:lnTo>
                    <a:pt x="426" y="399"/>
                  </a:lnTo>
                  <a:lnTo>
                    <a:pt x="427" y="398"/>
                  </a:lnTo>
                  <a:lnTo>
                    <a:pt x="429" y="396"/>
                  </a:lnTo>
                  <a:lnTo>
                    <a:pt x="430" y="393"/>
                  </a:lnTo>
                  <a:lnTo>
                    <a:pt x="435" y="388"/>
                  </a:lnTo>
                  <a:lnTo>
                    <a:pt x="440" y="383"/>
                  </a:lnTo>
                  <a:lnTo>
                    <a:pt x="440" y="381"/>
                  </a:lnTo>
                  <a:lnTo>
                    <a:pt x="442" y="378"/>
                  </a:lnTo>
                  <a:lnTo>
                    <a:pt x="444" y="377"/>
                  </a:lnTo>
                  <a:lnTo>
                    <a:pt x="445" y="377"/>
                  </a:lnTo>
                  <a:lnTo>
                    <a:pt x="446" y="376"/>
                  </a:lnTo>
                  <a:lnTo>
                    <a:pt x="448" y="374"/>
                  </a:lnTo>
                  <a:lnTo>
                    <a:pt x="449" y="372"/>
                  </a:lnTo>
                  <a:lnTo>
                    <a:pt x="450" y="369"/>
                  </a:lnTo>
                  <a:lnTo>
                    <a:pt x="452" y="369"/>
                  </a:lnTo>
                  <a:lnTo>
                    <a:pt x="452" y="367"/>
                  </a:lnTo>
                  <a:lnTo>
                    <a:pt x="453" y="365"/>
                  </a:lnTo>
                  <a:lnTo>
                    <a:pt x="455" y="363"/>
                  </a:lnTo>
                  <a:lnTo>
                    <a:pt x="455" y="362"/>
                  </a:lnTo>
                  <a:lnTo>
                    <a:pt x="455" y="361"/>
                  </a:lnTo>
                  <a:lnTo>
                    <a:pt x="455" y="359"/>
                  </a:lnTo>
                  <a:lnTo>
                    <a:pt x="455" y="355"/>
                  </a:lnTo>
                  <a:lnTo>
                    <a:pt x="455" y="352"/>
                  </a:lnTo>
                  <a:lnTo>
                    <a:pt x="455" y="350"/>
                  </a:lnTo>
                  <a:lnTo>
                    <a:pt x="455" y="344"/>
                  </a:lnTo>
                  <a:lnTo>
                    <a:pt x="455" y="344"/>
                  </a:lnTo>
                  <a:lnTo>
                    <a:pt x="455" y="341"/>
                  </a:lnTo>
                  <a:lnTo>
                    <a:pt x="455" y="340"/>
                  </a:lnTo>
                  <a:lnTo>
                    <a:pt x="455" y="339"/>
                  </a:lnTo>
                  <a:lnTo>
                    <a:pt x="455" y="337"/>
                  </a:lnTo>
                  <a:lnTo>
                    <a:pt x="455" y="336"/>
                  </a:lnTo>
                  <a:lnTo>
                    <a:pt x="455" y="335"/>
                  </a:lnTo>
                  <a:lnTo>
                    <a:pt x="455" y="330"/>
                  </a:lnTo>
                  <a:lnTo>
                    <a:pt x="472" y="335"/>
                  </a:lnTo>
                  <a:lnTo>
                    <a:pt x="479" y="336"/>
                  </a:lnTo>
                  <a:lnTo>
                    <a:pt x="482" y="337"/>
                  </a:lnTo>
                  <a:lnTo>
                    <a:pt x="493" y="340"/>
                  </a:lnTo>
                  <a:lnTo>
                    <a:pt x="496" y="341"/>
                  </a:lnTo>
                  <a:lnTo>
                    <a:pt x="497" y="341"/>
                  </a:lnTo>
                  <a:lnTo>
                    <a:pt x="501" y="343"/>
                  </a:lnTo>
                  <a:lnTo>
                    <a:pt x="503" y="343"/>
                  </a:lnTo>
                  <a:lnTo>
                    <a:pt x="512" y="344"/>
                  </a:lnTo>
                  <a:lnTo>
                    <a:pt x="525" y="348"/>
                  </a:lnTo>
                  <a:lnTo>
                    <a:pt x="529" y="348"/>
                  </a:lnTo>
                  <a:lnTo>
                    <a:pt x="533" y="350"/>
                  </a:lnTo>
                  <a:lnTo>
                    <a:pt x="535" y="350"/>
                  </a:lnTo>
                  <a:lnTo>
                    <a:pt x="537" y="350"/>
                  </a:lnTo>
                  <a:lnTo>
                    <a:pt x="540" y="350"/>
                  </a:lnTo>
                  <a:lnTo>
                    <a:pt x="542" y="350"/>
                  </a:lnTo>
                  <a:lnTo>
                    <a:pt x="546" y="350"/>
                  </a:lnTo>
                  <a:lnTo>
                    <a:pt x="549" y="350"/>
                  </a:lnTo>
                  <a:lnTo>
                    <a:pt x="552" y="350"/>
                  </a:lnTo>
                  <a:lnTo>
                    <a:pt x="556" y="348"/>
                  </a:lnTo>
                  <a:lnTo>
                    <a:pt x="559" y="347"/>
                  </a:lnTo>
                  <a:lnTo>
                    <a:pt x="559" y="350"/>
                  </a:lnTo>
                  <a:lnTo>
                    <a:pt x="559" y="351"/>
                  </a:lnTo>
                  <a:lnTo>
                    <a:pt x="559" y="352"/>
                  </a:lnTo>
                  <a:lnTo>
                    <a:pt x="559" y="354"/>
                  </a:lnTo>
                  <a:lnTo>
                    <a:pt x="559" y="355"/>
                  </a:lnTo>
                  <a:lnTo>
                    <a:pt x="559" y="356"/>
                  </a:lnTo>
                  <a:lnTo>
                    <a:pt x="559" y="358"/>
                  </a:lnTo>
                  <a:lnTo>
                    <a:pt x="559" y="359"/>
                  </a:lnTo>
                  <a:lnTo>
                    <a:pt x="557" y="361"/>
                  </a:lnTo>
                  <a:lnTo>
                    <a:pt x="556" y="362"/>
                  </a:lnTo>
                  <a:lnTo>
                    <a:pt x="555" y="362"/>
                  </a:lnTo>
                  <a:lnTo>
                    <a:pt x="555" y="363"/>
                  </a:lnTo>
                  <a:lnTo>
                    <a:pt x="555" y="363"/>
                  </a:lnTo>
                  <a:lnTo>
                    <a:pt x="553" y="363"/>
                  </a:lnTo>
                  <a:lnTo>
                    <a:pt x="552" y="363"/>
                  </a:lnTo>
                  <a:lnTo>
                    <a:pt x="549" y="363"/>
                  </a:lnTo>
                  <a:lnTo>
                    <a:pt x="548" y="365"/>
                  </a:lnTo>
                  <a:lnTo>
                    <a:pt x="542" y="365"/>
                  </a:lnTo>
                  <a:lnTo>
                    <a:pt x="538" y="365"/>
                  </a:lnTo>
                  <a:lnTo>
                    <a:pt x="538" y="362"/>
                  </a:lnTo>
                  <a:lnTo>
                    <a:pt x="531" y="362"/>
                  </a:lnTo>
                  <a:lnTo>
                    <a:pt x="523" y="362"/>
                  </a:lnTo>
                  <a:lnTo>
                    <a:pt x="518" y="362"/>
                  </a:lnTo>
                  <a:lnTo>
                    <a:pt x="514" y="362"/>
                  </a:lnTo>
                  <a:lnTo>
                    <a:pt x="511" y="362"/>
                  </a:lnTo>
                  <a:lnTo>
                    <a:pt x="508" y="362"/>
                  </a:lnTo>
                  <a:lnTo>
                    <a:pt x="504" y="363"/>
                  </a:lnTo>
                  <a:lnTo>
                    <a:pt x="501" y="363"/>
                  </a:lnTo>
                  <a:lnTo>
                    <a:pt x="500" y="363"/>
                  </a:lnTo>
                  <a:lnTo>
                    <a:pt x="497" y="363"/>
                  </a:lnTo>
                  <a:lnTo>
                    <a:pt x="493" y="363"/>
                  </a:lnTo>
                  <a:lnTo>
                    <a:pt x="489" y="363"/>
                  </a:lnTo>
                  <a:lnTo>
                    <a:pt x="489" y="363"/>
                  </a:lnTo>
                  <a:lnTo>
                    <a:pt x="486" y="363"/>
                  </a:lnTo>
                  <a:lnTo>
                    <a:pt x="485" y="363"/>
                  </a:lnTo>
                  <a:lnTo>
                    <a:pt x="481" y="363"/>
                  </a:lnTo>
                  <a:lnTo>
                    <a:pt x="477" y="363"/>
                  </a:lnTo>
                  <a:lnTo>
                    <a:pt x="471" y="363"/>
                  </a:lnTo>
                  <a:lnTo>
                    <a:pt x="467" y="363"/>
                  </a:lnTo>
                  <a:lnTo>
                    <a:pt x="467" y="376"/>
                  </a:lnTo>
                  <a:lnTo>
                    <a:pt x="466" y="385"/>
                  </a:lnTo>
                  <a:lnTo>
                    <a:pt x="466" y="391"/>
                  </a:lnTo>
                  <a:lnTo>
                    <a:pt x="466" y="398"/>
                  </a:lnTo>
                  <a:lnTo>
                    <a:pt x="466" y="399"/>
                  </a:lnTo>
                  <a:lnTo>
                    <a:pt x="466" y="400"/>
                  </a:lnTo>
                  <a:lnTo>
                    <a:pt x="466" y="402"/>
                  </a:lnTo>
                  <a:lnTo>
                    <a:pt x="466" y="410"/>
                  </a:lnTo>
                  <a:lnTo>
                    <a:pt x="466" y="418"/>
                  </a:lnTo>
                  <a:lnTo>
                    <a:pt x="464" y="421"/>
                  </a:lnTo>
                  <a:lnTo>
                    <a:pt x="464" y="422"/>
                  </a:lnTo>
                  <a:lnTo>
                    <a:pt x="464" y="424"/>
                  </a:lnTo>
                  <a:lnTo>
                    <a:pt x="464" y="426"/>
                  </a:lnTo>
                  <a:lnTo>
                    <a:pt x="466" y="426"/>
                  </a:lnTo>
                  <a:lnTo>
                    <a:pt x="466" y="428"/>
                  </a:lnTo>
                  <a:lnTo>
                    <a:pt x="466" y="435"/>
                  </a:lnTo>
                  <a:lnTo>
                    <a:pt x="466" y="436"/>
                  </a:lnTo>
                  <a:lnTo>
                    <a:pt x="466" y="437"/>
                  </a:lnTo>
                  <a:lnTo>
                    <a:pt x="464" y="452"/>
                  </a:lnTo>
                  <a:lnTo>
                    <a:pt x="464" y="456"/>
                  </a:lnTo>
                  <a:lnTo>
                    <a:pt x="464" y="462"/>
                  </a:lnTo>
                  <a:lnTo>
                    <a:pt x="464" y="472"/>
                  </a:lnTo>
                  <a:lnTo>
                    <a:pt x="463" y="491"/>
                  </a:lnTo>
                  <a:lnTo>
                    <a:pt x="463" y="496"/>
                  </a:lnTo>
                  <a:lnTo>
                    <a:pt x="463" y="499"/>
                  </a:lnTo>
                  <a:lnTo>
                    <a:pt x="455" y="499"/>
                  </a:lnTo>
                  <a:lnTo>
                    <a:pt x="453" y="499"/>
                  </a:lnTo>
                  <a:lnTo>
                    <a:pt x="448" y="499"/>
                  </a:lnTo>
                  <a:lnTo>
                    <a:pt x="448" y="500"/>
                  </a:lnTo>
                  <a:lnTo>
                    <a:pt x="448" y="503"/>
                  </a:lnTo>
                  <a:lnTo>
                    <a:pt x="448" y="506"/>
                  </a:lnTo>
                  <a:lnTo>
                    <a:pt x="448" y="507"/>
                  </a:lnTo>
                  <a:lnTo>
                    <a:pt x="448" y="509"/>
                  </a:lnTo>
                  <a:lnTo>
                    <a:pt x="448" y="510"/>
                  </a:lnTo>
                  <a:lnTo>
                    <a:pt x="449" y="513"/>
                  </a:lnTo>
                  <a:lnTo>
                    <a:pt x="450" y="515"/>
                  </a:lnTo>
                  <a:lnTo>
                    <a:pt x="450" y="517"/>
                  </a:lnTo>
                  <a:lnTo>
                    <a:pt x="450" y="520"/>
                  </a:lnTo>
                  <a:lnTo>
                    <a:pt x="450" y="521"/>
                  </a:lnTo>
                  <a:lnTo>
                    <a:pt x="450" y="525"/>
                  </a:lnTo>
                  <a:lnTo>
                    <a:pt x="450" y="529"/>
                  </a:lnTo>
                  <a:lnTo>
                    <a:pt x="450" y="533"/>
                  </a:lnTo>
                  <a:lnTo>
                    <a:pt x="450" y="537"/>
                  </a:lnTo>
                  <a:lnTo>
                    <a:pt x="450" y="540"/>
                  </a:lnTo>
                  <a:lnTo>
                    <a:pt x="450" y="541"/>
                  </a:lnTo>
                  <a:lnTo>
                    <a:pt x="450" y="543"/>
                  </a:lnTo>
                  <a:lnTo>
                    <a:pt x="449" y="543"/>
                  </a:lnTo>
                  <a:lnTo>
                    <a:pt x="449" y="544"/>
                  </a:lnTo>
                  <a:lnTo>
                    <a:pt x="449" y="546"/>
                  </a:lnTo>
                  <a:lnTo>
                    <a:pt x="448" y="547"/>
                  </a:lnTo>
                  <a:lnTo>
                    <a:pt x="448" y="548"/>
                  </a:lnTo>
                  <a:lnTo>
                    <a:pt x="446" y="548"/>
                  </a:lnTo>
                  <a:lnTo>
                    <a:pt x="442" y="548"/>
                  </a:lnTo>
                  <a:lnTo>
                    <a:pt x="440" y="548"/>
                  </a:lnTo>
                  <a:lnTo>
                    <a:pt x="429" y="548"/>
                  </a:lnTo>
                  <a:lnTo>
                    <a:pt x="429" y="550"/>
                  </a:lnTo>
                  <a:lnTo>
                    <a:pt x="429" y="551"/>
                  </a:lnTo>
                  <a:lnTo>
                    <a:pt x="427" y="554"/>
                  </a:lnTo>
                  <a:lnTo>
                    <a:pt x="426" y="555"/>
                  </a:lnTo>
                  <a:lnTo>
                    <a:pt x="424" y="557"/>
                  </a:lnTo>
                  <a:lnTo>
                    <a:pt x="423" y="558"/>
                  </a:lnTo>
                  <a:lnTo>
                    <a:pt x="423" y="559"/>
                  </a:lnTo>
                  <a:lnTo>
                    <a:pt x="422" y="561"/>
                  </a:lnTo>
                  <a:lnTo>
                    <a:pt x="420" y="562"/>
                  </a:lnTo>
                  <a:lnTo>
                    <a:pt x="419" y="563"/>
                  </a:lnTo>
                  <a:lnTo>
                    <a:pt x="418" y="565"/>
                  </a:lnTo>
                  <a:lnTo>
                    <a:pt x="418" y="566"/>
                  </a:lnTo>
                  <a:lnTo>
                    <a:pt x="416" y="565"/>
                  </a:lnTo>
                  <a:lnTo>
                    <a:pt x="415" y="565"/>
                  </a:lnTo>
                  <a:lnTo>
                    <a:pt x="412" y="565"/>
                  </a:lnTo>
                  <a:lnTo>
                    <a:pt x="411" y="565"/>
                  </a:lnTo>
                  <a:lnTo>
                    <a:pt x="408" y="565"/>
                  </a:lnTo>
                  <a:lnTo>
                    <a:pt x="407" y="565"/>
                  </a:lnTo>
                  <a:lnTo>
                    <a:pt x="404" y="565"/>
                  </a:lnTo>
                  <a:lnTo>
                    <a:pt x="403" y="565"/>
                  </a:lnTo>
                  <a:lnTo>
                    <a:pt x="401" y="565"/>
                  </a:lnTo>
                  <a:lnTo>
                    <a:pt x="400" y="566"/>
                  </a:lnTo>
                  <a:lnTo>
                    <a:pt x="398" y="566"/>
                  </a:lnTo>
                  <a:lnTo>
                    <a:pt x="397" y="567"/>
                  </a:lnTo>
                  <a:lnTo>
                    <a:pt x="396" y="567"/>
                  </a:lnTo>
                  <a:lnTo>
                    <a:pt x="394" y="567"/>
                  </a:lnTo>
                  <a:lnTo>
                    <a:pt x="394" y="569"/>
                  </a:lnTo>
                  <a:lnTo>
                    <a:pt x="394" y="570"/>
                  </a:lnTo>
                  <a:lnTo>
                    <a:pt x="393" y="574"/>
                  </a:lnTo>
                  <a:lnTo>
                    <a:pt x="393" y="577"/>
                  </a:lnTo>
                  <a:lnTo>
                    <a:pt x="393" y="578"/>
                  </a:lnTo>
                  <a:lnTo>
                    <a:pt x="392" y="583"/>
                  </a:lnTo>
                  <a:lnTo>
                    <a:pt x="392" y="588"/>
                  </a:lnTo>
                  <a:lnTo>
                    <a:pt x="390" y="594"/>
                  </a:lnTo>
                  <a:lnTo>
                    <a:pt x="390" y="596"/>
                  </a:lnTo>
                  <a:lnTo>
                    <a:pt x="390" y="598"/>
                  </a:lnTo>
                  <a:lnTo>
                    <a:pt x="389" y="600"/>
                  </a:lnTo>
                  <a:lnTo>
                    <a:pt x="389" y="602"/>
                  </a:lnTo>
                  <a:lnTo>
                    <a:pt x="390" y="603"/>
                  </a:lnTo>
                  <a:lnTo>
                    <a:pt x="390" y="603"/>
                  </a:lnTo>
                  <a:lnTo>
                    <a:pt x="394" y="603"/>
                  </a:lnTo>
                  <a:lnTo>
                    <a:pt x="396" y="604"/>
                  </a:lnTo>
                  <a:lnTo>
                    <a:pt x="397" y="604"/>
                  </a:lnTo>
                  <a:lnTo>
                    <a:pt x="398" y="604"/>
                  </a:lnTo>
                  <a:lnTo>
                    <a:pt x="400" y="604"/>
                  </a:lnTo>
                  <a:lnTo>
                    <a:pt x="401" y="604"/>
                  </a:lnTo>
                  <a:lnTo>
                    <a:pt x="403" y="604"/>
                  </a:lnTo>
                  <a:lnTo>
                    <a:pt x="404" y="604"/>
                  </a:lnTo>
                  <a:lnTo>
                    <a:pt x="405" y="604"/>
                  </a:lnTo>
                  <a:lnTo>
                    <a:pt x="407" y="604"/>
                  </a:lnTo>
                  <a:lnTo>
                    <a:pt x="408" y="604"/>
                  </a:lnTo>
                  <a:lnTo>
                    <a:pt x="409" y="604"/>
                  </a:lnTo>
                  <a:lnTo>
                    <a:pt x="411" y="604"/>
                  </a:lnTo>
                  <a:lnTo>
                    <a:pt x="412" y="604"/>
                  </a:lnTo>
                  <a:lnTo>
                    <a:pt x="413" y="604"/>
                  </a:lnTo>
                  <a:lnTo>
                    <a:pt x="415" y="603"/>
                  </a:lnTo>
                  <a:lnTo>
                    <a:pt x="416" y="603"/>
                  </a:lnTo>
                  <a:lnTo>
                    <a:pt x="418" y="603"/>
                  </a:lnTo>
                  <a:lnTo>
                    <a:pt x="419" y="603"/>
                  </a:lnTo>
                  <a:lnTo>
                    <a:pt x="420" y="603"/>
                  </a:lnTo>
                  <a:lnTo>
                    <a:pt x="423" y="603"/>
                  </a:lnTo>
                  <a:lnTo>
                    <a:pt x="423" y="603"/>
                  </a:lnTo>
                  <a:lnTo>
                    <a:pt x="423" y="604"/>
                  </a:lnTo>
                  <a:lnTo>
                    <a:pt x="424" y="604"/>
                  </a:lnTo>
                  <a:lnTo>
                    <a:pt x="426" y="604"/>
                  </a:lnTo>
                  <a:lnTo>
                    <a:pt x="429" y="604"/>
                  </a:lnTo>
                  <a:lnTo>
                    <a:pt x="438" y="604"/>
                  </a:lnTo>
                  <a:lnTo>
                    <a:pt x="449" y="604"/>
                  </a:lnTo>
                  <a:lnTo>
                    <a:pt x="452" y="603"/>
                  </a:lnTo>
                  <a:lnTo>
                    <a:pt x="453" y="603"/>
                  </a:lnTo>
                  <a:lnTo>
                    <a:pt x="457" y="603"/>
                  </a:lnTo>
                  <a:lnTo>
                    <a:pt x="457" y="604"/>
                  </a:lnTo>
                  <a:lnTo>
                    <a:pt x="466" y="603"/>
                  </a:lnTo>
                  <a:lnTo>
                    <a:pt x="467" y="603"/>
                  </a:lnTo>
                  <a:lnTo>
                    <a:pt x="467" y="606"/>
                  </a:lnTo>
                  <a:lnTo>
                    <a:pt x="467" y="607"/>
                  </a:lnTo>
                  <a:lnTo>
                    <a:pt x="468" y="607"/>
                  </a:lnTo>
                  <a:lnTo>
                    <a:pt x="474" y="607"/>
                  </a:lnTo>
                  <a:lnTo>
                    <a:pt x="477" y="607"/>
                  </a:lnTo>
                  <a:lnTo>
                    <a:pt x="481" y="607"/>
                  </a:lnTo>
                  <a:lnTo>
                    <a:pt x="482" y="607"/>
                  </a:lnTo>
                  <a:lnTo>
                    <a:pt x="485" y="607"/>
                  </a:lnTo>
                  <a:lnTo>
                    <a:pt x="488" y="607"/>
                  </a:lnTo>
                  <a:lnTo>
                    <a:pt x="490" y="607"/>
                  </a:lnTo>
                  <a:lnTo>
                    <a:pt x="494" y="607"/>
                  </a:lnTo>
                  <a:lnTo>
                    <a:pt x="496" y="607"/>
                  </a:lnTo>
                  <a:lnTo>
                    <a:pt x="526" y="607"/>
                  </a:lnTo>
                  <a:lnTo>
                    <a:pt x="537" y="607"/>
                  </a:lnTo>
                  <a:lnTo>
                    <a:pt x="551" y="607"/>
                  </a:lnTo>
                  <a:lnTo>
                    <a:pt x="555" y="607"/>
                  </a:lnTo>
                  <a:lnTo>
                    <a:pt x="557" y="607"/>
                  </a:lnTo>
                  <a:lnTo>
                    <a:pt x="560" y="607"/>
                  </a:lnTo>
                  <a:lnTo>
                    <a:pt x="566" y="641"/>
                  </a:lnTo>
                  <a:lnTo>
                    <a:pt x="571" y="681"/>
                  </a:lnTo>
                  <a:lnTo>
                    <a:pt x="572" y="687"/>
                  </a:lnTo>
                  <a:lnTo>
                    <a:pt x="577" y="715"/>
                  </a:lnTo>
                  <a:lnTo>
                    <a:pt x="577" y="720"/>
                  </a:lnTo>
                  <a:lnTo>
                    <a:pt x="579" y="731"/>
                  </a:lnTo>
                  <a:lnTo>
                    <a:pt x="577" y="732"/>
                  </a:lnTo>
                  <a:lnTo>
                    <a:pt x="575" y="732"/>
                  </a:lnTo>
                  <a:lnTo>
                    <a:pt x="574" y="732"/>
                  </a:lnTo>
                  <a:lnTo>
                    <a:pt x="572" y="733"/>
                  </a:lnTo>
                  <a:lnTo>
                    <a:pt x="571" y="736"/>
                  </a:lnTo>
                  <a:lnTo>
                    <a:pt x="570" y="739"/>
                  </a:lnTo>
                  <a:lnTo>
                    <a:pt x="567" y="740"/>
                  </a:lnTo>
                  <a:lnTo>
                    <a:pt x="567" y="741"/>
                  </a:lnTo>
                  <a:lnTo>
                    <a:pt x="566" y="741"/>
                  </a:lnTo>
                  <a:lnTo>
                    <a:pt x="564" y="740"/>
                  </a:lnTo>
                  <a:lnTo>
                    <a:pt x="562" y="740"/>
                  </a:lnTo>
                  <a:lnTo>
                    <a:pt x="562" y="741"/>
                  </a:lnTo>
                  <a:lnTo>
                    <a:pt x="560" y="740"/>
                  </a:lnTo>
                  <a:lnTo>
                    <a:pt x="559" y="740"/>
                  </a:lnTo>
                  <a:lnTo>
                    <a:pt x="557" y="740"/>
                  </a:lnTo>
                  <a:lnTo>
                    <a:pt x="555" y="741"/>
                  </a:lnTo>
                  <a:lnTo>
                    <a:pt x="553" y="741"/>
                  </a:lnTo>
                  <a:lnTo>
                    <a:pt x="552" y="741"/>
                  </a:lnTo>
                  <a:lnTo>
                    <a:pt x="551" y="741"/>
                  </a:lnTo>
                  <a:lnTo>
                    <a:pt x="551" y="740"/>
                  </a:lnTo>
                  <a:lnTo>
                    <a:pt x="549" y="739"/>
                  </a:lnTo>
                  <a:lnTo>
                    <a:pt x="548" y="737"/>
                  </a:lnTo>
                  <a:lnTo>
                    <a:pt x="548" y="724"/>
                  </a:lnTo>
                  <a:lnTo>
                    <a:pt x="549" y="681"/>
                  </a:lnTo>
                  <a:lnTo>
                    <a:pt x="477" y="680"/>
                  </a:lnTo>
                  <a:lnTo>
                    <a:pt x="477" y="678"/>
                  </a:lnTo>
                  <a:lnTo>
                    <a:pt x="475" y="678"/>
                  </a:lnTo>
                  <a:lnTo>
                    <a:pt x="475" y="668"/>
                  </a:lnTo>
                  <a:lnTo>
                    <a:pt x="475" y="666"/>
                  </a:lnTo>
                  <a:lnTo>
                    <a:pt x="475" y="665"/>
                  </a:lnTo>
                  <a:lnTo>
                    <a:pt x="457" y="665"/>
                  </a:lnTo>
                  <a:lnTo>
                    <a:pt x="457" y="655"/>
                  </a:lnTo>
                  <a:lnTo>
                    <a:pt x="457" y="644"/>
                  </a:lnTo>
                  <a:lnTo>
                    <a:pt x="456" y="644"/>
                  </a:lnTo>
                  <a:lnTo>
                    <a:pt x="456" y="644"/>
                  </a:lnTo>
                  <a:lnTo>
                    <a:pt x="455" y="644"/>
                  </a:lnTo>
                  <a:lnTo>
                    <a:pt x="452" y="644"/>
                  </a:lnTo>
                  <a:lnTo>
                    <a:pt x="450" y="644"/>
                  </a:lnTo>
                  <a:lnTo>
                    <a:pt x="449" y="644"/>
                  </a:lnTo>
                  <a:lnTo>
                    <a:pt x="438" y="644"/>
                  </a:lnTo>
                  <a:lnTo>
                    <a:pt x="424" y="644"/>
                  </a:lnTo>
                  <a:lnTo>
                    <a:pt x="390" y="643"/>
                  </a:lnTo>
                  <a:lnTo>
                    <a:pt x="387" y="643"/>
                  </a:lnTo>
                  <a:lnTo>
                    <a:pt x="366" y="643"/>
                  </a:lnTo>
                  <a:lnTo>
                    <a:pt x="366" y="650"/>
                  </a:lnTo>
                  <a:lnTo>
                    <a:pt x="366" y="651"/>
                  </a:lnTo>
                  <a:lnTo>
                    <a:pt x="366" y="659"/>
                  </a:lnTo>
                  <a:lnTo>
                    <a:pt x="366" y="661"/>
                  </a:lnTo>
                  <a:lnTo>
                    <a:pt x="366" y="663"/>
                  </a:lnTo>
                  <a:lnTo>
                    <a:pt x="366" y="665"/>
                  </a:lnTo>
                  <a:lnTo>
                    <a:pt x="366" y="673"/>
                  </a:lnTo>
                  <a:lnTo>
                    <a:pt x="366" y="687"/>
                  </a:lnTo>
                  <a:lnTo>
                    <a:pt x="366" y="700"/>
                  </a:lnTo>
                  <a:lnTo>
                    <a:pt x="366" y="709"/>
                  </a:lnTo>
                  <a:lnTo>
                    <a:pt x="366" y="711"/>
                  </a:lnTo>
                  <a:lnTo>
                    <a:pt x="366" y="718"/>
                  </a:lnTo>
                  <a:lnTo>
                    <a:pt x="366" y="722"/>
                  </a:lnTo>
                  <a:lnTo>
                    <a:pt x="366" y="747"/>
                  </a:lnTo>
                  <a:lnTo>
                    <a:pt x="353" y="747"/>
                  </a:lnTo>
                  <a:lnTo>
                    <a:pt x="352" y="748"/>
                  </a:lnTo>
                  <a:lnTo>
                    <a:pt x="353" y="748"/>
                  </a:lnTo>
                  <a:lnTo>
                    <a:pt x="353" y="751"/>
                  </a:lnTo>
                  <a:lnTo>
                    <a:pt x="353" y="752"/>
                  </a:lnTo>
                  <a:lnTo>
                    <a:pt x="353" y="754"/>
                  </a:lnTo>
                  <a:lnTo>
                    <a:pt x="353" y="755"/>
                  </a:lnTo>
                  <a:lnTo>
                    <a:pt x="352" y="755"/>
                  </a:lnTo>
                  <a:lnTo>
                    <a:pt x="352" y="757"/>
                  </a:lnTo>
                  <a:lnTo>
                    <a:pt x="352" y="765"/>
                  </a:lnTo>
                  <a:lnTo>
                    <a:pt x="352" y="768"/>
                  </a:lnTo>
                  <a:lnTo>
                    <a:pt x="346" y="768"/>
                  </a:lnTo>
                  <a:lnTo>
                    <a:pt x="342" y="768"/>
                  </a:lnTo>
                  <a:lnTo>
                    <a:pt x="342" y="773"/>
                  </a:lnTo>
                  <a:lnTo>
                    <a:pt x="339" y="773"/>
                  </a:lnTo>
                  <a:lnTo>
                    <a:pt x="339" y="773"/>
                  </a:lnTo>
                  <a:lnTo>
                    <a:pt x="324" y="773"/>
                  </a:lnTo>
                  <a:lnTo>
                    <a:pt x="316" y="773"/>
                  </a:lnTo>
                  <a:lnTo>
                    <a:pt x="315" y="773"/>
                  </a:lnTo>
                  <a:lnTo>
                    <a:pt x="315" y="774"/>
                  </a:lnTo>
                  <a:lnTo>
                    <a:pt x="315" y="794"/>
                  </a:lnTo>
                  <a:lnTo>
                    <a:pt x="315" y="806"/>
                  </a:lnTo>
                  <a:lnTo>
                    <a:pt x="294" y="806"/>
                  </a:lnTo>
                  <a:lnTo>
                    <a:pt x="290" y="806"/>
                  </a:lnTo>
                  <a:lnTo>
                    <a:pt x="290" y="813"/>
                  </a:lnTo>
                  <a:lnTo>
                    <a:pt x="246" y="813"/>
                  </a:lnTo>
                  <a:lnTo>
                    <a:pt x="231" y="813"/>
                  </a:lnTo>
                  <a:lnTo>
                    <a:pt x="220" y="813"/>
                  </a:lnTo>
                  <a:lnTo>
                    <a:pt x="180" y="813"/>
                  </a:lnTo>
                  <a:lnTo>
                    <a:pt x="149" y="813"/>
                  </a:lnTo>
                  <a:lnTo>
                    <a:pt x="141" y="813"/>
                  </a:lnTo>
                  <a:lnTo>
                    <a:pt x="139" y="813"/>
                  </a:lnTo>
                  <a:lnTo>
                    <a:pt x="139" y="809"/>
                  </a:lnTo>
                  <a:lnTo>
                    <a:pt x="120" y="809"/>
                  </a:lnTo>
                  <a:lnTo>
                    <a:pt x="116" y="809"/>
                  </a:lnTo>
                  <a:lnTo>
                    <a:pt x="115" y="809"/>
                  </a:lnTo>
                  <a:lnTo>
                    <a:pt x="104" y="811"/>
                  </a:lnTo>
                  <a:lnTo>
                    <a:pt x="102" y="809"/>
                  </a:lnTo>
                  <a:lnTo>
                    <a:pt x="97" y="809"/>
                  </a:lnTo>
                  <a:lnTo>
                    <a:pt x="97" y="807"/>
                  </a:lnTo>
                  <a:lnTo>
                    <a:pt x="95" y="807"/>
                  </a:lnTo>
                  <a:lnTo>
                    <a:pt x="91" y="805"/>
                  </a:lnTo>
                  <a:lnTo>
                    <a:pt x="85" y="803"/>
                  </a:lnTo>
                  <a:lnTo>
                    <a:pt x="78" y="796"/>
                  </a:lnTo>
                  <a:lnTo>
                    <a:pt x="80" y="787"/>
                  </a:lnTo>
                  <a:lnTo>
                    <a:pt x="74" y="776"/>
                  </a:lnTo>
                  <a:lnTo>
                    <a:pt x="60" y="773"/>
                  </a:lnTo>
                  <a:lnTo>
                    <a:pt x="56" y="769"/>
                  </a:lnTo>
                  <a:lnTo>
                    <a:pt x="53" y="766"/>
                  </a:lnTo>
                  <a:lnTo>
                    <a:pt x="46" y="762"/>
                  </a:lnTo>
                  <a:lnTo>
                    <a:pt x="60" y="737"/>
                  </a:lnTo>
                  <a:lnTo>
                    <a:pt x="71" y="737"/>
                  </a:lnTo>
                  <a:lnTo>
                    <a:pt x="124" y="737"/>
                  </a:lnTo>
                  <a:lnTo>
                    <a:pt x="123" y="737"/>
                  </a:lnTo>
                  <a:lnTo>
                    <a:pt x="123" y="736"/>
                  </a:lnTo>
                  <a:lnTo>
                    <a:pt x="123" y="732"/>
                  </a:lnTo>
                  <a:lnTo>
                    <a:pt x="123" y="731"/>
                  </a:lnTo>
                  <a:lnTo>
                    <a:pt x="123" y="722"/>
                  </a:lnTo>
                  <a:lnTo>
                    <a:pt x="123" y="710"/>
                  </a:lnTo>
                  <a:lnTo>
                    <a:pt x="123" y="704"/>
                  </a:lnTo>
                  <a:lnTo>
                    <a:pt x="123" y="684"/>
                  </a:lnTo>
                  <a:lnTo>
                    <a:pt x="85" y="684"/>
                  </a:lnTo>
                  <a:lnTo>
                    <a:pt x="97" y="661"/>
                  </a:lnTo>
                  <a:lnTo>
                    <a:pt x="106" y="643"/>
                  </a:lnTo>
                  <a:lnTo>
                    <a:pt x="113" y="632"/>
                  </a:lnTo>
                  <a:lnTo>
                    <a:pt x="117" y="625"/>
                  </a:lnTo>
                  <a:lnTo>
                    <a:pt x="119" y="624"/>
                  </a:lnTo>
                  <a:lnTo>
                    <a:pt x="116" y="624"/>
                  </a:lnTo>
                  <a:lnTo>
                    <a:pt x="67" y="622"/>
                  </a:lnTo>
                  <a:lnTo>
                    <a:pt x="63" y="622"/>
                  </a:lnTo>
                  <a:lnTo>
                    <a:pt x="61" y="622"/>
                  </a:lnTo>
                  <a:lnTo>
                    <a:pt x="61" y="588"/>
                  </a:lnTo>
                  <a:lnTo>
                    <a:pt x="31" y="587"/>
                  </a:lnTo>
                  <a:lnTo>
                    <a:pt x="31" y="585"/>
                  </a:lnTo>
                  <a:lnTo>
                    <a:pt x="31" y="583"/>
                  </a:lnTo>
                  <a:lnTo>
                    <a:pt x="20" y="583"/>
                  </a:lnTo>
                  <a:lnTo>
                    <a:pt x="20" y="581"/>
                  </a:lnTo>
                  <a:lnTo>
                    <a:pt x="19" y="581"/>
                  </a:lnTo>
                  <a:lnTo>
                    <a:pt x="17" y="581"/>
                  </a:lnTo>
                  <a:lnTo>
                    <a:pt x="13" y="581"/>
                  </a:lnTo>
                  <a:lnTo>
                    <a:pt x="9" y="578"/>
                  </a:lnTo>
                  <a:lnTo>
                    <a:pt x="6" y="583"/>
                  </a:lnTo>
                  <a:lnTo>
                    <a:pt x="4" y="583"/>
                  </a:lnTo>
                  <a:lnTo>
                    <a:pt x="0" y="581"/>
                  </a:lnTo>
                  <a:lnTo>
                    <a:pt x="0" y="576"/>
                  </a:lnTo>
                  <a:lnTo>
                    <a:pt x="1" y="572"/>
                  </a:lnTo>
                  <a:lnTo>
                    <a:pt x="5" y="570"/>
                  </a:lnTo>
                  <a:lnTo>
                    <a:pt x="8" y="572"/>
                  </a:lnTo>
                  <a:lnTo>
                    <a:pt x="9" y="570"/>
                  </a:lnTo>
                  <a:lnTo>
                    <a:pt x="11" y="570"/>
                  </a:lnTo>
                  <a:lnTo>
                    <a:pt x="13" y="570"/>
                  </a:lnTo>
                  <a:lnTo>
                    <a:pt x="15" y="570"/>
                  </a:lnTo>
                  <a:lnTo>
                    <a:pt x="20" y="569"/>
                  </a:lnTo>
                  <a:lnTo>
                    <a:pt x="17" y="565"/>
                  </a:lnTo>
                  <a:lnTo>
                    <a:pt x="13" y="562"/>
                  </a:lnTo>
                  <a:lnTo>
                    <a:pt x="15" y="557"/>
                  </a:lnTo>
                  <a:lnTo>
                    <a:pt x="16" y="552"/>
                  </a:lnTo>
                  <a:lnTo>
                    <a:pt x="17" y="548"/>
                  </a:lnTo>
                  <a:lnTo>
                    <a:pt x="23" y="552"/>
                  </a:lnTo>
                  <a:lnTo>
                    <a:pt x="26" y="554"/>
                  </a:lnTo>
                  <a:lnTo>
                    <a:pt x="28" y="555"/>
                  </a:lnTo>
                  <a:lnTo>
                    <a:pt x="30" y="554"/>
                  </a:lnTo>
                  <a:lnTo>
                    <a:pt x="27" y="546"/>
                  </a:lnTo>
                  <a:lnTo>
                    <a:pt x="24" y="540"/>
                  </a:lnTo>
                  <a:lnTo>
                    <a:pt x="24" y="536"/>
                  </a:lnTo>
                  <a:lnTo>
                    <a:pt x="26" y="535"/>
                  </a:lnTo>
                  <a:lnTo>
                    <a:pt x="28" y="524"/>
                  </a:lnTo>
                  <a:lnTo>
                    <a:pt x="28" y="521"/>
                  </a:lnTo>
                  <a:lnTo>
                    <a:pt x="30" y="524"/>
                  </a:lnTo>
                  <a:lnTo>
                    <a:pt x="30" y="526"/>
                  </a:lnTo>
                  <a:lnTo>
                    <a:pt x="32" y="525"/>
                  </a:lnTo>
                  <a:lnTo>
                    <a:pt x="35" y="529"/>
                  </a:lnTo>
                  <a:lnTo>
                    <a:pt x="37" y="535"/>
                  </a:lnTo>
                  <a:lnTo>
                    <a:pt x="35" y="540"/>
                  </a:lnTo>
                  <a:lnTo>
                    <a:pt x="39" y="539"/>
                  </a:lnTo>
                  <a:lnTo>
                    <a:pt x="41" y="539"/>
                  </a:lnTo>
                  <a:lnTo>
                    <a:pt x="43" y="541"/>
                  </a:lnTo>
                  <a:lnTo>
                    <a:pt x="43" y="543"/>
                  </a:lnTo>
                  <a:lnTo>
                    <a:pt x="45" y="544"/>
                  </a:lnTo>
                  <a:lnTo>
                    <a:pt x="46" y="546"/>
                  </a:lnTo>
                  <a:lnTo>
                    <a:pt x="46" y="541"/>
                  </a:lnTo>
                  <a:lnTo>
                    <a:pt x="43" y="530"/>
                  </a:lnTo>
                  <a:lnTo>
                    <a:pt x="45" y="525"/>
                  </a:lnTo>
                  <a:lnTo>
                    <a:pt x="49" y="525"/>
                  </a:lnTo>
                  <a:lnTo>
                    <a:pt x="50" y="522"/>
                  </a:lnTo>
                  <a:lnTo>
                    <a:pt x="49" y="521"/>
                  </a:lnTo>
                  <a:lnTo>
                    <a:pt x="43" y="517"/>
                  </a:lnTo>
                  <a:lnTo>
                    <a:pt x="43" y="515"/>
                  </a:lnTo>
                  <a:lnTo>
                    <a:pt x="42" y="513"/>
                  </a:lnTo>
                  <a:lnTo>
                    <a:pt x="43" y="514"/>
                  </a:lnTo>
                  <a:lnTo>
                    <a:pt x="46" y="514"/>
                  </a:lnTo>
                  <a:lnTo>
                    <a:pt x="53" y="517"/>
                  </a:lnTo>
                  <a:lnTo>
                    <a:pt x="56" y="518"/>
                  </a:lnTo>
                  <a:lnTo>
                    <a:pt x="63" y="522"/>
                  </a:lnTo>
                  <a:lnTo>
                    <a:pt x="60" y="524"/>
                  </a:lnTo>
                  <a:lnTo>
                    <a:pt x="58" y="533"/>
                  </a:lnTo>
                  <a:lnTo>
                    <a:pt x="61" y="535"/>
                  </a:lnTo>
                  <a:lnTo>
                    <a:pt x="61" y="532"/>
                  </a:lnTo>
                  <a:lnTo>
                    <a:pt x="64" y="532"/>
                  </a:lnTo>
                  <a:lnTo>
                    <a:pt x="67" y="535"/>
                  </a:lnTo>
                  <a:lnTo>
                    <a:pt x="67" y="539"/>
                  </a:lnTo>
                  <a:lnTo>
                    <a:pt x="69" y="543"/>
                  </a:lnTo>
                  <a:lnTo>
                    <a:pt x="68" y="547"/>
                  </a:lnTo>
                  <a:lnTo>
                    <a:pt x="64" y="548"/>
                  </a:lnTo>
                  <a:lnTo>
                    <a:pt x="67" y="550"/>
                  </a:lnTo>
                  <a:lnTo>
                    <a:pt x="69" y="551"/>
                  </a:lnTo>
                  <a:lnTo>
                    <a:pt x="68" y="558"/>
                  </a:lnTo>
                  <a:lnTo>
                    <a:pt x="71" y="558"/>
                  </a:lnTo>
                  <a:lnTo>
                    <a:pt x="75" y="552"/>
                  </a:lnTo>
                  <a:lnTo>
                    <a:pt x="76" y="548"/>
                  </a:lnTo>
                  <a:lnTo>
                    <a:pt x="78" y="547"/>
                  </a:lnTo>
                  <a:lnTo>
                    <a:pt x="80" y="543"/>
                  </a:lnTo>
                  <a:lnTo>
                    <a:pt x="82" y="546"/>
                  </a:lnTo>
                  <a:lnTo>
                    <a:pt x="83" y="552"/>
                  </a:lnTo>
                  <a:lnTo>
                    <a:pt x="82" y="567"/>
                  </a:lnTo>
                  <a:lnTo>
                    <a:pt x="78" y="573"/>
                  </a:lnTo>
                  <a:lnTo>
                    <a:pt x="80" y="576"/>
                  </a:lnTo>
                  <a:lnTo>
                    <a:pt x="86" y="569"/>
                  </a:lnTo>
                  <a:lnTo>
                    <a:pt x="90" y="565"/>
                  </a:lnTo>
                  <a:lnTo>
                    <a:pt x="93" y="569"/>
                  </a:lnTo>
                  <a:lnTo>
                    <a:pt x="94" y="574"/>
                  </a:lnTo>
                  <a:lnTo>
                    <a:pt x="94" y="576"/>
                  </a:lnTo>
                  <a:lnTo>
                    <a:pt x="97" y="581"/>
                  </a:lnTo>
                  <a:lnTo>
                    <a:pt x="97" y="587"/>
                  </a:lnTo>
                  <a:lnTo>
                    <a:pt x="104" y="595"/>
                  </a:lnTo>
                  <a:lnTo>
                    <a:pt x="102" y="587"/>
                  </a:lnTo>
                  <a:lnTo>
                    <a:pt x="102" y="585"/>
                  </a:lnTo>
                  <a:lnTo>
                    <a:pt x="104" y="578"/>
                  </a:lnTo>
                  <a:lnTo>
                    <a:pt x="100" y="572"/>
                  </a:lnTo>
                  <a:lnTo>
                    <a:pt x="101" y="567"/>
                  </a:lnTo>
                  <a:lnTo>
                    <a:pt x="97" y="558"/>
                  </a:lnTo>
                  <a:lnTo>
                    <a:pt x="94" y="554"/>
                  </a:lnTo>
                  <a:lnTo>
                    <a:pt x="94" y="544"/>
                  </a:lnTo>
                  <a:lnTo>
                    <a:pt x="94" y="540"/>
                  </a:lnTo>
                  <a:lnTo>
                    <a:pt x="100" y="535"/>
                  </a:lnTo>
                  <a:lnTo>
                    <a:pt x="94" y="535"/>
                  </a:lnTo>
                  <a:lnTo>
                    <a:pt x="94" y="535"/>
                  </a:lnTo>
                  <a:lnTo>
                    <a:pt x="91" y="535"/>
                  </a:lnTo>
                  <a:lnTo>
                    <a:pt x="90" y="526"/>
                  </a:lnTo>
                  <a:lnTo>
                    <a:pt x="89" y="526"/>
                  </a:lnTo>
                  <a:lnTo>
                    <a:pt x="87" y="529"/>
                  </a:lnTo>
                  <a:lnTo>
                    <a:pt x="85" y="528"/>
                  </a:lnTo>
                  <a:lnTo>
                    <a:pt x="83" y="528"/>
                  </a:lnTo>
                  <a:lnTo>
                    <a:pt x="83" y="526"/>
                  </a:lnTo>
                  <a:lnTo>
                    <a:pt x="82" y="522"/>
                  </a:lnTo>
                  <a:lnTo>
                    <a:pt x="85" y="522"/>
                  </a:lnTo>
                  <a:lnTo>
                    <a:pt x="85" y="518"/>
                  </a:lnTo>
                  <a:lnTo>
                    <a:pt x="82" y="515"/>
                  </a:lnTo>
                  <a:lnTo>
                    <a:pt x="83" y="515"/>
                  </a:lnTo>
                  <a:lnTo>
                    <a:pt x="85" y="517"/>
                  </a:lnTo>
                  <a:lnTo>
                    <a:pt x="89" y="514"/>
                  </a:lnTo>
                  <a:lnTo>
                    <a:pt x="91" y="513"/>
                  </a:lnTo>
                  <a:lnTo>
                    <a:pt x="93" y="518"/>
                  </a:lnTo>
                  <a:lnTo>
                    <a:pt x="95" y="515"/>
                  </a:lnTo>
                  <a:lnTo>
                    <a:pt x="97" y="518"/>
                  </a:lnTo>
                  <a:lnTo>
                    <a:pt x="97" y="524"/>
                  </a:lnTo>
                  <a:lnTo>
                    <a:pt x="98" y="525"/>
                  </a:lnTo>
                  <a:lnTo>
                    <a:pt x="100" y="522"/>
                  </a:lnTo>
                  <a:lnTo>
                    <a:pt x="101" y="522"/>
                  </a:lnTo>
                  <a:lnTo>
                    <a:pt x="102" y="522"/>
                  </a:lnTo>
                  <a:lnTo>
                    <a:pt x="104" y="525"/>
                  </a:lnTo>
                  <a:lnTo>
                    <a:pt x="106" y="524"/>
                  </a:lnTo>
                  <a:lnTo>
                    <a:pt x="108" y="525"/>
                  </a:lnTo>
                  <a:lnTo>
                    <a:pt x="108" y="526"/>
                  </a:lnTo>
                  <a:lnTo>
                    <a:pt x="108" y="529"/>
                  </a:lnTo>
                  <a:lnTo>
                    <a:pt x="111" y="530"/>
                  </a:lnTo>
                  <a:lnTo>
                    <a:pt x="113" y="539"/>
                  </a:lnTo>
                  <a:lnTo>
                    <a:pt x="111" y="543"/>
                  </a:lnTo>
                  <a:lnTo>
                    <a:pt x="115" y="543"/>
                  </a:lnTo>
                  <a:lnTo>
                    <a:pt x="115" y="544"/>
                  </a:lnTo>
                  <a:lnTo>
                    <a:pt x="117" y="548"/>
                  </a:lnTo>
                  <a:lnTo>
                    <a:pt x="112" y="551"/>
                  </a:lnTo>
                  <a:lnTo>
                    <a:pt x="116" y="554"/>
                  </a:lnTo>
                  <a:lnTo>
                    <a:pt x="119" y="554"/>
                  </a:lnTo>
                  <a:lnTo>
                    <a:pt x="120" y="559"/>
                  </a:lnTo>
                  <a:lnTo>
                    <a:pt x="122" y="563"/>
                  </a:lnTo>
                  <a:lnTo>
                    <a:pt x="123" y="563"/>
                  </a:lnTo>
                  <a:lnTo>
                    <a:pt x="127" y="566"/>
                  </a:lnTo>
                  <a:lnTo>
                    <a:pt x="126" y="563"/>
                  </a:lnTo>
                  <a:lnTo>
                    <a:pt x="124" y="559"/>
                  </a:lnTo>
                  <a:lnTo>
                    <a:pt x="124" y="558"/>
                  </a:lnTo>
                  <a:lnTo>
                    <a:pt x="124" y="555"/>
                  </a:lnTo>
                  <a:lnTo>
                    <a:pt x="124" y="551"/>
                  </a:lnTo>
                  <a:lnTo>
                    <a:pt x="124" y="544"/>
                  </a:lnTo>
                  <a:lnTo>
                    <a:pt x="127" y="546"/>
                  </a:lnTo>
                  <a:lnTo>
                    <a:pt x="130" y="546"/>
                  </a:lnTo>
                  <a:lnTo>
                    <a:pt x="132" y="546"/>
                  </a:lnTo>
                  <a:lnTo>
                    <a:pt x="132" y="548"/>
                  </a:lnTo>
                  <a:lnTo>
                    <a:pt x="134" y="552"/>
                  </a:lnTo>
                  <a:lnTo>
                    <a:pt x="135" y="557"/>
                  </a:lnTo>
                  <a:lnTo>
                    <a:pt x="139" y="551"/>
                  </a:lnTo>
                  <a:lnTo>
                    <a:pt x="141" y="551"/>
                  </a:lnTo>
                  <a:lnTo>
                    <a:pt x="142" y="561"/>
                  </a:lnTo>
                  <a:lnTo>
                    <a:pt x="145" y="563"/>
                  </a:lnTo>
                  <a:lnTo>
                    <a:pt x="146" y="567"/>
                  </a:lnTo>
                  <a:lnTo>
                    <a:pt x="145" y="572"/>
                  </a:lnTo>
                  <a:lnTo>
                    <a:pt x="146" y="569"/>
                  </a:lnTo>
                  <a:lnTo>
                    <a:pt x="150" y="570"/>
                  </a:lnTo>
                  <a:lnTo>
                    <a:pt x="149" y="567"/>
                  </a:lnTo>
                  <a:lnTo>
                    <a:pt x="150" y="561"/>
                  </a:lnTo>
                  <a:lnTo>
                    <a:pt x="149" y="552"/>
                  </a:lnTo>
                  <a:lnTo>
                    <a:pt x="150" y="550"/>
                  </a:lnTo>
                  <a:lnTo>
                    <a:pt x="153" y="550"/>
                  </a:lnTo>
                  <a:lnTo>
                    <a:pt x="157" y="552"/>
                  </a:lnTo>
                  <a:lnTo>
                    <a:pt x="160" y="550"/>
                  </a:lnTo>
                  <a:lnTo>
                    <a:pt x="167" y="535"/>
                  </a:lnTo>
                  <a:lnTo>
                    <a:pt x="161" y="535"/>
                  </a:lnTo>
                  <a:lnTo>
                    <a:pt x="156" y="530"/>
                  </a:lnTo>
                  <a:lnTo>
                    <a:pt x="146" y="535"/>
                  </a:lnTo>
                  <a:lnTo>
                    <a:pt x="145" y="533"/>
                  </a:lnTo>
                  <a:lnTo>
                    <a:pt x="150" y="530"/>
                  </a:lnTo>
                  <a:lnTo>
                    <a:pt x="154" y="525"/>
                  </a:lnTo>
                  <a:lnTo>
                    <a:pt x="157" y="520"/>
                  </a:lnTo>
                  <a:lnTo>
                    <a:pt x="152" y="522"/>
                  </a:lnTo>
                  <a:lnTo>
                    <a:pt x="148" y="524"/>
                  </a:lnTo>
                  <a:lnTo>
                    <a:pt x="138" y="521"/>
                  </a:lnTo>
                  <a:lnTo>
                    <a:pt x="141" y="513"/>
                  </a:lnTo>
                  <a:lnTo>
                    <a:pt x="137" y="511"/>
                  </a:lnTo>
                  <a:lnTo>
                    <a:pt x="137" y="506"/>
                  </a:lnTo>
                  <a:lnTo>
                    <a:pt x="128" y="510"/>
                  </a:lnTo>
                  <a:lnTo>
                    <a:pt x="123" y="510"/>
                  </a:lnTo>
                  <a:lnTo>
                    <a:pt x="120" y="506"/>
                  </a:lnTo>
                  <a:lnTo>
                    <a:pt x="123" y="502"/>
                  </a:lnTo>
                  <a:lnTo>
                    <a:pt x="120" y="498"/>
                  </a:lnTo>
                  <a:lnTo>
                    <a:pt x="124" y="491"/>
                  </a:lnTo>
                  <a:lnTo>
                    <a:pt x="123" y="491"/>
                  </a:lnTo>
                  <a:lnTo>
                    <a:pt x="119" y="491"/>
                  </a:lnTo>
                  <a:lnTo>
                    <a:pt x="112" y="492"/>
                  </a:lnTo>
                  <a:lnTo>
                    <a:pt x="105" y="492"/>
                  </a:lnTo>
                  <a:lnTo>
                    <a:pt x="113" y="481"/>
                  </a:lnTo>
                  <a:lnTo>
                    <a:pt x="116" y="481"/>
                  </a:lnTo>
                  <a:lnTo>
                    <a:pt x="123" y="477"/>
                  </a:lnTo>
                  <a:lnTo>
                    <a:pt x="132" y="474"/>
                  </a:lnTo>
                  <a:lnTo>
                    <a:pt x="117" y="472"/>
                  </a:lnTo>
                  <a:lnTo>
                    <a:pt x="116" y="466"/>
                  </a:lnTo>
                  <a:lnTo>
                    <a:pt x="117" y="462"/>
                  </a:lnTo>
                  <a:lnTo>
                    <a:pt x="115" y="462"/>
                  </a:lnTo>
                  <a:lnTo>
                    <a:pt x="113" y="461"/>
                  </a:lnTo>
                  <a:lnTo>
                    <a:pt x="108" y="472"/>
                  </a:lnTo>
                  <a:lnTo>
                    <a:pt x="101" y="476"/>
                  </a:lnTo>
                  <a:lnTo>
                    <a:pt x="98" y="476"/>
                  </a:lnTo>
                  <a:lnTo>
                    <a:pt x="98" y="467"/>
                  </a:lnTo>
                  <a:lnTo>
                    <a:pt x="95" y="463"/>
                  </a:lnTo>
                  <a:lnTo>
                    <a:pt x="94" y="462"/>
                  </a:lnTo>
                  <a:lnTo>
                    <a:pt x="91" y="463"/>
                  </a:lnTo>
                  <a:lnTo>
                    <a:pt x="93" y="466"/>
                  </a:lnTo>
                  <a:lnTo>
                    <a:pt x="83" y="465"/>
                  </a:lnTo>
                  <a:lnTo>
                    <a:pt x="83" y="452"/>
                  </a:lnTo>
                  <a:lnTo>
                    <a:pt x="83" y="444"/>
                  </a:lnTo>
                  <a:lnTo>
                    <a:pt x="68" y="444"/>
                  </a:lnTo>
                  <a:lnTo>
                    <a:pt x="61" y="444"/>
                  </a:lnTo>
                  <a:lnTo>
                    <a:pt x="61" y="443"/>
                  </a:lnTo>
                  <a:lnTo>
                    <a:pt x="61" y="441"/>
                  </a:lnTo>
                  <a:lnTo>
                    <a:pt x="61" y="440"/>
                  </a:lnTo>
                  <a:lnTo>
                    <a:pt x="63" y="440"/>
                  </a:lnTo>
                  <a:lnTo>
                    <a:pt x="65" y="440"/>
                  </a:lnTo>
                  <a:lnTo>
                    <a:pt x="67" y="440"/>
                  </a:lnTo>
                  <a:lnTo>
                    <a:pt x="68" y="440"/>
                  </a:lnTo>
                  <a:lnTo>
                    <a:pt x="76" y="440"/>
                  </a:lnTo>
                  <a:lnTo>
                    <a:pt x="83" y="441"/>
                  </a:lnTo>
                  <a:lnTo>
                    <a:pt x="85" y="441"/>
                  </a:lnTo>
                  <a:lnTo>
                    <a:pt x="86" y="441"/>
                  </a:lnTo>
                  <a:lnTo>
                    <a:pt x="101" y="441"/>
                  </a:lnTo>
                  <a:lnTo>
                    <a:pt x="102" y="441"/>
                  </a:lnTo>
                  <a:lnTo>
                    <a:pt x="111" y="443"/>
                  </a:lnTo>
                  <a:lnTo>
                    <a:pt x="115" y="443"/>
                  </a:lnTo>
                  <a:lnTo>
                    <a:pt x="123" y="443"/>
                  </a:lnTo>
                  <a:lnTo>
                    <a:pt x="128" y="443"/>
                  </a:lnTo>
                  <a:lnTo>
                    <a:pt x="130" y="443"/>
                  </a:lnTo>
                  <a:lnTo>
                    <a:pt x="132" y="443"/>
                  </a:lnTo>
                  <a:lnTo>
                    <a:pt x="135" y="443"/>
                  </a:lnTo>
                  <a:lnTo>
                    <a:pt x="139" y="443"/>
                  </a:lnTo>
                  <a:lnTo>
                    <a:pt x="141" y="443"/>
                  </a:lnTo>
                  <a:lnTo>
                    <a:pt x="142" y="443"/>
                  </a:lnTo>
                  <a:lnTo>
                    <a:pt x="142" y="443"/>
                  </a:lnTo>
                  <a:lnTo>
                    <a:pt x="142" y="441"/>
                  </a:lnTo>
                  <a:lnTo>
                    <a:pt x="142" y="440"/>
                  </a:lnTo>
                  <a:lnTo>
                    <a:pt x="142" y="439"/>
                  </a:lnTo>
                  <a:lnTo>
                    <a:pt x="141" y="436"/>
                  </a:lnTo>
                  <a:lnTo>
                    <a:pt x="141" y="435"/>
                  </a:lnTo>
                  <a:lnTo>
                    <a:pt x="141" y="433"/>
                  </a:lnTo>
                  <a:lnTo>
                    <a:pt x="141" y="432"/>
                  </a:lnTo>
                  <a:lnTo>
                    <a:pt x="135" y="421"/>
                  </a:lnTo>
                  <a:lnTo>
                    <a:pt x="135" y="420"/>
                  </a:lnTo>
                  <a:lnTo>
                    <a:pt x="139" y="418"/>
                  </a:lnTo>
                  <a:lnTo>
                    <a:pt x="141" y="417"/>
                  </a:lnTo>
                  <a:lnTo>
                    <a:pt x="142" y="415"/>
                  </a:lnTo>
                  <a:lnTo>
                    <a:pt x="145" y="414"/>
                  </a:lnTo>
                  <a:lnTo>
                    <a:pt x="146" y="413"/>
                  </a:lnTo>
                  <a:lnTo>
                    <a:pt x="149" y="411"/>
                  </a:lnTo>
                  <a:lnTo>
                    <a:pt x="149" y="410"/>
                  </a:lnTo>
                  <a:lnTo>
                    <a:pt x="152" y="410"/>
                  </a:lnTo>
                  <a:lnTo>
                    <a:pt x="153" y="410"/>
                  </a:lnTo>
                  <a:lnTo>
                    <a:pt x="156" y="410"/>
                  </a:lnTo>
                  <a:lnTo>
                    <a:pt x="156" y="409"/>
                  </a:lnTo>
                  <a:lnTo>
                    <a:pt x="157" y="409"/>
                  </a:lnTo>
                  <a:lnTo>
                    <a:pt x="159" y="407"/>
                  </a:lnTo>
                  <a:lnTo>
                    <a:pt x="160" y="406"/>
                  </a:lnTo>
                  <a:lnTo>
                    <a:pt x="160" y="404"/>
                  </a:lnTo>
                  <a:lnTo>
                    <a:pt x="161" y="403"/>
                  </a:lnTo>
                  <a:lnTo>
                    <a:pt x="163" y="403"/>
                  </a:lnTo>
                  <a:lnTo>
                    <a:pt x="164" y="403"/>
                  </a:lnTo>
                  <a:lnTo>
                    <a:pt x="165" y="403"/>
                  </a:lnTo>
                  <a:lnTo>
                    <a:pt x="168" y="404"/>
                  </a:lnTo>
                  <a:lnTo>
                    <a:pt x="171" y="406"/>
                  </a:lnTo>
                  <a:lnTo>
                    <a:pt x="172" y="406"/>
                  </a:lnTo>
                  <a:lnTo>
                    <a:pt x="175" y="407"/>
                  </a:lnTo>
                  <a:lnTo>
                    <a:pt x="176" y="409"/>
                  </a:lnTo>
                  <a:lnTo>
                    <a:pt x="178" y="409"/>
                  </a:lnTo>
                  <a:lnTo>
                    <a:pt x="179" y="410"/>
                  </a:lnTo>
                  <a:lnTo>
                    <a:pt x="180" y="410"/>
                  </a:lnTo>
                  <a:lnTo>
                    <a:pt x="182" y="410"/>
                  </a:lnTo>
                  <a:lnTo>
                    <a:pt x="180" y="406"/>
                  </a:lnTo>
                  <a:lnTo>
                    <a:pt x="180" y="404"/>
                  </a:lnTo>
                  <a:lnTo>
                    <a:pt x="180" y="399"/>
                  </a:lnTo>
                  <a:lnTo>
                    <a:pt x="179" y="399"/>
                  </a:lnTo>
                  <a:lnTo>
                    <a:pt x="179" y="396"/>
                  </a:lnTo>
                  <a:lnTo>
                    <a:pt x="180" y="396"/>
                  </a:lnTo>
                  <a:lnTo>
                    <a:pt x="180" y="395"/>
                  </a:lnTo>
                  <a:lnTo>
                    <a:pt x="180" y="391"/>
                  </a:lnTo>
                  <a:lnTo>
                    <a:pt x="180" y="389"/>
                  </a:lnTo>
                  <a:lnTo>
                    <a:pt x="182" y="387"/>
                  </a:lnTo>
                  <a:lnTo>
                    <a:pt x="182" y="385"/>
                  </a:lnTo>
                  <a:lnTo>
                    <a:pt x="180" y="383"/>
                  </a:lnTo>
                  <a:lnTo>
                    <a:pt x="180" y="381"/>
                  </a:lnTo>
                  <a:lnTo>
                    <a:pt x="180" y="380"/>
                  </a:lnTo>
                  <a:lnTo>
                    <a:pt x="178" y="376"/>
                  </a:lnTo>
                  <a:lnTo>
                    <a:pt x="176" y="374"/>
                  </a:lnTo>
                  <a:lnTo>
                    <a:pt x="176" y="373"/>
                  </a:lnTo>
                  <a:lnTo>
                    <a:pt x="176" y="372"/>
                  </a:lnTo>
                  <a:lnTo>
                    <a:pt x="176" y="370"/>
                  </a:lnTo>
                  <a:lnTo>
                    <a:pt x="175" y="367"/>
                  </a:lnTo>
                  <a:lnTo>
                    <a:pt x="175" y="366"/>
                  </a:lnTo>
                  <a:lnTo>
                    <a:pt x="175" y="365"/>
                  </a:lnTo>
                  <a:lnTo>
                    <a:pt x="175" y="362"/>
                  </a:lnTo>
                  <a:lnTo>
                    <a:pt x="174" y="362"/>
                  </a:lnTo>
                  <a:lnTo>
                    <a:pt x="172" y="362"/>
                  </a:lnTo>
                  <a:lnTo>
                    <a:pt x="171" y="362"/>
                  </a:lnTo>
                  <a:lnTo>
                    <a:pt x="170" y="362"/>
                  </a:lnTo>
                  <a:lnTo>
                    <a:pt x="168" y="362"/>
                  </a:lnTo>
                  <a:lnTo>
                    <a:pt x="167" y="362"/>
                  </a:lnTo>
                  <a:lnTo>
                    <a:pt x="165" y="361"/>
                  </a:lnTo>
                  <a:lnTo>
                    <a:pt x="164" y="361"/>
                  </a:lnTo>
                  <a:lnTo>
                    <a:pt x="164" y="359"/>
                  </a:lnTo>
                  <a:lnTo>
                    <a:pt x="163" y="359"/>
                  </a:lnTo>
                  <a:lnTo>
                    <a:pt x="161" y="359"/>
                  </a:lnTo>
                  <a:lnTo>
                    <a:pt x="160" y="358"/>
                  </a:lnTo>
                  <a:lnTo>
                    <a:pt x="160" y="356"/>
                  </a:lnTo>
                  <a:lnTo>
                    <a:pt x="159" y="355"/>
                  </a:lnTo>
                  <a:lnTo>
                    <a:pt x="157" y="355"/>
                  </a:lnTo>
                  <a:lnTo>
                    <a:pt x="157" y="354"/>
                  </a:lnTo>
                  <a:lnTo>
                    <a:pt x="156" y="354"/>
                  </a:lnTo>
                  <a:lnTo>
                    <a:pt x="156" y="352"/>
                  </a:lnTo>
                  <a:lnTo>
                    <a:pt x="154" y="351"/>
                  </a:lnTo>
                  <a:lnTo>
                    <a:pt x="154" y="350"/>
                  </a:lnTo>
                  <a:lnTo>
                    <a:pt x="154" y="347"/>
                  </a:lnTo>
                  <a:lnTo>
                    <a:pt x="153" y="346"/>
                  </a:lnTo>
                  <a:lnTo>
                    <a:pt x="153" y="344"/>
                  </a:lnTo>
                  <a:lnTo>
                    <a:pt x="153" y="344"/>
                  </a:lnTo>
                  <a:lnTo>
                    <a:pt x="154" y="343"/>
                  </a:lnTo>
                  <a:lnTo>
                    <a:pt x="154" y="341"/>
                  </a:lnTo>
                  <a:lnTo>
                    <a:pt x="154" y="340"/>
                  </a:lnTo>
                  <a:lnTo>
                    <a:pt x="154" y="339"/>
                  </a:lnTo>
                  <a:lnTo>
                    <a:pt x="156" y="337"/>
                  </a:lnTo>
                  <a:lnTo>
                    <a:pt x="154" y="337"/>
                  </a:lnTo>
                  <a:lnTo>
                    <a:pt x="156" y="336"/>
                  </a:lnTo>
                  <a:lnTo>
                    <a:pt x="154" y="333"/>
                  </a:lnTo>
                  <a:lnTo>
                    <a:pt x="154" y="332"/>
                  </a:lnTo>
                  <a:lnTo>
                    <a:pt x="154" y="330"/>
                  </a:lnTo>
                  <a:lnTo>
                    <a:pt x="153" y="329"/>
                  </a:lnTo>
                  <a:lnTo>
                    <a:pt x="153" y="328"/>
                  </a:lnTo>
                  <a:lnTo>
                    <a:pt x="152" y="328"/>
                  </a:lnTo>
                  <a:lnTo>
                    <a:pt x="150" y="326"/>
                  </a:lnTo>
                  <a:lnTo>
                    <a:pt x="154" y="325"/>
                  </a:lnTo>
                  <a:lnTo>
                    <a:pt x="157" y="322"/>
                  </a:lnTo>
                  <a:lnTo>
                    <a:pt x="159" y="322"/>
                  </a:lnTo>
                  <a:lnTo>
                    <a:pt x="159" y="321"/>
                  </a:lnTo>
                  <a:lnTo>
                    <a:pt x="160" y="318"/>
                  </a:lnTo>
                  <a:lnTo>
                    <a:pt x="160" y="315"/>
                  </a:lnTo>
                  <a:lnTo>
                    <a:pt x="160" y="314"/>
                  </a:lnTo>
                  <a:lnTo>
                    <a:pt x="160" y="313"/>
                  </a:lnTo>
                  <a:lnTo>
                    <a:pt x="160" y="311"/>
                  </a:lnTo>
                  <a:lnTo>
                    <a:pt x="160" y="310"/>
                  </a:lnTo>
                  <a:lnTo>
                    <a:pt x="163" y="304"/>
                  </a:lnTo>
                  <a:lnTo>
                    <a:pt x="163" y="302"/>
                  </a:lnTo>
                  <a:lnTo>
                    <a:pt x="163" y="300"/>
                  </a:lnTo>
                  <a:lnTo>
                    <a:pt x="165" y="300"/>
                  </a:lnTo>
                  <a:lnTo>
                    <a:pt x="167" y="302"/>
                  </a:lnTo>
                  <a:lnTo>
                    <a:pt x="171" y="303"/>
                  </a:lnTo>
                  <a:lnTo>
                    <a:pt x="174" y="306"/>
                  </a:lnTo>
                  <a:lnTo>
                    <a:pt x="176" y="306"/>
                  </a:lnTo>
                  <a:lnTo>
                    <a:pt x="178" y="307"/>
                  </a:lnTo>
                  <a:lnTo>
                    <a:pt x="180" y="309"/>
                  </a:lnTo>
                  <a:lnTo>
                    <a:pt x="182" y="309"/>
                  </a:lnTo>
                  <a:lnTo>
                    <a:pt x="182" y="307"/>
                  </a:lnTo>
                  <a:lnTo>
                    <a:pt x="182" y="306"/>
                  </a:lnTo>
                  <a:lnTo>
                    <a:pt x="183" y="303"/>
                  </a:lnTo>
                  <a:lnTo>
                    <a:pt x="185" y="300"/>
                  </a:lnTo>
                  <a:lnTo>
                    <a:pt x="185" y="299"/>
                  </a:lnTo>
                  <a:lnTo>
                    <a:pt x="185" y="298"/>
                  </a:lnTo>
                  <a:lnTo>
                    <a:pt x="186" y="296"/>
                  </a:lnTo>
                  <a:lnTo>
                    <a:pt x="186" y="295"/>
                  </a:lnTo>
                  <a:lnTo>
                    <a:pt x="189" y="291"/>
                  </a:lnTo>
                  <a:lnTo>
                    <a:pt x="189" y="289"/>
                  </a:lnTo>
                  <a:lnTo>
                    <a:pt x="190" y="288"/>
                  </a:lnTo>
                  <a:lnTo>
                    <a:pt x="190" y="287"/>
                  </a:lnTo>
                  <a:lnTo>
                    <a:pt x="191" y="287"/>
                  </a:lnTo>
                  <a:lnTo>
                    <a:pt x="193" y="282"/>
                  </a:lnTo>
                  <a:lnTo>
                    <a:pt x="193" y="282"/>
                  </a:lnTo>
                  <a:lnTo>
                    <a:pt x="193" y="281"/>
                  </a:lnTo>
                  <a:lnTo>
                    <a:pt x="193" y="280"/>
                  </a:lnTo>
                  <a:lnTo>
                    <a:pt x="197" y="277"/>
                  </a:lnTo>
                  <a:lnTo>
                    <a:pt x="198" y="273"/>
                  </a:lnTo>
                  <a:lnTo>
                    <a:pt x="200" y="272"/>
                  </a:lnTo>
                  <a:lnTo>
                    <a:pt x="201" y="270"/>
                  </a:lnTo>
                  <a:lnTo>
                    <a:pt x="201" y="269"/>
                  </a:lnTo>
                  <a:lnTo>
                    <a:pt x="202" y="266"/>
                  </a:lnTo>
                  <a:lnTo>
                    <a:pt x="202" y="265"/>
                  </a:lnTo>
                  <a:lnTo>
                    <a:pt x="202" y="263"/>
                  </a:lnTo>
                  <a:lnTo>
                    <a:pt x="202" y="262"/>
                  </a:lnTo>
                  <a:lnTo>
                    <a:pt x="204" y="256"/>
                  </a:lnTo>
                  <a:lnTo>
                    <a:pt x="204" y="254"/>
                  </a:lnTo>
                  <a:lnTo>
                    <a:pt x="204" y="252"/>
                  </a:lnTo>
                  <a:lnTo>
                    <a:pt x="204" y="250"/>
                  </a:lnTo>
                  <a:lnTo>
                    <a:pt x="208" y="250"/>
                  </a:lnTo>
                  <a:lnTo>
                    <a:pt x="211" y="250"/>
                  </a:lnTo>
                  <a:lnTo>
                    <a:pt x="212" y="250"/>
                  </a:lnTo>
                  <a:lnTo>
                    <a:pt x="213" y="251"/>
                  </a:lnTo>
                  <a:lnTo>
                    <a:pt x="217" y="251"/>
                  </a:lnTo>
                  <a:lnTo>
                    <a:pt x="220" y="251"/>
                  </a:lnTo>
                  <a:lnTo>
                    <a:pt x="226" y="251"/>
                  </a:lnTo>
                  <a:lnTo>
                    <a:pt x="228" y="251"/>
                  </a:lnTo>
                  <a:lnTo>
                    <a:pt x="230" y="251"/>
                  </a:lnTo>
                  <a:lnTo>
                    <a:pt x="235" y="251"/>
                  </a:lnTo>
                  <a:lnTo>
                    <a:pt x="238" y="251"/>
                  </a:lnTo>
                  <a:lnTo>
                    <a:pt x="238" y="250"/>
                  </a:lnTo>
                  <a:lnTo>
                    <a:pt x="238" y="248"/>
                  </a:lnTo>
                  <a:lnTo>
                    <a:pt x="239" y="245"/>
                  </a:lnTo>
                  <a:lnTo>
                    <a:pt x="239" y="245"/>
                  </a:lnTo>
                  <a:lnTo>
                    <a:pt x="239" y="244"/>
                  </a:lnTo>
                  <a:lnTo>
                    <a:pt x="241" y="237"/>
                  </a:lnTo>
                  <a:lnTo>
                    <a:pt x="241" y="236"/>
                  </a:lnTo>
                  <a:lnTo>
                    <a:pt x="241" y="235"/>
                  </a:lnTo>
                  <a:lnTo>
                    <a:pt x="242" y="221"/>
                  </a:lnTo>
                  <a:lnTo>
                    <a:pt x="244" y="217"/>
                  </a:lnTo>
                  <a:lnTo>
                    <a:pt x="244" y="213"/>
                  </a:lnTo>
                  <a:lnTo>
                    <a:pt x="244" y="211"/>
                  </a:lnTo>
                  <a:lnTo>
                    <a:pt x="244" y="209"/>
                  </a:lnTo>
                  <a:lnTo>
                    <a:pt x="244" y="206"/>
                  </a:lnTo>
                  <a:lnTo>
                    <a:pt x="244" y="203"/>
                  </a:lnTo>
                  <a:lnTo>
                    <a:pt x="244" y="199"/>
                  </a:lnTo>
                  <a:lnTo>
                    <a:pt x="242" y="192"/>
                  </a:lnTo>
                  <a:lnTo>
                    <a:pt x="241" y="185"/>
                  </a:lnTo>
                  <a:lnTo>
                    <a:pt x="239" y="180"/>
                  </a:lnTo>
                  <a:lnTo>
                    <a:pt x="238" y="173"/>
                  </a:lnTo>
                  <a:lnTo>
                    <a:pt x="237" y="166"/>
                  </a:lnTo>
                  <a:lnTo>
                    <a:pt x="237" y="162"/>
                  </a:lnTo>
                  <a:lnTo>
                    <a:pt x="237" y="158"/>
                  </a:lnTo>
                  <a:lnTo>
                    <a:pt x="237" y="155"/>
                  </a:lnTo>
                  <a:lnTo>
                    <a:pt x="237" y="152"/>
                  </a:lnTo>
                  <a:lnTo>
                    <a:pt x="237" y="150"/>
                  </a:lnTo>
                  <a:lnTo>
                    <a:pt x="237" y="147"/>
                  </a:lnTo>
                  <a:lnTo>
                    <a:pt x="238" y="143"/>
                  </a:lnTo>
                  <a:lnTo>
                    <a:pt x="239" y="139"/>
                  </a:lnTo>
                  <a:lnTo>
                    <a:pt x="241" y="133"/>
                  </a:lnTo>
                  <a:lnTo>
                    <a:pt x="242" y="129"/>
                  </a:lnTo>
                  <a:lnTo>
                    <a:pt x="245" y="125"/>
                  </a:lnTo>
                  <a:lnTo>
                    <a:pt x="246" y="122"/>
                  </a:lnTo>
                  <a:lnTo>
                    <a:pt x="248" y="118"/>
                  </a:lnTo>
                  <a:lnTo>
                    <a:pt x="250" y="117"/>
                  </a:lnTo>
                  <a:lnTo>
                    <a:pt x="253" y="114"/>
                  </a:lnTo>
                  <a:lnTo>
                    <a:pt x="257" y="110"/>
                  </a:lnTo>
                  <a:lnTo>
                    <a:pt x="261" y="104"/>
                  </a:lnTo>
                  <a:lnTo>
                    <a:pt x="265" y="102"/>
                  </a:lnTo>
                  <a:lnTo>
                    <a:pt x="268" y="100"/>
                  </a:lnTo>
                  <a:lnTo>
                    <a:pt x="267" y="95"/>
                  </a:lnTo>
                  <a:lnTo>
                    <a:pt x="265" y="92"/>
                  </a:lnTo>
                  <a:lnTo>
                    <a:pt x="261" y="93"/>
                  </a:lnTo>
                  <a:lnTo>
                    <a:pt x="252" y="98"/>
                  </a:lnTo>
                  <a:lnTo>
                    <a:pt x="252" y="99"/>
                  </a:lnTo>
                  <a:lnTo>
                    <a:pt x="249" y="100"/>
                  </a:lnTo>
                  <a:lnTo>
                    <a:pt x="244" y="102"/>
                  </a:lnTo>
                  <a:lnTo>
                    <a:pt x="242" y="103"/>
                  </a:lnTo>
                  <a:lnTo>
                    <a:pt x="241" y="103"/>
                  </a:lnTo>
                  <a:lnTo>
                    <a:pt x="235" y="106"/>
                  </a:lnTo>
                  <a:lnTo>
                    <a:pt x="234" y="106"/>
                  </a:lnTo>
                  <a:lnTo>
                    <a:pt x="231" y="107"/>
                  </a:lnTo>
                  <a:lnTo>
                    <a:pt x="224" y="111"/>
                  </a:lnTo>
                  <a:lnTo>
                    <a:pt x="219" y="113"/>
                  </a:lnTo>
                  <a:lnTo>
                    <a:pt x="215" y="114"/>
                  </a:lnTo>
                  <a:lnTo>
                    <a:pt x="213" y="114"/>
                  </a:lnTo>
                  <a:lnTo>
                    <a:pt x="213" y="113"/>
                  </a:lnTo>
                  <a:lnTo>
                    <a:pt x="213" y="108"/>
                  </a:lnTo>
                  <a:lnTo>
                    <a:pt x="213" y="107"/>
                  </a:lnTo>
                  <a:lnTo>
                    <a:pt x="213" y="104"/>
                  </a:lnTo>
                  <a:lnTo>
                    <a:pt x="213" y="103"/>
                  </a:lnTo>
                  <a:lnTo>
                    <a:pt x="213" y="95"/>
                  </a:lnTo>
                  <a:lnTo>
                    <a:pt x="213" y="91"/>
                  </a:lnTo>
                  <a:lnTo>
                    <a:pt x="213" y="87"/>
                  </a:lnTo>
                  <a:lnTo>
                    <a:pt x="212" y="85"/>
                  </a:lnTo>
                  <a:lnTo>
                    <a:pt x="212" y="84"/>
                  </a:lnTo>
                  <a:lnTo>
                    <a:pt x="212" y="82"/>
                  </a:lnTo>
                  <a:lnTo>
                    <a:pt x="211" y="82"/>
                  </a:lnTo>
                  <a:lnTo>
                    <a:pt x="209" y="81"/>
                  </a:lnTo>
                  <a:lnTo>
                    <a:pt x="209" y="80"/>
                  </a:lnTo>
                  <a:lnTo>
                    <a:pt x="208" y="80"/>
                  </a:lnTo>
                  <a:lnTo>
                    <a:pt x="207" y="78"/>
                  </a:lnTo>
                  <a:lnTo>
                    <a:pt x="205" y="77"/>
                  </a:lnTo>
                  <a:lnTo>
                    <a:pt x="205" y="76"/>
                  </a:lnTo>
                  <a:lnTo>
                    <a:pt x="205" y="74"/>
                  </a:lnTo>
                  <a:lnTo>
                    <a:pt x="205" y="69"/>
                  </a:lnTo>
                  <a:lnTo>
                    <a:pt x="205" y="63"/>
                  </a:lnTo>
                  <a:lnTo>
                    <a:pt x="205" y="58"/>
                  </a:lnTo>
                  <a:lnTo>
                    <a:pt x="205" y="54"/>
                  </a:lnTo>
                  <a:lnTo>
                    <a:pt x="205" y="51"/>
                  </a:lnTo>
                  <a:lnTo>
                    <a:pt x="205" y="48"/>
                  </a:lnTo>
                  <a:lnTo>
                    <a:pt x="205" y="44"/>
                  </a:lnTo>
                  <a:lnTo>
                    <a:pt x="205" y="40"/>
                  </a:lnTo>
                  <a:lnTo>
                    <a:pt x="205" y="37"/>
                  </a:lnTo>
                  <a:lnTo>
                    <a:pt x="205" y="34"/>
                  </a:lnTo>
                  <a:lnTo>
                    <a:pt x="205" y="30"/>
                  </a:lnTo>
                  <a:lnTo>
                    <a:pt x="205" y="29"/>
                  </a:lnTo>
                  <a:lnTo>
                    <a:pt x="205" y="24"/>
                  </a:lnTo>
                  <a:lnTo>
                    <a:pt x="205" y="19"/>
                  </a:lnTo>
                  <a:lnTo>
                    <a:pt x="208" y="19"/>
                  </a:lnTo>
                  <a:lnTo>
                    <a:pt x="208" y="17"/>
                  </a:lnTo>
                  <a:lnTo>
                    <a:pt x="213" y="17"/>
                  </a:lnTo>
                  <a:lnTo>
                    <a:pt x="213" y="14"/>
                  </a:lnTo>
                  <a:lnTo>
                    <a:pt x="222" y="14"/>
                  </a:lnTo>
                  <a:lnTo>
                    <a:pt x="222" y="10"/>
                  </a:lnTo>
                  <a:lnTo>
                    <a:pt x="223" y="10"/>
                  </a:lnTo>
                  <a:lnTo>
                    <a:pt x="223" y="8"/>
                  </a:lnTo>
                  <a:lnTo>
                    <a:pt x="228" y="8"/>
                  </a:lnTo>
                  <a:lnTo>
                    <a:pt x="228" y="6"/>
                  </a:lnTo>
                  <a:lnTo>
                    <a:pt x="230" y="6"/>
                  </a:lnTo>
                  <a:lnTo>
                    <a:pt x="235" y="6"/>
                  </a:lnTo>
                  <a:lnTo>
                    <a:pt x="237" y="6"/>
                  </a:lnTo>
                  <a:lnTo>
                    <a:pt x="238" y="6"/>
                  </a:lnTo>
                  <a:lnTo>
                    <a:pt x="242" y="6"/>
                  </a:lnTo>
                  <a:lnTo>
                    <a:pt x="242" y="3"/>
                  </a:lnTo>
                  <a:lnTo>
                    <a:pt x="242" y="2"/>
                  </a:lnTo>
                  <a:lnTo>
                    <a:pt x="244" y="2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3" y="0"/>
                  </a:lnTo>
                  <a:lnTo>
                    <a:pt x="253" y="2"/>
                  </a:lnTo>
                  <a:lnTo>
                    <a:pt x="253" y="4"/>
                  </a:lnTo>
                  <a:lnTo>
                    <a:pt x="253" y="6"/>
                  </a:lnTo>
                  <a:lnTo>
                    <a:pt x="254" y="6"/>
                  </a:lnTo>
                  <a:lnTo>
                    <a:pt x="260" y="6"/>
                  </a:lnTo>
                  <a:close/>
                  <a:moveTo>
                    <a:pt x="196" y="310"/>
                  </a:moveTo>
                  <a:lnTo>
                    <a:pt x="194" y="311"/>
                  </a:lnTo>
                  <a:lnTo>
                    <a:pt x="228" y="355"/>
                  </a:lnTo>
                  <a:lnTo>
                    <a:pt x="230" y="355"/>
                  </a:lnTo>
                  <a:lnTo>
                    <a:pt x="196" y="310"/>
                  </a:lnTo>
                  <a:close/>
                  <a:moveTo>
                    <a:pt x="457" y="611"/>
                  </a:moveTo>
                  <a:lnTo>
                    <a:pt x="456" y="641"/>
                  </a:lnTo>
                  <a:lnTo>
                    <a:pt x="456" y="643"/>
                  </a:lnTo>
                  <a:lnTo>
                    <a:pt x="472" y="643"/>
                  </a:lnTo>
                  <a:lnTo>
                    <a:pt x="472" y="631"/>
                  </a:lnTo>
                  <a:lnTo>
                    <a:pt x="472" y="628"/>
                  </a:lnTo>
                  <a:lnTo>
                    <a:pt x="472" y="625"/>
                  </a:lnTo>
                  <a:lnTo>
                    <a:pt x="472" y="622"/>
                  </a:lnTo>
                  <a:lnTo>
                    <a:pt x="472" y="620"/>
                  </a:lnTo>
                  <a:lnTo>
                    <a:pt x="472" y="618"/>
                  </a:lnTo>
                  <a:lnTo>
                    <a:pt x="472" y="617"/>
                  </a:lnTo>
                  <a:lnTo>
                    <a:pt x="459" y="617"/>
                  </a:lnTo>
                  <a:lnTo>
                    <a:pt x="459" y="611"/>
                  </a:lnTo>
                  <a:lnTo>
                    <a:pt x="467" y="610"/>
                  </a:lnTo>
                  <a:lnTo>
                    <a:pt x="472" y="610"/>
                  </a:lnTo>
                  <a:lnTo>
                    <a:pt x="474" y="610"/>
                  </a:lnTo>
                  <a:lnTo>
                    <a:pt x="474" y="611"/>
                  </a:lnTo>
                  <a:lnTo>
                    <a:pt x="474" y="615"/>
                  </a:lnTo>
                  <a:lnTo>
                    <a:pt x="474" y="614"/>
                  </a:lnTo>
                  <a:lnTo>
                    <a:pt x="474" y="613"/>
                  </a:lnTo>
                  <a:lnTo>
                    <a:pt x="475" y="611"/>
                  </a:lnTo>
                  <a:lnTo>
                    <a:pt x="475" y="610"/>
                  </a:lnTo>
                  <a:lnTo>
                    <a:pt x="477" y="610"/>
                  </a:lnTo>
                  <a:lnTo>
                    <a:pt x="477" y="609"/>
                  </a:lnTo>
                  <a:lnTo>
                    <a:pt x="478" y="609"/>
                  </a:lnTo>
                  <a:lnTo>
                    <a:pt x="478" y="607"/>
                  </a:lnTo>
                  <a:lnTo>
                    <a:pt x="479" y="607"/>
                  </a:lnTo>
                  <a:lnTo>
                    <a:pt x="478" y="607"/>
                  </a:lnTo>
                  <a:lnTo>
                    <a:pt x="477" y="607"/>
                  </a:lnTo>
                  <a:lnTo>
                    <a:pt x="474" y="607"/>
                  </a:lnTo>
                  <a:lnTo>
                    <a:pt x="472" y="607"/>
                  </a:lnTo>
                  <a:lnTo>
                    <a:pt x="471" y="607"/>
                  </a:lnTo>
                  <a:lnTo>
                    <a:pt x="470" y="607"/>
                  </a:lnTo>
                  <a:lnTo>
                    <a:pt x="468" y="607"/>
                  </a:lnTo>
                  <a:lnTo>
                    <a:pt x="467" y="607"/>
                  </a:lnTo>
                  <a:lnTo>
                    <a:pt x="467" y="604"/>
                  </a:lnTo>
                  <a:lnTo>
                    <a:pt x="466" y="604"/>
                  </a:lnTo>
                  <a:lnTo>
                    <a:pt x="464" y="604"/>
                  </a:lnTo>
                  <a:lnTo>
                    <a:pt x="463" y="604"/>
                  </a:lnTo>
                  <a:lnTo>
                    <a:pt x="461" y="604"/>
                  </a:lnTo>
                  <a:lnTo>
                    <a:pt x="460" y="604"/>
                  </a:lnTo>
                  <a:lnTo>
                    <a:pt x="459" y="604"/>
                  </a:lnTo>
                  <a:lnTo>
                    <a:pt x="457" y="604"/>
                  </a:lnTo>
                  <a:lnTo>
                    <a:pt x="457" y="607"/>
                  </a:lnTo>
                  <a:lnTo>
                    <a:pt x="457" y="609"/>
                  </a:lnTo>
                  <a:lnTo>
                    <a:pt x="457" y="611"/>
                  </a:lnTo>
                  <a:close/>
                  <a:moveTo>
                    <a:pt x="148" y="624"/>
                  </a:moveTo>
                  <a:lnTo>
                    <a:pt x="137" y="624"/>
                  </a:lnTo>
                  <a:lnTo>
                    <a:pt x="137" y="680"/>
                  </a:lnTo>
                  <a:lnTo>
                    <a:pt x="148" y="680"/>
                  </a:lnTo>
                  <a:lnTo>
                    <a:pt x="148" y="624"/>
                  </a:lnTo>
                  <a:close/>
                  <a:moveTo>
                    <a:pt x="281" y="688"/>
                  </a:moveTo>
                  <a:lnTo>
                    <a:pt x="279" y="688"/>
                  </a:lnTo>
                  <a:lnTo>
                    <a:pt x="279" y="689"/>
                  </a:lnTo>
                  <a:lnTo>
                    <a:pt x="278" y="689"/>
                  </a:lnTo>
                  <a:lnTo>
                    <a:pt x="278" y="691"/>
                  </a:lnTo>
                  <a:lnTo>
                    <a:pt x="278" y="692"/>
                  </a:lnTo>
                  <a:lnTo>
                    <a:pt x="276" y="692"/>
                  </a:lnTo>
                  <a:lnTo>
                    <a:pt x="276" y="694"/>
                  </a:lnTo>
                  <a:lnTo>
                    <a:pt x="276" y="695"/>
                  </a:lnTo>
                  <a:lnTo>
                    <a:pt x="276" y="696"/>
                  </a:lnTo>
                  <a:lnTo>
                    <a:pt x="276" y="698"/>
                  </a:lnTo>
                  <a:lnTo>
                    <a:pt x="275" y="698"/>
                  </a:lnTo>
                  <a:lnTo>
                    <a:pt x="275" y="703"/>
                  </a:lnTo>
                  <a:lnTo>
                    <a:pt x="286" y="703"/>
                  </a:lnTo>
                  <a:lnTo>
                    <a:pt x="286" y="696"/>
                  </a:lnTo>
                  <a:lnTo>
                    <a:pt x="307" y="696"/>
                  </a:lnTo>
                  <a:lnTo>
                    <a:pt x="307" y="681"/>
                  </a:lnTo>
                  <a:lnTo>
                    <a:pt x="283" y="681"/>
                  </a:lnTo>
                  <a:lnTo>
                    <a:pt x="283" y="683"/>
                  </a:lnTo>
                  <a:lnTo>
                    <a:pt x="282" y="683"/>
                  </a:lnTo>
                  <a:lnTo>
                    <a:pt x="282" y="684"/>
                  </a:lnTo>
                  <a:lnTo>
                    <a:pt x="282" y="685"/>
                  </a:lnTo>
                  <a:lnTo>
                    <a:pt x="281" y="685"/>
                  </a:lnTo>
                  <a:lnTo>
                    <a:pt x="281" y="687"/>
                  </a:lnTo>
                  <a:lnTo>
                    <a:pt x="281" y="688"/>
                  </a:lnTo>
                  <a:close/>
                  <a:moveTo>
                    <a:pt x="246" y="744"/>
                  </a:moveTo>
                  <a:lnTo>
                    <a:pt x="234" y="744"/>
                  </a:lnTo>
                  <a:lnTo>
                    <a:pt x="233" y="744"/>
                  </a:lnTo>
                  <a:lnTo>
                    <a:pt x="233" y="746"/>
                  </a:lnTo>
                  <a:lnTo>
                    <a:pt x="228" y="746"/>
                  </a:lnTo>
                  <a:lnTo>
                    <a:pt x="224" y="746"/>
                  </a:lnTo>
                  <a:lnTo>
                    <a:pt x="222" y="746"/>
                  </a:lnTo>
                  <a:lnTo>
                    <a:pt x="222" y="774"/>
                  </a:lnTo>
                  <a:lnTo>
                    <a:pt x="245" y="774"/>
                  </a:lnTo>
                  <a:lnTo>
                    <a:pt x="246" y="744"/>
                  </a:lnTo>
                  <a:lnTo>
                    <a:pt x="252" y="744"/>
                  </a:lnTo>
                  <a:lnTo>
                    <a:pt x="252" y="729"/>
                  </a:lnTo>
                  <a:lnTo>
                    <a:pt x="275" y="729"/>
                  </a:lnTo>
                  <a:lnTo>
                    <a:pt x="275" y="707"/>
                  </a:lnTo>
                  <a:lnTo>
                    <a:pt x="261" y="707"/>
                  </a:lnTo>
                  <a:lnTo>
                    <a:pt x="252" y="707"/>
                  </a:lnTo>
                  <a:lnTo>
                    <a:pt x="252" y="709"/>
                  </a:lnTo>
                  <a:lnTo>
                    <a:pt x="252" y="729"/>
                  </a:lnTo>
                  <a:lnTo>
                    <a:pt x="246" y="729"/>
                  </a:lnTo>
                  <a:lnTo>
                    <a:pt x="246" y="744"/>
                  </a:lnTo>
                  <a:close/>
                  <a:moveTo>
                    <a:pt x="272" y="735"/>
                  </a:moveTo>
                  <a:lnTo>
                    <a:pt x="272" y="741"/>
                  </a:lnTo>
                  <a:lnTo>
                    <a:pt x="275" y="741"/>
                  </a:lnTo>
                  <a:lnTo>
                    <a:pt x="275" y="735"/>
                  </a:lnTo>
                  <a:lnTo>
                    <a:pt x="272" y="735"/>
                  </a:lnTo>
                  <a:close/>
                  <a:moveTo>
                    <a:pt x="315" y="736"/>
                  </a:moveTo>
                  <a:lnTo>
                    <a:pt x="315" y="773"/>
                  </a:lnTo>
                  <a:lnTo>
                    <a:pt x="323" y="773"/>
                  </a:lnTo>
                  <a:lnTo>
                    <a:pt x="323" y="759"/>
                  </a:lnTo>
                  <a:lnTo>
                    <a:pt x="319" y="759"/>
                  </a:lnTo>
                  <a:lnTo>
                    <a:pt x="319" y="747"/>
                  </a:lnTo>
                  <a:lnTo>
                    <a:pt x="324" y="747"/>
                  </a:lnTo>
                  <a:lnTo>
                    <a:pt x="330" y="743"/>
                  </a:lnTo>
                  <a:lnTo>
                    <a:pt x="330" y="736"/>
                  </a:lnTo>
                  <a:lnTo>
                    <a:pt x="315" y="736"/>
                  </a:lnTo>
                  <a:close/>
                  <a:moveTo>
                    <a:pt x="223" y="744"/>
                  </a:moveTo>
                  <a:lnTo>
                    <a:pt x="223" y="736"/>
                  </a:lnTo>
                  <a:lnTo>
                    <a:pt x="215" y="736"/>
                  </a:lnTo>
                  <a:lnTo>
                    <a:pt x="213" y="736"/>
                  </a:lnTo>
                  <a:lnTo>
                    <a:pt x="213" y="744"/>
                  </a:lnTo>
                  <a:lnTo>
                    <a:pt x="222" y="744"/>
                  </a:lnTo>
                  <a:lnTo>
                    <a:pt x="223" y="744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96">
              <a:extLst>
                <a:ext uri="{FF2B5EF4-FFF2-40B4-BE49-F238E27FC236}">
                  <a16:creationId xmlns:a16="http://schemas.microsoft.com/office/drawing/2014/main" id="{D737A51E-CC5B-49F3-6E24-B59961C29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7675" y="2867025"/>
              <a:ext cx="968375" cy="1182687"/>
            </a:xfrm>
            <a:custGeom>
              <a:avLst/>
              <a:gdLst>
                <a:gd name="T0" fmla="*/ 258 w 610"/>
                <a:gd name="T1" fmla="*/ 88 h 745"/>
                <a:gd name="T2" fmla="*/ 273 w 610"/>
                <a:gd name="T3" fmla="*/ 152 h 745"/>
                <a:gd name="T4" fmla="*/ 414 w 610"/>
                <a:gd name="T5" fmla="*/ 155 h 745"/>
                <a:gd name="T6" fmla="*/ 507 w 610"/>
                <a:gd name="T7" fmla="*/ 88 h 745"/>
                <a:gd name="T8" fmla="*/ 543 w 610"/>
                <a:gd name="T9" fmla="*/ 84 h 745"/>
                <a:gd name="T10" fmla="*/ 609 w 610"/>
                <a:gd name="T11" fmla="*/ 90 h 745"/>
                <a:gd name="T12" fmla="*/ 577 w 610"/>
                <a:gd name="T13" fmla="*/ 171 h 745"/>
                <a:gd name="T14" fmla="*/ 500 w 610"/>
                <a:gd name="T15" fmla="*/ 197 h 745"/>
                <a:gd name="T16" fmla="*/ 443 w 610"/>
                <a:gd name="T17" fmla="*/ 204 h 745"/>
                <a:gd name="T18" fmla="*/ 408 w 610"/>
                <a:gd name="T19" fmla="*/ 227 h 745"/>
                <a:gd name="T20" fmla="*/ 418 w 610"/>
                <a:gd name="T21" fmla="*/ 269 h 745"/>
                <a:gd name="T22" fmla="*/ 544 w 610"/>
                <a:gd name="T23" fmla="*/ 260 h 745"/>
                <a:gd name="T24" fmla="*/ 548 w 610"/>
                <a:gd name="T25" fmla="*/ 322 h 745"/>
                <a:gd name="T26" fmla="*/ 552 w 610"/>
                <a:gd name="T27" fmla="*/ 389 h 745"/>
                <a:gd name="T28" fmla="*/ 454 w 610"/>
                <a:gd name="T29" fmla="*/ 399 h 745"/>
                <a:gd name="T30" fmla="*/ 393 w 610"/>
                <a:gd name="T31" fmla="*/ 430 h 745"/>
                <a:gd name="T32" fmla="*/ 389 w 610"/>
                <a:gd name="T33" fmla="*/ 497 h 745"/>
                <a:gd name="T34" fmla="*/ 448 w 610"/>
                <a:gd name="T35" fmla="*/ 510 h 745"/>
                <a:gd name="T36" fmla="*/ 498 w 610"/>
                <a:gd name="T37" fmla="*/ 525 h 745"/>
                <a:gd name="T38" fmla="*/ 489 w 610"/>
                <a:gd name="T39" fmla="*/ 600 h 745"/>
                <a:gd name="T40" fmla="*/ 485 w 610"/>
                <a:gd name="T41" fmla="*/ 637 h 745"/>
                <a:gd name="T42" fmla="*/ 484 w 610"/>
                <a:gd name="T43" fmla="*/ 733 h 745"/>
                <a:gd name="T44" fmla="*/ 441 w 610"/>
                <a:gd name="T45" fmla="*/ 722 h 745"/>
                <a:gd name="T46" fmla="*/ 356 w 610"/>
                <a:gd name="T47" fmla="*/ 680 h 745"/>
                <a:gd name="T48" fmla="*/ 315 w 610"/>
                <a:gd name="T49" fmla="*/ 632 h 745"/>
                <a:gd name="T50" fmla="*/ 315 w 610"/>
                <a:gd name="T51" fmla="*/ 588 h 745"/>
                <a:gd name="T52" fmla="*/ 377 w 610"/>
                <a:gd name="T53" fmla="*/ 569 h 745"/>
                <a:gd name="T54" fmla="*/ 384 w 610"/>
                <a:gd name="T55" fmla="*/ 518 h 745"/>
                <a:gd name="T56" fmla="*/ 329 w 610"/>
                <a:gd name="T57" fmla="*/ 506 h 745"/>
                <a:gd name="T58" fmla="*/ 317 w 610"/>
                <a:gd name="T59" fmla="*/ 449 h 745"/>
                <a:gd name="T60" fmla="*/ 355 w 610"/>
                <a:gd name="T61" fmla="*/ 395 h 745"/>
                <a:gd name="T62" fmla="*/ 284 w 610"/>
                <a:gd name="T63" fmla="*/ 385 h 745"/>
                <a:gd name="T64" fmla="*/ 275 w 610"/>
                <a:gd name="T65" fmla="*/ 362 h 745"/>
                <a:gd name="T66" fmla="*/ 275 w 610"/>
                <a:gd name="T67" fmla="*/ 322 h 745"/>
                <a:gd name="T68" fmla="*/ 232 w 610"/>
                <a:gd name="T69" fmla="*/ 307 h 745"/>
                <a:gd name="T70" fmla="*/ 203 w 610"/>
                <a:gd name="T71" fmla="*/ 321 h 745"/>
                <a:gd name="T72" fmla="*/ 182 w 610"/>
                <a:gd name="T73" fmla="*/ 267 h 745"/>
                <a:gd name="T74" fmla="*/ 177 w 610"/>
                <a:gd name="T75" fmla="*/ 225 h 745"/>
                <a:gd name="T76" fmla="*/ 152 w 610"/>
                <a:gd name="T77" fmla="*/ 260 h 745"/>
                <a:gd name="T78" fmla="*/ 145 w 610"/>
                <a:gd name="T79" fmla="*/ 286 h 745"/>
                <a:gd name="T80" fmla="*/ 147 w 610"/>
                <a:gd name="T81" fmla="*/ 325 h 745"/>
                <a:gd name="T82" fmla="*/ 144 w 610"/>
                <a:gd name="T83" fmla="*/ 366 h 745"/>
                <a:gd name="T84" fmla="*/ 142 w 610"/>
                <a:gd name="T85" fmla="*/ 436 h 745"/>
                <a:gd name="T86" fmla="*/ 142 w 610"/>
                <a:gd name="T87" fmla="*/ 511 h 745"/>
                <a:gd name="T88" fmla="*/ 159 w 610"/>
                <a:gd name="T89" fmla="*/ 565 h 745"/>
                <a:gd name="T90" fmla="*/ 163 w 610"/>
                <a:gd name="T91" fmla="*/ 645 h 745"/>
                <a:gd name="T92" fmla="*/ 110 w 610"/>
                <a:gd name="T93" fmla="*/ 648 h 745"/>
                <a:gd name="T94" fmla="*/ 25 w 610"/>
                <a:gd name="T95" fmla="*/ 649 h 745"/>
                <a:gd name="T96" fmla="*/ 0 w 610"/>
                <a:gd name="T97" fmla="*/ 593 h 745"/>
                <a:gd name="T98" fmla="*/ 44 w 610"/>
                <a:gd name="T99" fmla="*/ 576 h 745"/>
                <a:gd name="T100" fmla="*/ 92 w 610"/>
                <a:gd name="T101" fmla="*/ 558 h 745"/>
                <a:gd name="T102" fmla="*/ 82 w 610"/>
                <a:gd name="T103" fmla="*/ 504 h 745"/>
                <a:gd name="T104" fmla="*/ 119 w 610"/>
                <a:gd name="T105" fmla="*/ 444 h 745"/>
                <a:gd name="T106" fmla="*/ 136 w 610"/>
                <a:gd name="T107" fmla="*/ 351 h 745"/>
                <a:gd name="T108" fmla="*/ 132 w 610"/>
                <a:gd name="T109" fmla="*/ 263 h 745"/>
                <a:gd name="T110" fmla="*/ 122 w 610"/>
                <a:gd name="T111" fmla="*/ 215 h 745"/>
                <a:gd name="T112" fmla="*/ 121 w 610"/>
                <a:gd name="T113" fmla="*/ 156 h 745"/>
                <a:gd name="T114" fmla="*/ 142 w 610"/>
                <a:gd name="T115" fmla="*/ 159 h 745"/>
                <a:gd name="T116" fmla="*/ 136 w 610"/>
                <a:gd name="T117" fmla="*/ 82 h 745"/>
                <a:gd name="T118" fmla="*/ 147 w 610"/>
                <a:gd name="T119" fmla="*/ 45 h 745"/>
                <a:gd name="T120" fmla="*/ 182 w 610"/>
                <a:gd name="T121" fmla="*/ 0 h 745"/>
                <a:gd name="T122" fmla="*/ 236 w 610"/>
                <a:gd name="T123" fmla="*/ 3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0" h="745">
                  <a:moveTo>
                    <a:pt x="271" y="6"/>
                  </a:moveTo>
                  <a:lnTo>
                    <a:pt x="271" y="10"/>
                  </a:lnTo>
                  <a:lnTo>
                    <a:pt x="271" y="27"/>
                  </a:lnTo>
                  <a:lnTo>
                    <a:pt x="271" y="36"/>
                  </a:lnTo>
                  <a:lnTo>
                    <a:pt x="271" y="40"/>
                  </a:lnTo>
                  <a:lnTo>
                    <a:pt x="271" y="43"/>
                  </a:lnTo>
                  <a:lnTo>
                    <a:pt x="271" y="47"/>
                  </a:lnTo>
                  <a:lnTo>
                    <a:pt x="271" y="48"/>
                  </a:lnTo>
                  <a:lnTo>
                    <a:pt x="271" y="52"/>
                  </a:lnTo>
                  <a:lnTo>
                    <a:pt x="271" y="59"/>
                  </a:lnTo>
                  <a:lnTo>
                    <a:pt x="271" y="64"/>
                  </a:lnTo>
                  <a:lnTo>
                    <a:pt x="271" y="70"/>
                  </a:lnTo>
                  <a:lnTo>
                    <a:pt x="271" y="73"/>
                  </a:lnTo>
                  <a:lnTo>
                    <a:pt x="270" y="73"/>
                  </a:lnTo>
                  <a:lnTo>
                    <a:pt x="270" y="74"/>
                  </a:lnTo>
                  <a:lnTo>
                    <a:pt x="270" y="75"/>
                  </a:lnTo>
                  <a:lnTo>
                    <a:pt x="270" y="77"/>
                  </a:lnTo>
                  <a:lnTo>
                    <a:pt x="270" y="81"/>
                  </a:lnTo>
                  <a:lnTo>
                    <a:pt x="258" y="81"/>
                  </a:lnTo>
                  <a:lnTo>
                    <a:pt x="258" y="84"/>
                  </a:lnTo>
                  <a:lnTo>
                    <a:pt x="258" y="86"/>
                  </a:lnTo>
                  <a:lnTo>
                    <a:pt x="258" y="88"/>
                  </a:lnTo>
                  <a:lnTo>
                    <a:pt x="258" y="95"/>
                  </a:lnTo>
                  <a:lnTo>
                    <a:pt x="258" y="99"/>
                  </a:lnTo>
                  <a:lnTo>
                    <a:pt x="258" y="104"/>
                  </a:lnTo>
                  <a:lnTo>
                    <a:pt x="258" y="110"/>
                  </a:lnTo>
                  <a:lnTo>
                    <a:pt x="258" y="118"/>
                  </a:lnTo>
                  <a:lnTo>
                    <a:pt x="270" y="118"/>
                  </a:lnTo>
                  <a:lnTo>
                    <a:pt x="270" y="119"/>
                  </a:lnTo>
                  <a:lnTo>
                    <a:pt x="270" y="121"/>
                  </a:lnTo>
                  <a:lnTo>
                    <a:pt x="270" y="122"/>
                  </a:lnTo>
                  <a:lnTo>
                    <a:pt x="270" y="123"/>
                  </a:lnTo>
                  <a:lnTo>
                    <a:pt x="269" y="123"/>
                  </a:lnTo>
                  <a:lnTo>
                    <a:pt x="269" y="126"/>
                  </a:lnTo>
                  <a:lnTo>
                    <a:pt x="269" y="129"/>
                  </a:lnTo>
                  <a:lnTo>
                    <a:pt x="269" y="132"/>
                  </a:lnTo>
                  <a:lnTo>
                    <a:pt x="269" y="136"/>
                  </a:lnTo>
                  <a:lnTo>
                    <a:pt x="269" y="141"/>
                  </a:lnTo>
                  <a:lnTo>
                    <a:pt x="269" y="143"/>
                  </a:lnTo>
                  <a:lnTo>
                    <a:pt x="269" y="145"/>
                  </a:lnTo>
                  <a:lnTo>
                    <a:pt x="269" y="147"/>
                  </a:lnTo>
                  <a:lnTo>
                    <a:pt x="269" y="155"/>
                  </a:lnTo>
                  <a:lnTo>
                    <a:pt x="270" y="155"/>
                  </a:lnTo>
                  <a:lnTo>
                    <a:pt x="273" y="152"/>
                  </a:lnTo>
                  <a:lnTo>
                    <a:pt x="275" y="149"/>
                  </a:lnTo>
                  <a:lnTo>
                    <a:pt x="277" y="149"/>
                  </a:lnTo>
                  <a:lnTo>
                    <a:pt x="278" y="149"/>
                  </a:lnTo>
                  <a:lnTo>
                    <a:pt x="282" y="149"/>
                  </a:lnTo>
                  <a:lnTo>
                    <a:pt x="284" y="149"/>
                  </a:lnTo>
                  <a:lnTo>
                    <a:pt x="284" y="152"/>
                  </a:lnTo>
                  <a:lnTo>
                    <a:pt x="284" y="156"/>
                  </a:lnTo>
                  <a:lnTo>
                    <a:pt x="284" y="159"/>
                  </a:lnTo>
                  <a:lnTo>
                    <a:pt x="288" y="159"/>
                  </a:lnTo>
                  <a:lnTo>
                    <a:pt x="312" y="159"/>
                  </a:lnTo>
                  <a:lnTo>
                    <a:pt x="315" y="159"/>
                  </a:lnTo>
                  <a:lnTo>
                    <a:pt x="317" y="159"/>
                  </a:lnTo>
                  <a:lnTo>
                    <a:pt x="322" y="159"/>
                  </a:lnTo>
                  <a:lnTo>
                    <a:pt x="326" y="159"/>
                  </a:lnTo>
                  <a:lnTo>
                    <a:pt x="329" y="159"/>
                  </a:lnTo>
                  <a:lnTo>
                    <a:pt x="337" y="159"/>
                  </a:lnTo>
                  <a:lnTo>
                    <a:pt x="345" y="159"/>
                  </a:lnTo>
                  <a:lnTo>
                    <a:pt x="347" y="155"/>
                  </a:lnTo>
                  <a:lnTo>
                    <a:pt x="348" y="155"/>
                  </a:lnTo>
                  <a:lnTo>
                    <a:pt x="377" y="155"/>
                  </a:lnTo>
                  <a:lnTo>
                    <a:pt x="393" y="155"/>
                  </a:lnTo>
                  <a:lnTo>
                    <a:pt x="414" y="155"/>
                  </a:lnTo>
                  <a:lnTo>
                    <a:pt x="415" y="155"/>
                  </a:lnTo>
                  <a:lnTo>
                    <a:pt x="415" y="152"/>
                  </a:lnTo>
                  <a:lnTo>
                    <a:pt x="415" y="149"/>
                  </a:lnTo>
                  <a:lnTo>
                    <a:pt x="415" y="144"/>
                  </a:lnTo>
                  <a:lnTo>
                    <a:pt x="415" y="143"/>
                  </a:lnTo>
                  <a:lnTo>
                    <a:pt x="415" y="141"/>
                  </a:lnTo>
                  <a:lnTo>
                    <a:pt x="415" y="138"/>
                  </a:lnTo>
                  <a:lnTo>
                    <a:pt x="443" y="138"/>
                  </a:lnTo>
                  <a:lnTo>
                    <a:pt x="444" y="119"/>
                  </a:lnTo>
                  <a:lnTo>
                    <a:pt x="452" y="119"/>
                  </a:lnTo>
                  <a:lnTo>
                    <a:pt x="465" y="119"/>
                  </a:lnTo>
                  <a:lnTo>
                    <a:pt x="466" y="122"/>
                  </a:lnTo>
                  <a:lnTo>
                    <a:pt x="466" y="122"/>
                  </a:lnTo>
                  <a:lnTo>
                    <a:pt x="476" y="122"/>
                  </a:lnTo>
                  <a:lnTo>
                    <a:pt x="476" y="117"/>
                  </a:lnTo>
                  <a:lnTo>
                    <a:pt x="476" y="101"/>
                  </a:lnTo>
                  <a:lnTo>
                    <a:pt x="478" y="100"/>
                  </a:lnTo>
                  <a:lnTo>
                    <a:pt x="503" y="88"/>
                  </a:lnTo>
                  <a:lnTo>
                    <a:pt x="504" y="88"/>
                  </a:lnTo>
                  <a:lnTo>
                    <a:pt x="506" y="88"/>
                  </a:lnTo>
                  <a:lnTo>
                    <a:pt x="506" y="88"/>
                  </a:lnTo>
                  <a:lnTo>
                    <a:pt x="507" y="88"/>
                  </a:lnTo>
                  <a:lnTo>
                    <a:pt x="508" y="88"/>
                  </a:lnTo>
                  <a:lnTo>
                    <a:pt x="510" y="88"/>
                  </a:lnTo>
                  <a:lnTo>
                    <a:pt x="511" y="88"/>
                  </a:lnTo>
                  <a:lnTo>
                    <a:pt x="511" y="88"/>
                  </a:lnTo>
                  <a:lnTo>
                    <a:pt x="513" y="88"/>
                  </a:lnTo>
                  <a:lnTo>
                    <a:pt x="514" y="86"/>
                  </a:lnTo>
                  <a:lnTo>
                    <a:pt x="514" y="85"/>
                  </a:lnTo>
                  <a:lnTo>
                    <a:pt x="515" y="85"/>
                  </a:lnTo>
                  <a:lnTo>
                    <a:pt x="515" y="84"/>
                  </a:lnTo>
                  <a:lnTo>
                    <a:pt x="517" y="84"/>
                  </a:lnTo>
                  <a:lnTo>
                    <a:pt x="518" y="84"/>
                  </a:lnTo>
                  <a:lnTo>
                    <a:pt x="519" y="84"/>
                  </a:lnTo>
                  <a:lnTo>
                    <a:pt x="522" y="84"/>
                  </a:lnTo>
                  <a:lnTo>
                    <a:pt x="525" y="84"/>
                  </a:lnTo>
                  <a:lnTo>
                    <a:pt x="528" y="84"/>
                  </a:lnTo>
                  <a:lnTo>
                    <a:pt x="529" y="84"/>
                  </a:lnTo>
                  <a:lnTo>
                    <a:pt x="529" y="92"/>
                  </a:lnTo>
                  <a:lnTo>
                    <a:pt x="529" y="99"/>
                  </a:lnTo>
                  <a:lnTo>
                    <a:pt x="533" y="99"/>
                  </a:lnTo>
                  <a:lnTo>
                    <a:pt x="537" y="99"/>
                  </a:lnTo>
                  <a:lnTo>
                    <a:pt x="537" y="84"/>
                  </a:lnTo>
                  <a:lnTo>
                    <a:pt x="543" y="84"/>
                  </a:lnTo>
                  <a:lnTo>
                    <a:pt x="566" y="84"/>
                  </a:lnTo>
                  <a:lnTo>
                    <a:pt x="570" y="84"/>
                  </a:lnTo>
                  <a:lnTo>
                    <a:pt x="572" y="84"/>
                  </a:lnTo>
                  <a:lnTo>
                    <a:pt x="572" y="75"/>
                  </a:lnTo>
                  <a:lnTo>
                    <a:pt x="572" y="53"/>
                  </a:lnTo>
                  <a:lnTo>
                    <a:pt x="585" y="45"/>
                  </a:lnTo>
                  <a:lnTo>
                    <a:pt x="609" y="34"/>
                  </a:lnTo>
                  <a:lnTo>
                    <a:pt x="610" y="33"/>
                  </a:lnTo>
                  <a:lnTo>
                    <a:pt x="610" y="34"/>
                  </a:lnTo>
                  <a:lnTo>
                    <a:pt x="610" y="37"/>
                  </a:lnTo>
                  <a:lnTo>
                    <a:pt x="610" y="41"/>
                  </a:lnTo>
                  <a:lnTo>
                    <a:pt x="610" y="51"/>
                  </a:lnTo>
                  <a:lnTo>
                    <a:pt x="610" y="58"/>
                  </a:lnTo>
                  <a:lnTo>
                    <a:pt x="610" y="60"/>
                  </a:lnTo>
                  <a:lnTo>
                    <a:pt x="609" y="64"/>
                  </a:lnTo>
                  <a:lnTo>
                    <a:pt x="609" y="66"/>
                  </a:lnTo>
                  <a:lnTo>
                    <a:pt x="609" y="67"/>
                  </a:lnTo>
                  <a:lnTo>
                    <a:pt x="609" y="71"/>
                  </a:lnTo>
                  <a:lnTo>
                    <a:pt x="609" y="84"/>
                  </a:lnTo>
                  <a:lnTo>
                    <a:pt x="609" y="86"/>
                  </a:lnTo>
                  <a:lnTo>
                    <a:pt x="609" y="88"/>
                  </a:lnTo>
                  <a:lnTo>
                    <a:pt x="609" y="90"/>
                  </a:lnTo>
                  <a:lnTo>
                    <a:pt x="609" y="101"/>
                  </a:lnTo>
                  <a:lnTo>
                    <a:pt x="609" y="112"/>
                  </a:lnTo>
                  <a:lnTo>
                    <a:pt x="609" y="117"/>
                  </a:lnTo>
                  <a:lnTo>
                    <a:pt x="607" y="129"/>
                  </a:lnTo>
                  <a:lnTo>
                    <a:pt x="607" y="130"/>
                  </a:lnTo>
                  <a:lnTo>
                    <a:pt x="607" y="132"/>
                  </a:lnTo>
                  <a:lnTo>
                    <a:pt x="607" y="145"/>
                  </a:lnTo>
                  <a:lnTo>
                    <a:pt x="607" y="149"/>
                  </a:lnTo>
                  <a:lnTo>
                    <a:pt x="607" y="152"/>
                  </a:lnTo>
                  <a:lnTo>
                    <a:pt x="607" y="153"/>
                  </a:lnTo>
                  <a:lnTo>
                    <a:pt x="607" y="155"/>
                  </a:lnTo>
                  <a:lnTo>
                    <a:pt x="607" y="166"/>
                  </a:lnTo>
                  <a:lnTo>
                    <a:pt x="604" y="166"/>
                  </a:lnTo>
                  <a:lnTo>
                    <a:pt x="599" y="166"/>
                  </a:lnTo>
                  <a:lnTo>
                    <a:pt x="598" y="166"/>
                  </a:lnTo>
                  <a:lnTo>
                    <a:pt x="595" y="166"/>
                  </a:lnTo>
                  <a:lnTo>
                    <a:pt x="593" y="166"/>
                  </a:lnTo>
                  <a:lnTo>
                    <a:pt x="589" y="167"/>
                  </a:lnTo>
                  <a:lnTo>
                    <a:pt x="588" y="167"/>
                  </a:lnTo>
                  <a:lnTo>
                    <a:pt x="582" y="169"/>
                  </a:lnTo>
                  <a:lnTo>
                    <a:pt x="578" y="170"/>
                  </a:lnTo>
                  <a:lnTo>
                    <a:pt x="577" y="171"/>
                  </a:lnTo>
                  <a:lnTo>
                    <a:pt x="572" y="173"/>
                  </a:lnTo>
                  <a:lnTo>
                    <a:pt x="570" y="173"/>
                  </a:lnTo>
                  <a:lnTo>
                    <a:pt x="567" y="173"/>
                  </a:lnTo>
                  <a:lnTo>
                    <a:pt x="565" y="173"/>
                  </a:lnTo>
                  <a:lnTo>
                    <a:pt x="563" y="173"/>
                  </a:lnTo>
                  <a:lnTo>
                    <a:pt x="562" y="173"/>
                  </a:lnTo>
                  <a:lnTo>
                    <a:pt x="559" y="173"/>
                  </a:lnTo>
                  <a:lnTo>
                    <a:pt x="554" y="174"/>
                  </a:lnTo>
                  <a:lnTo>
                    <a:pt x="551" y="174"/>
                  </a:lnTo>
                  <a:lnTo>
                    <a:pt x="548" y="174"/>
                  </a:lnTo>
                  <a:lnTo>
                    <a:pt x="544" y="175"/>
                  </a:lnTo>
                  <a:lnTo>
                    <a:pt x="540" y="178"/>
                  </a:lnTo>
                  <a:lnTo>
                    <a:pt x="537" y="178"/>
                  </a:lnTo>
                  <a:lnTo>
                    <a:pt x="532" y="181"/>
                  </a:lnTo>
                  <a:lnTo>
                    <a:pt x="530" y="181"/>
                  </a:lnTo>
                  <a:lnTo>
                    <a:pt x="528" y="182"/>
                  </a:lnTo>
                  <a:lnTo>
                    <a:pt x="521" y="184"/>
                  </a:lnTo>
                  <a:lnTo>
                    <a:pt x="519" y="185"/>
                  </a:lnTo>
                  <a:lnTo>
                    <a:pt x="517" y="186"/>
                  </a:lnTo>
                  <a:lnTo>
                    <a:pt x="514" y="188"/>
                  </a:lnTo>
                  <a:lnTo>
                    <a:pt x="502" y="196"/>
                  </a:lnTo>
                  <a:lnTo>
                    <a:pt x="500" y="197"/>
                  </a:lnTo>
                  <a:lnTo>
                    <a:pt x="493" y="201"/>
                  </a:lnTo>
                  <a:lnTo>
                    <a:pt x="489" y="204"/>
                  </a:lnTo>
                  <a:lnTo>
                    <a:pt x="487" y="206"/>
                  </a:lnTo>
                  <a:lnTo>
                    <a:pt x="485" y="207"/>
                  </a:lnTo>
                  <a:lnTo>
                    <a:pt x="484" y="207"/>
                  </a:lnTo>
                  <a:lnTo>
                    <a:pt x="484" y="208"/>
                  </a:lnTo>
                  <a:lnTo>
                    <a:pt x="481" y="208"/>
                  </a:lnTo>
                  <a:lnTo>
                    <a:pt x="481" y="208"/>
                  </a:lnTo>
                  <a:lnTo>
                    <a:pt x="478" y="208"/>
                  </a:lnTo>
                  <a:lnTo>
                    <a:pt x="477" y="208"/>
                  </a:lnTo>
                  <a:lnTo>
                    <a:pt x="467" y="208"/>
                  </a:lnTo>
                  <a:lnTo>
                    <a:pt x="466" y="207"/>
                  </a:lnTo>
                  <a:lnTo>
                    <a:pt x="465" y="207"/>
                  </a:lnTo>
                  <a:lnTo>
                    <a:pt x="463" y="207"/>
                  </a:lnTo>
                  <a:lnTo>
                    <a:pt x="460" y="207"/>
                  </a:lnTo>
                  <a:lnTo>
                    <a:pt x="458" y="207"/>
                  </a:lnTo>
                  <a:lnTo>
                    <a:pt x="456" y="206"/>
                  </a:lnTo>
                  <a:lnTo>
                    <a:pt x="455" y="206"/>
                  </a:lnTo>
                  <a:lnTo>
                    <a:pt x="451" y="206"/>
                  </a:lnTo>
                  <a:lnTo>
                    <a:pt x="448" y="206"/>
                  </a:lnTo>
                  <a:lnTo>
                    <a:pt x="447" y="204"/>
                  </a:lnTo>
                  <a:lnTo>
                    <a:pt x="443" y="204"/>
                  </a:lnTo>
                  <a:lnTo>
                    <a:pt x="440" y="204"/>
                  </a:lnTo>
                  <a:lnTo>
                    <a:pt x="437" y="204"/>
                  </a:lnTo>
                  <a:lnTo>
                    <a:pt x="436" y="204"/>
                  </a:lnTo>
                  <a:lnTo>
                    <a:pt x="434" y="204"/>
                  </a:lnTo>
                  <a:lnTo>
                    <a:pt x="432" y="204"/>
                  </a:lnTo>
                  <a:lnTo>
                    <a:pt x="428" y="206"/>
                  </a:lnTo>
                  <a:lnTo>
                    <a:pt x="426" y="207"/>
                  </a:lnTo>
                  <a:lnTo>
                    <a:pt x="425" y="207"/>
                  </a:lnTo>
                  <a:lnTo>
                    <a:pt x="423" y="208"/>
                  </a:lnTo>
                  <a:lnTo>
                    <a:pt x="422" y="210"/>
                  </a:lnTo>
                  <a:lnTo>
                    <a:pt x="418" y="215"/>
                  </a:lnTo>
                  <a:lnTo>
                    <a:pt x="417" y="217"/>
                  </a:lnTo>
                  <a:lnTo>
                    <a:pt x="415" y="219"/>
                  </a:lnTo>
                  <a:lnTo>
                    <a:pt x="415" y="221"/>
                  </a:lnTo>
                  <a:lnTo>
                    <a:pt x="414" y="221"/>
                  </a:lnTo>
                  <a:lnTo>
                    <a:pt x="413" y="222"/>
                  </a:lnTo>
                  <a:lnTo>
                    <a:pt x="411" y="222"/>
                  </a:lnTo>
                  <a:lnTo>
                    <a:pt x="411" y="223"/>
                  </a:lnTo>
                  <a:lnTo>
                    <a:pt x="410" y="223"/>
                  </a:lnTo>
                  <a:lnTo>
                    <a:pt x="408" y="225"/>
                  </a:lnTo>
                  <a:lnTo>
                    <a:pt x="408" y="226"/>
                  </a:lnTo>
                  <a:lnTo>
                    <a:pt x="408" y="227"/>
                  </a:lnTo>
                  <a:lnTo>
                    <a:pt x="408" y="229"/>
                  </a:lnTo>
                  <a:lnTo>
                    <a:pt x="408" y="230"/>
                  </a:lnTo>
                  <a:lnTo>
                    <a:pt x="407" y="233"/>
                  </a:lnTo>
                  <a:lnTo>
                    <a:pt x="403" y="247"/>
                  </a:lnTo>
                  <a:lnTo>
                    <a:pt x="402" y="248"/>
                  </a:lnTo>
                  <a:lnTo>
                    <a:pt x="402" y="249"/>
                  </a:lnTo>
                  <a:lnTo>
                    <a:pt x="400" y="252"/>
                  </a:lnTo>
                  <a:lnTo>
                    <a:pt x="399" y="254"/>
                  </a:lnTo>
                  <a:lnTo>
                    <a:pt x="397" y="254"/>
                  </a:lnTo>
                  <a:lnTo>
                    <a:pt x="396" y="255"/>
                  </a:lnTo>
                  <a:lnTo>
                    <a:pt x="396" y="256"/>
                  </a:lnTo>
                  <a:lnTo>
                    <a:pt x="395" y="258"/>
                  </a:lnTo>
                  <a:lnTo>
                    <a:pt x="395" y="259"/>
                  </a:lnTo>
                  <a:lnTo>
                    <a:pt x="395" y="260"/>
                  </a:lnTo>
                  <a:lnTo>
                    <a:pt x="395" y="263"/>
                  </a:lnTo>
                  <a:lnTo>
                    <a:pt x="395" y="264"/>
                  </a:lnTo>
                  <a:lnTo>
                    <a:pt x="395" y="266"/>
                  </a:lnTo>
                  <a:lnTo>
                    <a:pt x="395" y="267"/>
                  </a:lnTo>
                  <a:lnTo>
                    <a:pt x="395" y="271"/>
                  </a:lnTo>
                  <a:lnTo>
                    <a:pt x="410" y="270"/>
                  </a:lnTo>
                  <a:lnTo>
                    <a:pt x="413" y="269"/>
                  </a:lnTo>
                  <a:lnTo>
                    <a:pt x="418" y="269"/>
                  </a:lnTo>
                  <a:lnTo>
                    <a:pt x="426" y="267"/>
                  </a:lnTo>
                  <a:lnTo>
                    <a:pt x="441" y="264"/>
                  </a:lnTo>
                  <a:lnTo>
                    <a:pt x="450" y="263"/>
                  </a:lnTo>
                  <a:lnTo>
                    <a:pt x="458" y="262"/>
                  </a:lnTo>
                  <a:lnTo>
                    <a:pt x="477" y="259"/>
                  </a:lnTo>
                  <a:lnTo>
                    <a:pt x="481" y="259"/>
                  </a:lnTo>
                  <a:lnTo>
                    <a:pt x="482" y="259"/>
                  </a:lnTo>
                  <a:lnTo>
                    <a:pt x="488" y="258"/>
                  </a:lnTo>
                  <a:lnTo>
                    <a:pt x="491" y="258"/>
                  </a:lnTo>
                  <a:lnTo>
                    <a:pt x="492" y="258"/>
                  </a:lnTo>
                  <a:lnTo>
                    <a:pt x="493" y="258"/>
                  </a:lnTo>
                  <a:lnTo>
                    <a:pt x="496" y="258"/>
                  </a:lnTo>
                  <a:lnTo>
                    <a:pt x="498" y="258"/>
                  </a:lnTo>
                  <a:lnTo>
                    <a:pt x="500" y="258"/>
                  </a:lnTo>
                  <a:lnTo>
                    <a:pt x="507" y="258"/>
                  </a:lnTo>
                  <a:lnTo>
                    <a:pt x="511" y="258"/>
                  </a:lnTo>
                  <a:lnTo>
                    <a:pt x="517" y="258"/>
                  </a:lnTo>
                  <a:lnTo>
                    <a:pt x="518" y="259"/>
                  </a:lnTo>
                  <a:lnTo>
                    <a:pt x="524" y="259"/>
                  </a:lnTo>
                  <a:lnTo>
                    <a:pt x="525" y="259"/>
                  </a:lnTo>
                  <a:lnTo>
                    <a:pt x="532" y="259"/>
                  </a:lnTo>
                  <a:lnTo>
                    <a:pt x="544" y="260"/>
                  </a:lnTo>
                  <a:lnTo>
                    <a:pt x="545" y="260"/>
                  </a:lnTo>
                  <a:lnTo>
                    <a:pt x="548" y="262"/>
                  </a:lnTo>
                  <a:lnTo>
                    <a:pt x="550" y="262"/>
                  </a:lnTo>
                  <a:lnTo>
                    <a:pt x="550" y="263"/>
                  </a:lnTo>
                  <a:lnTo>
                    <a:pt x="550" y="267"/>
                  </a:lnTo>
                  <a:lnTo>
                    <a:pt x="550" y="270"/>
                  </a:lnTo>
                  <a:lnTo>
                    <a:pt x="550" y="273"/>
                  </a:lnTo>
                  <a:lnTo>
                    <a:pt x="550" y="274"/>
                  </a:lnTo>
                  <a:lnTo>
                    <a:pt x="550" y="277"/>
                  </a:lnTo>
                  <a:lnTo>
                    <a:pt x="550" y="280"/>
                  </a:lnTo>
                  <a:lnTo>
                    <a:pt x="550" y="281"/>
                  </a:lnTo>
                  <a:lnTo>
                    <a:pt x="550" y="286"/>
                  </a:lnTo>
                  <a:lnTo>
                    <a:pt x="548" y="289"/>
                  </a:lnTo>
                  <a:lnTo>
                    <a:pt x="548" y="291"/>
                  </a:lnTo>
                  <a:lnTo>
                    <a:pt x="548" y="293"/>
                  </a:lnTo>
                  <a:lnTo>
                    <a:pt x="548" y="297"/>
                  </a:lnTo>
                  <a:lnTo>
                    <a:pt x="548" y="300"/>
                  </a:lnTo>
                  <a:lnTo>
                    <a:pt x="548" y="307"/>
                  </a:lnTo>
                  <a:lnTo>
                    <a:pt x="548" y="308"/>
                  </a:lnTo>
                  <a:lnTo>
                    <a:pt x="548" y="314"/>
                  </a:lnTo>
                  <a:lnTo>
                    <a:pt x="548" y="319"/>
                  </a:lnTo>
                  <a:lnTo>
                    <a:pt x="548" y="322"/>
                  </a:lnTo>
                  <a:lnTo>
                    <a:pt x="548" y="326"/>
                  </a:lnTo>
                  <a:lnTo>
                    <a:pt x="548" y="333"/>
                  </a:lnTo>
                  <a:lnTo>
                    <a:pt x="551" y="333"/>
                  </a:lnTo>
                  <a:lnTo>
                    <a:pt x="556" y="333"/>
                  </a:lnTo>
                  <a:lnTo>
                    <a:pt x="562" y="333"/>
                  </a:lnTo>
                  <a:lnTo>
                    <a:pt x="563" y="333"/>
                  </a:lnTo>
                  <a:lnTo>
                    <a:pt x="565" y="333"/>
                  </a:lnTo>
                  <a:lnTo>
                    <a:pt x="562" y="338"/>
                  </a:lnTo>
                  <a:lnTo>
                    <a:pt x="561" y="341"/>
                  </a:lnTo>
                  <a:lnTo>
                    <a:pt x="556" y="349"/>
                  </a:lnTo>
                  <a:lnTo>
                    <a:pt x="556" y="351"/>
                  </a:lnTo>
                  <a:lnTo>
                    <a:pt x="555" y="352"/>
                  </a:lnTo>
                  <a:lnTo>
                    <a:pt x="554" y="355"/>
                  </a:lnTo>
                  <a:lnTo>
                    <a:pt x="554" y="356"/>
                  </a:lnTo>
                  <a:lnTo>
                    <a:pt x="552" y="360"/>
                  </a:lnTo>
                  <a:lnTo>
                    <a:pt x="552" y="362"/>
                  </a:lnTo>
                  <a:lnTo>
                    <a:pt x="552" y="366"/>
                  </a:lnTo>
                  <a:lnTo>
                    <a:pt x="552" y="373"/>
                  </a:lnTo>
                  <a:lnTo>
                    <a:pt x="552" y="375"/>
                  </a:lnTo>
                  <a:lnTo>
                    <a:pt x="552" y="378"/>
                  </a:lnTo>
                  <a:lnTo>
                    <a:pt x="552" y="388"/>
                  </a:lnTo>
                  <a:lnTo>
                    <a:pt x="552" y="389"/>
                  </a:lnTo>
                  <a:lnTo>
                    <a:pt x="552" y="391"/>
                  </a:lnTo>
                  <a:lnTo>
                    <a:pt x="552" y="393"/>
                  </a:lnTo>
                  <a:lnTo>
                    <a:pt x="552" y="400"/>
                  </a:lnTo>
                  <a:lnTo>
                    <a:pt x="551" y="401"/>
                  </a:lnTo>
                  <a:lnTo>
                    <a:pt x="548" y="401"/>
                  </a:lnTo>
                  <a:lnTo>
                    <a:pt x="541" y="403"/>
                  </a:lnTo>
                  <a:lnTo>
                    <a:pt x="526" y="406"/>
                  </a:lnTo>
                  <a:lnTo>
                    <a:pt x="522" y="406"/>
                  </a:lnTo>
                  <a:lnTo>
                    <a:pt x="514" y="407"/>
                  </a:lnTo>
                  <a:lnTo>
                    <a:pt x="504" y="410"/>
                  </a:lnTo>
                  <a:lnTo>
                    <a:pt x="503" y="410"/>
                  </a:lnTo>
                  <a:lnTo>
                    <a:pt x="498" y="411"/>
                  </a:lnTo>
                  <a:lnTo>
                    <a:pt x="495" y="411"/>
                  </a:lnTo>
                  <a:lnTo>
                    <a:pt x="493" y="411"/>
                  </a:lnTo>
                  <a:lnTo>
                    <a:pt x="491" y="411"/>
                  </a:lnTo>
                  <a:lnTo>
                    <a:pt x="489" y="410"/>
                  </a:lnTo>
                  <a:lnTo>
                    <a:pt x="485" y="410"/>
                  </a:lnTo>
                  <a:lnTo>
                    <a:pt x="484" y="410"/>
                  </a:lnTo>
                  <a:lnTo>
                    <a:pt x="482" y="410"/>
                  </a:lnTo>
                  <a:lnTo>
                    <a:pt x="480" y="408"/>
                  </a:lnTo>
                  <a:lnTo>
                    <a:pt x="467" y="403"/>
                  </a:lnTo>
                  <a:lnTo>
                    <a:pt x="454" y="399"/>
                  </a:lnTo>
                  <a:lnTo>
                    <a:pt x="441" y="393"/>
                  </a:lnTo>
                  <a:lnTo>
                    <a:pt x="439" y="392"/>
                  </a:lnTo>
                  <a:lnTo>
                    <a:pt x="436" y="392"/>
                  </a:lnTo>
                  <a:lnTo>
                    <a:pt x="433" y="391"/>
                  </a:lnTo>
                  <a:lnTo>
                    <a:pt x="432" y="391"/>
                  </a:lnTo>
                  <a:lnTo>
                    <a:pt x="429" y="391"/>
                  </a:lnTo>
                  <a:lnTo>
                    <a:pt x="428" y="391"/>
                  </a:lnTo>
                  <a:lnTo>
                    <a:pt x="423" y="391"/>
                  </a:lnTo>
                  <a:lnTo>
                    <a:pt x="419" y="391"/>
                  </a:lnTo>
                  <a:lnTo>
                    <a:pt x="417" y="392"/>
                  </a:lnTo>
                  <a:lnTo>
                    <a:pt x="415" y="392"/>
                  </a:lnTo>
                  <a:lnTo>
                    <a:pt x="410" y="392"/>
                  </a:lnTo>
                  <a:lnTo>
                    <a:pt x="403" y="392"/>
                  </a:lnTo>
                  <a:lnTo>
                    <a:pt x="399" y="392"/>
                  </a:lnTo>
                  <a:lnTo>
                    <a:pt x="393" y="393"/>
                  </a:lnTo>
                  <a:lnTo>
                    <a:pt x="393" y="396"/>
                  </a:lnTo>
                  <a:lnTo>
                    <a:pt x="393" y="408"/>
                  </a:lnTo>
                  <a:lnTo>
                    <a:pt x="393" y="415"/>
                  </a:lnTo>
                  <a:lnTo>
                    <a:pt x="393" y="417"/>
                  </a:lnTo>
                  <a:lnTo>
                    <a:pt x="393" y="419"/>
                  </a:lnTo>
                  <a:lnTo>
                    <a:pt x="393" y="422"/>
                  </a:lnTo>
                  <a:lnTo>
                    <a:pt x="393" y="430"/>
                  </a:lnTo>
                  <a:lnTo>
                    <a:pt x="393" y="438"/>
                  </a:lnTo>
                  <a:lnTo>
                    <a:pt x="393" y="443"/>
                  </a:lnTo>
                  <a:lnTo>
                    <a:pt x="393" y="445"/>
                  </a:lnTo>
                  <a:lnTo>
                    <a:pt x="393" y="448"/>
                  </a:lnTo>
                  <a:lnTo>
                    <a:pt x="393" y="449"/>
                  </a:lnTo>
                  <a:lnTo>
                    <a:pt x="392" y="451"/>
                  </a:lnTo>
                  <a:lnTo>
                    <a:pt x="391" y="454"/>
                  </a:lnTo>
                  <a:lnTo>
                    <a:pt x="391" y="455"/>
                  </a:lnTo>
                  <a:lnTo>
                    <a:pt x="389" y="456"/>
                  </a:lnTo>
                  <a:lnTo>
                    <a:pt x="389" y="458"/>
                  </a:lnTo>
                  <a:lnTo>
                    <a:pt x="389" y="460"/>
                  </a:lnTo>
                  <a:lnTo>
                    <a:pt x="389" y="465"/>
                  </a:lnTo>
                  <a:lnTo>
                    <a:pt x="389" y="467"/>
                  </a:lnTo>
                  <a:lnTo>
                    <a:pt x="389" y="469"/>
                  </a:lnTo>
                  <a:lnTo>
                    <a:pt x="389" y="475"/>
                  </a:lnTo>
                  <a:lnTo>
                    <a:pt x="389" y="477"/>
                  </a:lnTo>
                  <a:lnTo>
                    <a:pt x="389" y="481"/>
                  </a:lnTo>
                  <a:lnTo>
                    <a:pt x="389" y="482"/>
                  </a:lnTo>
                  <a:lnTo>
                    <a:pt x="389" y="484"/>
                  </a:lnTo>
                  <a:lnTo>
                    <a:pt x="389" y="488"/>
                  </a:lnTo>
                  <a:lnTo>
                    <a:pt x="389" y="493"/>
                  </a:lnTo>
                  <a:lnTo>
                    <a:pt x="389" y="497"/>
                  </a:lnTo>
                  <a:lnTo>
                    <a:pt x="393" y="497"/>
                  </a:lnTo>
                  <a:lnTo>
                    <a:pt x="395" y="497"/>
                  </a:lnTo>
                  <a:lnTo>
                    <a:pt x="397" y="499"/>
                  </a:lnTo>
                  <a:lnTo>
                    <a:pt x="402" y="499"/>
                  </a:lnTo>
                  <a:lnTo>
                    <a:pt x="407" y="500"/>
                  </a:lnTo>
                  <a:lnTo>
                    <a:pt x="411" y="502"/>
                  </a:lnTo>
                  <a:lnTo>
                    <a:pt x="415" y="502"/>
                  </a:lnTo>
                  <a:lnTo>
                    <a:pt x="419" y="503"/>
                  </a:lnTo>
                  <a:lnTo>
                    <a:pt x="421" y="503"/>
                  </a:lnTo>
                  <a:lnTo>
                    <a:pt x="423" y="503"/>
                  </a:lnTo>
                  <a:lnTo>
                    <a:pt x="428" y="503"/>
                  </a:lnTo>
                  <a:lnTo>
                    <a:pt x="434" y="503"/>
                  </a:lnTo>
                  <a:lnTo>
                    <a:pt x="436" y="503"/>
                  </a:lnTo>
                  <a:lnTo>
                    <a:pt x="439" y="503"/>
                  </a:lnTo>
                  <a:lnTo>
                    <a:pt x="440" y="503"/>
                  </a:lnTo>
                  <a:lnTo>
                    <a:pt x="441" y="504"/>
                  </a:lnTo>
                  <a:lnTo>
                    <a:pt x="443" y="506"/>
                  </a:lnTo>
                  <a:lnTo>
                    <a:pt x="444" y="506"/>
                  </a:lnTo>
                  <a:lnTo>
                    <a:pt x="445" y="507"/>
                  </a:lnTo>
                  <a:lnTo>
                    <a:pt x="447" y="508"/>
                  </a:lnTo>
                  <a:lnTo>
                    <a:pt x="448" y="508"/>
                  </a:lnTo>
                  <a:lnTo>
                    <a:pt x="448" y="510"/>
                  </a:lnTo>
                  <a:lnTo>
                    <a:pt x="450" y="510"/>
                  </a:lnTo>
                  <a:lnTo>
                    <a:pt x="451" y="510"/>
                  </a:lnTo>
                  <a:lnTo>
                    <a:pt x="452" y="510"/>
                  </a:lnTo>
                  <a:lnTo>
                    <a:pt x="454" y="510"/>
                  </a:lnTo>
                  <a:lnTo>
                    <a:pt x="455" y="510"/>
                  </a:lnTo>
                  <a:lnTo>
                    <a:pt x="456" y="510"/>
                  </a:lnTo>
                  <a:lnTo>
                    <a:pt x="458" y="510"/>
                  </a:lnTo>
                  <a:lnTo>
                    <a:pt x="459" y="511"/>
                  </a:lnTo>
                  <a:lnTo>
                    <a:pt x="462" y="512"/>
                  </a:lnTo>
                  <a:lnTo>
                    <a:pt x="463" y="514"/>
                  </a:lnTo>
                  <a:lnTo>
                    <a:pt x="473" y="519"/>
                  </a:lnTo>
                  <a:lnTo>
                    <a:pt x="474" y="521"/>
                  </a:lnTo>
                  <a:lnTo>
                    <a:pt x="477" y="522"/>
                  </a:lnTo>
                  <a:lnTo>
                    <a:pt x="478" y="523"/>
                  </a:lnTo>
                  <a:lnTo>
                    <a:pt x="480" y="523"/>
                  </a:lnTo>
                  <a:lnTo>
                    <a:pt x="481" y="523"/>
                  </a:lnTo>
                  <a:lnTo>
                    <a:pt x="481" y="525"/>
                  </a:lnTo>
                  <a:lnTo>
                    <a:pt x="482" y="525"/>
                  </a:lnTo>
                  <a:lnTo>
                    <a:pt x="484" y="525"/>
                  </a:lnTo>
                  <a:lnTo>
                    <a:pt x="487" y="525"/>
                  </a:lnTo>
                  <a:lnTo>
                    <a:pt x="491" y="525"/>
                  </a:lnTo>
                  <a:lnTo>
                    <a:pt x="498" y="525"/>
                  </a:lnTo>
                  <a:lnTo>
                    <a:pt x="504" y="525"/>
                  </a:lnTo>
                  <a:lnTo>
                    <a:pt x="511" y="525"/>
                  </a:lnTo>
                  <a:lnTo>
                    <a:pt x="514" y="525"/>
                  </a:lnTo>
                  <a:lnTo>
                    <a:pt x="517" y="525"/>
                  </a:lnTo>
                  <a:lnTo>
                    <a:pt x="518" y="525"/>
                  </a:lnTo>
                  <a:lnTo>
                    <a:pt x="519" y="525"/>
                  </a:lnTo>
                  <a:lnTo>
                    <a:pt x="521" y="525"/>
                  </a:lnTo>
                  <a:lnTo>
                    <a:pt x="522" y="526"/>
                  </a:lnTo>
                  <a:lnTo>
                    <a:pt x="524" y="526"/>
                  </a:lnTo>
                  <a:lnTo>
                    <a:pt x="525" y="528"/>
                  </a:lnTo>
                  <a:lnTo>
                    <a:pt x="525" y="529"/>
                  </a:lnTo>
                  <a:lnTo>
                    <a:pt x="519" y="540"/>
                  </a:lnTo>
                  <a:lnTo>
                    <a:pt x="514" y="549"/>
                  </a:lnTo>
                  <a:lnTo>
                    <a:pt x="510" y="563"/>
                  </a:lnTo>
                  <a:lnTo>
                    <a:pt x="504" y="576"/>
                  </a:lnTo>
                  <a:lnTo>
                    <a:pt x="502" y="580"/>
                  </a:lnTo>
                  <a:lnTo>
                    <a:pt x="500" y="581"/>
                  </a:lnTo>
                  <a:lnTo>
                    <a:pt x="500" y="582"/>
                  </a:lnTo>
                  <a:lnTo>
                    <a:pt x="496" y="589"/>
                  </a:lnTo>
                  <a:lnTo>
                    <a:pt x="496" y="591"/>
                  </a:lnTo>
                  <a:lnTo>
                    <a:pt x="495" y="591"/>
                  </a:lnTo>
                  <a:lnTo>
                    <a:pt x="489" y="600"/>
                  </a:lnTo>
                  <a:lnTo>
                    <a:pt x="487" y="604"/>
                  </a:lnTo>
                  <a:lnTo>
                    <a:pt x="487" y="606"/>
                  </a:lnTo>
                  <a:lnTo>
                    <a:pt x="485" y="607"/>
                  </a:lnTo>
                  <a:lnTo>
                    <a:pt x="485" y="608"/>
                  </a:lnTo>
                  <a:lnTo>
                    <a:pt x="484" y="610"/>
                  </a:lnTo>
                  <a:lnTo>
                    <a:pt x="484" y="611"/>
                  </a:lnTo>
                  <a:lnTo>
                    <a:pt x="484" y="613"/>
                  </a:lnTo>
                  <a:lnTo>
                    <a:pt x="484" y="614"/>
                  </a:lnTo>
                  <a:lnTo>
                    <a:pt x="484" y="615"/>
                  </a:lnTo>
                  <a:lnTo>
                    <a:pt x="484" y="617"/>
                  </a:lnTo>
                  <a:lnTo>
                    <a:pt x="484" y="617"/>
                  </a:lnTo>
                  <a:lnTo>
                    <a:pt x="484" y="619"/>
                  </a:lnTo>
                  <a:lnTo>
                    <a:pt x="484" y="622"/>
                  </a:lnTo>
                  <a:lnTo>
                    <a:pt x="485" y="623"/>
                  </a:lnTo>
                  <a:lnTo>
                    <a:pt x="485" y="625"/>
                  </a:lnTo>
                  <a:lnTo>
                    <a:pt x="485" y="626"/>
                  </a:lnTo>
                  <a:lnTo>
                    <a:pt x="485" y="628"/>
                  </a:lnTo>
                  <a:lnTo>
                    <a:pt x="485" y="629"/>
                  </a:lnTo>
                  <a:lnTo>
                    <a:pt x="485" y="630"/>
                  </a:lnTo>
                  <a:lnTo>
                    <a:pt x="487" y="633"/>
                  </a:lnTo>
                  <a:lnTo>
                    <a:pt x="485" y="636"/>
                  </a:lnTo>
                  <a:lnTo>
                    <a:pt x="485" y="637"/>
                  </a:lnTo>
                  <a:lnTo>
                    <a:pt x="485" y="639"/>
                  </a:lnTo>
                  <a:lnTo>
                    <a:pt x="485" y="643"/>
                  </a:lnTo>
                  <a:lnTo>
                    <a:pt x="485" y="645"/>
                  </a:lnTo>
                  <a:lnTo>
                    <a:pt x="485" y="654"/>
                  </a:lnTo>
                  <a:lnTo>
                    <a:pt x="485" y="655"/>
                  </a:lnTo>
                  <a:lnTo>
                    <a:pt x="485" y="660"/>
                  </a:lnTo>
                  <a:lnTo>
                    <a:pt x="485" y="669"/>
                  </a:lnTo>
                  <a:lnTo>
                    <a:pt x="485" y="677"/>
                  </a:lnTo>
                  <a:lnTo>
                    <a:pt x="485" y="691"/>
                  </a:lnTo>
                  <a:lnTo>
                    <a:pt x="485" y="693"/>
                  </a:lnTo>
                  <a:lnTo>
                    <a:pt x="485" y="697"/>
                  </a:lnTo>
                  <a:lnTo>
                    <a:pt x="485" y="700"/>
                  </a:lnTo>
                  <a:lnTo>
                    <a:pt x="485" y="706"/>
                  </a:lnTo>
                  <a:lnTo>
                    <a:pt x="485" y="707"/>
                  </a:lnTo>
                  <a:lnTo>
                    <a:pt x="485" y="710"/>
                  </a:lnTo>
                  <a:lnTo>
                    <a:pt x="485" y="711"/>
                  </a:lnTo>
                  <a:lnTo>
                    <a:pt x="485" y="715"/>
                  </a:lnTo>
                  <a:lnTo>
                    <a:pt x="485" y="721"/>
                  </a:lnTo>
                  <a:lnTo>
                    <a:pt x="485" y="726"/>
                  </a:lnTo>
                  <a:lnTo>
                    <a:pt x="485" y="730"/>
                  </a:lnTo>
                  <a:lnTo>
                    <a:pt x="485" y="732"/>
                  </a:lnTo>
                  <a:lnTo>
                    <a:pt x="484" y="733"/>
                  </a:lnTo>
                  <a:lnTo>
                    <a:pt x="484" y="734"/>
                  </a:lnTo>
                  <a:lnTo>
                    <a:pt x="484" y="737"/>
                  </a:lnTo>
                  <a:lnTo>
                    <a:pt x="484" y="739"/>
                  </a:lnTo>
                  <a:lnTo>
                    <a:pt x="482" y="740"/>
                  </a:lnTo>
                  <a:lnTo>
                    <a:pt x="482" y="743"/>
                  </a:lnTo>
                  <a:lnTo>
                    <a:pt x="481" y="744"/>
                  </a:lnTo>
                  <a:lnTo>
                    <a:pt x="481" y="745"/>
                  </a:lnTo>
                  <a:lnTo>
                    <a:pt x="481" y="745"/>
                  </a:lnTo>
                  <a:lnTo>
                    <a:pt x="480" y="744"/>
                  </a:lnTo>
                  <a:lnTo>
                    <a:pt x="478" y="744"/>
                  </a:lnTo>
                  <a:lnTo>
                    <a:pt x="478" y="743"/>
                  </a:lnTo>
                  <a:lnTo>
                    <a:pt x="477" y="743"/>
                  </a:lnTo>
                  <a:lnTo>
                    <a:pt x="476" y="743"/>
                  </a:lnTo>
                  <a:lnTo>
                    <a:pt x="474" y="741"/>
                  </a:lnTo>
                  <a:lnTo>
                    <a:pt x="471" y="740"/>
                  </a:lnTo>
                  <a:lnTo>
                    <a:pt x="470" y="739"/>
                  </a:lnTo>
                  <a:lnTo>
                    <a:pt x="469" y="739"/>
                  </a:lnTo>
                  <a:lnTo>
                    <a:pt x="462" y="734"/>
                  </a:lnTo>
                  <a:lnTo>
                    <a:pt x="458" y="733"/>
                  </a:lnTo>
                  <a:lnTo>
                    <a:pt x="456" y="732"/>
                  </a:lnTo>
                  <a:lnTo>
                    <a:pt x="448" y="728"/>
                  </a:lnTo>
                  <a:lnTo>
                    <a:pt x="441" y="722"/>
                  </a:lnTo>
                  <a:lnTo>
                    <a:pt x="437" y="721"/>
                  </a:lnTo>
                  <a:lnTo>
                    <a:pt x="436" y="719"/>
                  </a:lnTo>
                  <a:lnTo>
                    <a:pt x="433" y="718"/>
                  </a:lnTo>
                  <a:lnTo>
                    <a:pt x="429" y="715"/>
                  </a:lnTo>
                  <a:lnTo>
                    <a:pt x="426" y="715"/>
                  </a:lnTo>
                  <a:lnTo>
                    <a:pt x="417" y="710"/>
                  </a:lnTo>
                  <a:lnTo>
                    <a:pt x="414" y="708"/>
                  </a:lnTo>
                  <a:lnTo>
                    <a:pt x="410" y="706"/>
                  </a:lnTo>
                  <a:lnTo>
                    <a:pt x="408" y="706"/>
                  </a:lnTo>
                  <a:lnTo>
                    <a:pt x="406" y="704"/>
                  </a:lnTo>
                  <a:lnTo>
                    <a:pt x="403" y="703"/>
                  </a:lnTo>
                  <a:lnTo>
                    <a:pt x="396" y="699"/>
                  </a:lnTo>
                  <a:lnTo>
                    <a:pt x="382" y="691"/>
                  </a:lnTo>
                  <a:lnTo>
                    <a:pt x="381" y="689"/>
                  </a:lnTo>
                  <a:lnTo>
                    <a:pt x="380" y="688"/>
                  </a:lnTo>
                  <a:lnTo>
                    <a:pt x="377" y="688"/>
                  </a:lnTo>
                  <a:lnTo>
                    <a:pt x="377" y="689"/>
                  </a:lnTo>
                  <a:lnTo>
                    <a:pt x="373" y="686"/>
                  </a:lnTo>
                  <a:lnTo>
                    <a:pt x="371" y="686"/>
                  </a:lnTo>
                  <a:lnTo>
                    <a:pt x="362" y="682"/>
                  </a:lnTo>
                  <a:lnTo>
                    <a:pt x="358" y="680"/>
                  </a:lnTo>
                  <a:lnTo>
                    <a:pt x="356" y="680"/>
                  </a:lnTo>
                  <a:lnTo>
                    <a:pt x="352" y="677"/>
                  </a:lnTo>
                  <a:lnTo>
                    <a:pt x="351" y="677"/>
                  </a:lnTo>
                  <a:lnTo>
                    <a:pt x="348" y="674"/>
                  </a:lnTo>
                  <a:lnTo>
                    <a:pt x="345" y="673"/>
                  </a:lnTo>
                  <a:lnTo>
                    <a:pt x="343" y="671"/>
                  </a:lnTo>
                  <a:lnTo>
                    <a:pt x="341" y="670"/>
                  </a:lnTo>
                  <a:lnTo>
                    <a:pt x="334" y="667"/>
                  </a:lnTo>
                  <a:lnTo>
                    <a:pt x="333" y="666"/>
                  </a:lnTo>
                  <a:lnTo>
                    <a:pt x="330" y="665"/>
                  </a:lnTo>
                  <a:lnTo>
                    <a:pt x="315" y="655"/>
                  </a:lnTo>
                  <a:lnTo>
                    <a:pt x="315" y="654"/>
                  </a:lnTo>
                  <a:lnTo>
                    <a:pt x="315" y="652"/>
                  </a:lnTo>
                  <a:lnTo>
                    <a:pt x="315" y="651"/>
                  </a:lnTo>
                  <a:lnTo>
                    <a:pt x="315" y="649"/>
                  </a:lnTo>
                  <a:lnTo>
                    <a:pt x="315" y="649"/>
                  </a:lnTo>
                  <a:lnTo>
                    <a:pt x="315" y="648"/>
                  </a:lnTo>
                  <a:lnTo>
                    <a:pt x="315" y="644"/>
                  </a:lnTo>
                  <a:lnTo>
                    <a:pt x="315" y="643"/>
                  </a:lnTo>
                  <a:lnTo>
                    <a:pt x="315" y="641"/>
                  </a:lnTo>
                  <a:lnTo>
                    <a:pt x="315" y="637"/>
                  </a:lnTo>
                  <a:lnTo>
                    <a:pt x="315" y="634"/>
                  </a:lnTo>
                  <a:lnTo>
                    <a:pt x="315" y="632"/>
                  </a:lnTo>
                  <a:lnTo>
                    <a:pt x="315" y="630"/>
                  </a:lnTo>
                  <a:lnTo>
                    <a:pt x="315" y="629"/>
                  </a:lnTo>
                  <a:lnTo>
                    <a:pt x="315" y="626"/>
                  </a:lnTo>
                  <a:lnTo>
                    <a:pt x="315" y="625"/>
                  </a:lnTo>
                  <a:lnTo>
                    <a:pt x="315" y="623"/>
                  </a:lnTo>
                  <a:lnTo>
                    <a:pt x="315" y="622"/>
                  </a:lnTo>
                  <a:lnTo>
                    <a:pt x="315" y="621"/>
                  </a:lnTo>
                  <a:lnTo>
                    <a:pt x="315" y="618"/>
                  </a:lnTo>
                  <a:lnTo>
                    <a:pt x="315" y="617"/>
                  </a:lnTo>
                  <a:lnTo>
                    <a:pt x="315" y="614"/>
                  </a:lnTo>
                  <a:lnTo>
                    <a:pt x="315" y="611"/>
                  </a:lnTo>
                  <a:lnTo>
                    <a:pt x="315" y="610"/>
                  </a:lnTo>
                  <a:lnTo>
                    <a:pt x="315" y="607"/>
                  </a:lnTo>
                  <a:lnTo>
                    <a:pt x="315" y="606"/>
                  </a:lnTo>
                  <a:lnTo>
                    <a:pt x="315" y="604"/>
                  </a:lnTo>
                  <a:lnTo>
                    <a:pt x="315" y="603"/>
                  </a:lnTo>
                  <a:lnTo>
                    <a:pt x="315" y="602"/>
                  </a:lnTo>
                  <a:lnTo>
                    <a:pt x="315" y="599"/>
                  </a:lnTo>
                  <a:lnTo>
                    <a:pt x="315" y="597"/>
                  </a:lnTo>
                  <a:lnTo>
                    <a:pt x="315" y="596"/>
                  </a:lnTo>
                  <a:lnTo>
                    <a:pt x="315" y="595"/>
                  </a:lnTo>
                  <a:lnTo>
                    <a:pt x="315" y="588"/>
                  </a:lnTo>
                  <a:lnTo>
                    <a:pt x="315" y="586"/>
                  </a:lnTo>
                  <a:lnTo>
                    <a:pt x="315" y="584"/>
                  </a:lnTo>
                  <a:lnTo>
                    <a:pt x="315" y="584"/>
                  </a:lnTo>
                  <a:lnTo>
                    <a:pt x="315" y="581"/>
                  </a:lnTo>
                  <a:lnTo>
                    <a:pt x="315" y="580"/>
                  </a:lnTo>
                  <a:lnTo>
                    <a:pt x="315" y="578"/>
                  </a:lnTo>
                  <a:lnTo>
                    <a:pt x="315" y="577"/>
                  </a:lnTo>
                  <a:lnTo>
                    <a:pt x="317" y="576"/>
                  </a:lnTo>
                  <a:lnTo>
                    <a:pt x="317" y="574"/>
                  </a:lnTo>
                  <a:lnTo>
                    <a:pt x="317" y="569"/>
                  </a:lnTo>
                  <a:lnTo>
                    <a:pt x="325" y="569"/>
                  </a:lnTo>
                  <a:lnTo>
                    <a:pt x="334" y="569"/>
                  </a:lnTo>
                  <a:lnTo>
                    <a:pt x="340" y="569"/>
                  </a:lnTo>
                  <a:lnTo>
                    <a:pt x="344" y="569"/>
                  </a:lnTo>
                  <a:lnTo>
                    <a:pt x="345" y="569"/>
                  </a:lnTo>
                  <a:lnTo>
                    <a:pt x="351" y="569"/>
                  </a:lnTo>
                  <a:lnTo>
                    <a:pt x="352" y="569"/>
                  </a:lnTo>
                  <a:lnTo>
                    <a:pt x="355" y="569"/>
                  </a:lnTo>
                  <a:lnTo>
                    <a:pt x="359" y="569"/>
                  </a:lnTo>
                  <a:lnTo>
                    <a:pt x="365" y="569"/>
                  </a:lnTo>
                  <a:lnTo>
                    <a:pt x="370" y="569"/>
                  </a:lnTo>
                  <a:lnTo>
                    <a:pt x="377" y="569"/>
                  </a:lnTo>
                  <a:lnTo>
                    <a:pt x="382" y="569"/>
                  </a:lnTo>
                  <a:lnTo>
                    <a:pt x="384" y="569"/>
                  </a:lnTo>
                  <a:lnTo>
                    <a:pt x="386" y="569"/>
                  </a:lnTo>
                  <a:lnTo>
                    <a:pt x="388" y="569"/>
                  </a:lnTo>
                  <a:lnTo>
                    <a:pt x="389" y="569"/>
                  </a:lnTo>
                  <a:lnTo>
                    <a:pt x="389" y="566"/>
                  </a:lnTo>
                  <a:lnTo>
                    <a:pt x="389" y="563"/>
                  </a:lnTo>
                  <a:lnTo>
                    <a:pt x="389" y="559"/>
                  </a:lnTo>
                  <a:lnTo>
                    <a:pt x="389" y="555"/>
                  </a:lnTo>
                  <a:lnTo>
                    <a:pt x="389" y="551"/>
                  </a:lnTo>
                  <a:lnTo>
                    <a:pt x="389" y="544"/>
                  </a:lnTo>
                  <a:lnTo>
                    <a:pt x="389" y="541"/>
                  </a:lnTo>
                  <a:lnTo>
                    <a:pt x="389" y="539"/>
                  </a:lnTo>
                  <a:lnTo>
                    <a:pt x="389" y="534"/>
                  </a:lnTo>
                  <a:lnTo>
                    <a:pt x="389" y="530"/>
                  </a:lnTo>
                  <a:lnTo>
                    <a:pt x="389" y="526"/>
                  </a:lnTo>
                  <a:lnTo>
                    <a:pt x="389" y="521"/>
                  </a:lnTo>
                  <a:lnTo>
                    <a:pt x="389" y="518"/>
                  </a:lnTo>
                  <a:lnTo>
                    <a:pt x="386" y="518"/>
                  </a:lnTo>
                  <a:lnTo>
                    <a:pt x="385" y="518"/>
                  </a:lnTo>
                  <a:lnTo>
                    <a:pt x="384" y="518"/>
                  </a:lnTo>
                  <a:lnTo>
                    <a:pt x="384" y="518"/>
                  </a:lnTo>
                  <a:lnTo>
                    <a:pt x="382" y="518"/>
                  </a:lnTo>
                  <a:lnTo>
                    <a:pt x="381" y="518"/>
                  </a:lnTo>
                  <a:lnTo>
                    <a:pt x="374" y="518"/>
                  </a:lnTo>
                  <a:lnTo>
                    <a:pt x="373" y="518"/>
                  </a:lnTo>
                  <a:lnTo>
                    <a:pt x="371" y="518"/>
                  </a:lnTo>
                  <a:lnTo>
                    <a:pt x="371" y="517"/>
                  </a:lnTo>
                  <a:lnTo>
                    <a:pt x="370" y="517"/>
                  </a:lnTo>
                  <a:lnTo>
                    <a:pt x="369" y="517"/>
                  </a:lnTo>
                  <a:lnTo>
                    <a:pt x="366" y="517"/>
                  </a:lnTo>
                  <a:lnTo>
                    <a:pt x="365" y="517"/>
                  </a:lnTo>
                  <a:lnTo>
                    <a:pt x="359" y="517"/>
                  </a:lnTo>
                  <a:lnTo>
                    <a:pt x="355" y="517"/>
                  </a:lnTo>
                  <a:lnTo>
                    <a:pt x="352" y="517"/>
                  </a:lnTo>
                  <a:lnTo>
                    <a:pt x="349" y="517"/>
                  </a:lnTo>
                  <a:lnTo>
                    <a:pt x="341" y="517"/>
                  </a:lnTo>
                  <a:lnTo>
                    <a:pt x="337" y="512"/>
                  </a:lnTo>
                  <a:lnTo>
                    <a:pt x="336" y="510"/>
                  </a:lnTo>
                  <a:lnTo>
                    <a:pt x="334" y="510"/>
                  </a:lnTo>
                  <a:lnTo>
                    <a:pt x="333" y="508"/>
                  </a:lnTo>
                  <a:lnTo>
                    <a:pt x="332" y="507"/>
                  </a:lnTo>
                  <a:lnTo>
                    <a:pt x="330" y="506"/>
                  </a:lnTo>
                  <a:lnTo>
                    <a:pt x="329" y="506"/>
                  </a:lnTo>
                  <a:lnTo>
                    <a:pt x="322" y="500"/>
                  </a:lnTo>
                  <a:lnTo>
                    <a:pt x="318" y="497"/>
                  </a:lnTo>
                  <a:lnTo>
                    <a:pt x="317" y="496"/>
                  </a:lnTo>
                  <a:lnTo>
                    <a:pt x="317" y="495"/>
                  </a:lnTo>
                  <a:lnTo>
                    <a:pt x="317" y="491"/>
                  </a:lnTo>
                  <a:lnTo>
                    <a:pt x="317" y="489"/>
                  </a:lnTo>
                  <a:lnTo>
                    <a:pt x="317" y="485"/>
                  </a:lnTo>
                  <a:lnTo>
                    <a:pt x="317" y="482"/>
                  </a:lnTo>
                  <a:lnTo>
                    <a:pt x="317" y="481"/>
                  </a:lnTo>
                  <a:lnTo>
                    <a:pt x="317" y="477"/>
                  </a:lnTo>
                  <a:lnTo>
                    <a:pt x="317" y="471"/>
                  </a:lnTo>
                  <a:lnTo>
                    <a:pt x="317" y="467"/>
                  </a:lnTo>
                  <a:lnTo>
                    <a:pt x="317" y="463"/>
                  </a:lnTo>
                  <a:lnTo>
                    <a:pt x="317" y="462"/>
                  </a:lnTo>
                  <a:lnTo>
                    <a:pt x="317" y="460"/>
                  </a:lnTo>
                  <a:lnTo>
                    <a:pt x="317" y="459"/>
                  </a:lnTo>
                  <a:lnTo>
                    <a:pt x="317" y="458"/>
                  </a:lnTo>
                  <a:lnTo>
                    <a:pt x="317" y="456"/>
                  </a:lnTo>
                  <a:lnTo>
                    <a:pt x="317" y="455"/>
                  </a:lnTo>
                  <a:lnTo>
                    <a:pt x="317" y="454"/>
                  </a:lnTo>
                  <a:lnTo>
                    <a:pt x="317" y="452"/>
                  </a:lnTo>
                  <a:lnTo>
                    <a:pt x="317" y="449"/>
                  </a:lnTo>
                  <a:lnTo>
                    <a:pt x="317" y="444"/>
                  </a:lnTo>
                  <a:lnTo>
                    <a:pt x="317" y="440"/>
                  </a:lnTo>
                  <a:lnTo>
                    <a:pt x="317" y="434"/>
                  </a:lnTo>
                  <a:lnTo>
                    <a:pt x="317" y="430"/>
                  </a:lnTo>
                  <a:lnTo>
                    <a:pt x="317" y="425"/>
                  </a:lnTo>
                  <a:lnTo>
                    <a:pt x="317" y="421"/>
                  </a:lnTo>
                  <a:lnTo>
                    <a:pt x="317" y="417"/>
                  </a:lnTo>
                  <a:lnTo>
                    <a:pt x="317" y="412"/>
                  </a:lnTo>
                  <a:lnTo>
                    <a:pt x="322" y="412"/>
                  </a:lnTo>
                  <a:lnTo>
                    <a:pt x="323" y="412"/>
                  </a:lnTo>
                  <a:lnTo>
                    <a:pt x="330" y="412"/>
                  </a:lnTo>
                  <a:lnTo>
                    <a:pt x="339" y="412"/>
                  </a:lnTo>
                  <a:lnTo>
                    <a:pt x="345" y="412"/>
                  </a:lnTo>
                  <a:lnTo>
                    <a:pt x="347" y="412"/>
                  </a:lnTo>
                  <a:lnTo>
                    <a:pt x="349" y="412"/>
                  </a:lnTo>
                  <a:lnTo>
                    <a:pt x="349" y="412"/>
                  </a:lnTo>
                  <a:lnTo>
                    <a:pt x="355" y="412"/>
                  </a:lnTo>
                  <a:lnTo>
                    <a:pt x="355" y="408"/>
                  </a:lnTo>
                  <a:lnTo>
                    <a:pt x="355" y="400"/>
                  </a:lnTo>
                  <a:lnTo>
                    <a:pt x="355" y="399"/>
                  </a:lnTo>
                  <a:lnTo>
                    <a:pt x="355" y="396"/>
                  </a:lnTo>
                  <a:lnTo>
                    <a:pt x="355" y="395"/>
                  </a:lnTo>
                  <a:lnTo>
                    <a:pt x="352" y="395"/>
                  </a:lnTo>
                  <a:lnTo>
                    <a:pt x="351" y="395"/>
                  </a:lnTo>
                  <a:lnTo>
                    <a:pt x="349" y="395"/>
                  </a:lnTo>
                  <a:lnTo>
                    <a:pt x="349" y="393"/>
                  </a:lnTo>
                  <a:lnTo>
                    <a:pt x="347" y="393"/>
                  </a:lnTo>
                  <a:lnTo>
                    <a:pt x="344" y="392"/>
                  </a:lnTo>
                  <a:lnTo>
                    <a:pt x="343" y="391"/>
                  </a:lnTo>
                  <a:lnTo>
                    <a:pt x="339" y="389"/>
                  </a:lnTo>
                  <a:lnTo>
                    <a:pt x="333" y="385"/>
                  </a:lnTo>
                  <a:lnTo>
                    <a:pt x="323" y="381"/>
                  </a:lnTo>
                  <a:lnTo>
                    <a:pt x="322" y="384"/>
                  </a:lnTo>
                  <a:lnTo>
                    <a:pt x="321" y="385"/>
                  </a:lnTo>
                  <a:lnTo>
                    <a:pt x="319" y="385"/>
                  </a:lnTo>
                  <a:lnTo>
                    <a:pt x="318" y="385"/>
                  </a:lnTo>
                  <a:lnTo>
                    <a:pt x="312" y="385"/>
                  </a:lnTo>
                  <a:lnTo>
                    <a:pt x="306" y="385"/>
                  </a:lnTo>
                  <a:lnTo>
                    <a:pt x="301" y="385"/>
                  </a:lnTo>
                  <a:lnTo>
                    <a:pt x="299" y="385"/>
                  </a:lnTo>
                  <a:lnTo>
                    <a:pt x="292" y="385"/>
                  </a:lnTo>
                  <a:lnTo>
                    <a:pt x="288" y="385"/>
                  </a:lnTo>
                  <a:lnTo>
                    <a:pt x="285" y="385"/>
                  </a:lnTo>
                  <a:lnTo>
                    <a:pt x="284" y="385"/>
                  </a:lnTo>
                  <a:lnTo>
                    <a:pt x="281" y="385"/>
                  </a:lnTo>
                  <a:lnTo>
                    <a:pt x="280" y="385"/>
                  </a:lnTo>
                  <a:lnTo>
                    <a:pt x="278" y="385"/>
                  </a:lnTo>
                  <a:lnTo>
                    <a:pt x="277" y="385"/>
                  </a:lnTo>
                  <a:lnTo>
                    <a:pt x="275" y="385"/>
                  </a:lnTo>
                  <a:lnTo>
                    <a:pt x="274" y="385"/>
                  </a:lnTo>
                  <a:lnTo>
                    <a:pt x="274" y="384"/>
                  </a:lnTo>
                  <a:lnTo>
                    <a:pt x="274" y="382"/>
                  </a:lnTo>
                  <a:lnTo>
                    <a:pt x="274" y="381"/>
                  </a:lnTo>
                  <a:lnTo>
                    <a:pt x="274" y="380"/>
                  </a:lnTo>
                  <a:lnTo>
                    <a:pt x="274" y="378"/>
                  </a:lnTo>
                  <a:lnTo>
                    <a:pt x="274" y="377"/>
                  </a:lnTo>
                  <a:lnTo>
                    <a:pt x="274" y="375"/>
                  </a:lnTo>
                  <a:lnTo>
                    <a:pt x="274" y="374"/>
                  </a:lnTo>
                  <a:lnTo>
                    <a:pt x="274" y="371"/>
                  </a:lnTo>
                  <a:lnTo>
                    <a:pt x="274" y="370"/>
                  </a:lnTo>
                  <a:lnTo>
                    <a:pt x="274" y="367"/>
                  </a:lnTo>
                  <a:lnTo>
                    <a:pt x="274" y="366"/>
                  </a:lnTo>
                  <a:lnTo>
                    <a:pt x="275" y="366"/>
                  </a:lnTo>
                  <a:lnTo>
                    <a:pt x="275" y="365"/>
                  </a:lnTo>
                  <a:lnTo>
                    <a:pt x="275" y="363"/>
                  </a:lnTo>
                  <a:lnTo>
                    <a:pt x="275" y="362"/>
                  </a:lnTo>
                  <a:lnTo>
                    <a:pt x="275" y="360"/>
                  </a:lnTo>
                  <a:lnTo>
                    <a:pt x="275" y="359"/>
                  </a:lnTo>
                  <a:lnTo>
                    <a:pt x="275" y="358"/>
                  </a:lnTo>
                  <a:lnTo>
                    <a:pt x="275" y="356"/>
                  </a:lnTo>
                  <a:lnTo>
                    <a:pt x="275" y="355"/>
                  </a:lnTo>
                  <a:lnTo>
                    <a:pt x="275" y="354"/>
                  </a:lnTo>
                  <a:lnTo>
                    <a:pt x="275" y="352"/>
                  </a:lnTo>
                  <a:lnTo>
                    <a:pt x="275" y="352"/>
                  </a:lnTo>
                  <a:lnTo>
                    <a:pt x="275" y="349"/>
                  </a:lnTo>
                  <a:lnTo>
                    <a:pt x="275" y="348"/>
                  </a:lnTo>
                  <a:lnTo>
                    <a:pt x="275" y="345"/>
                  </a:lnTo>
                  <a:lnTo>
                    <a:pt x="275" y="344"/>
                  </a:lnTo>
                  <a:lnTo>
                    <a:pt x="275" y="343"/>
                  </a:lnTo>
                  <a:lnTo>
                    <a:pt x="275" y="341"/>
                  </a:lnTo>
                  <a:lnTo>
                    <a:pt x="275" y="338"/>
                  </a:lnTo>
                  <a:lnTo>
                    <a:pt x="275" y="334"/>
                  </a:lnTo>
                  <a:lnTo>
                    <a:pt x="275" y="333"/>
                  </a:lnTo>
                  <a:lnTo>
                    <a:pt x="275" y="329"/>
                  </a:lnTo>
                  <a:lnTo>
                    <a:pt x="275" y="328"/>
                  </a:lnTo>
                  <a:lnTo>
                    <a:pt x="275" y="326"/>
                  </a:lnTo>
                  <a:lnTo>
                    <a:pt x="275" y="323"/>
                  </a:lnTo>
                  <a:lnTo>
                    <a:pt x="275" y="322"/>
                  </a:lnTo>
                  <a:lnTo>
                    <a:pt x="275" y="321"/>
                  </a:lnTo>
                  <a:lnTo>
                    <a:pt x="275" y="319"/>
                  </a:lnTo>
                  <a:lnTo>
                    <a:pt x="275" y="317"/>
                  </a:lnTo>
                  <a:lnTo>
                    <a:pt x="275" y="315"/>
                  </a:lnTo>
                  <a:lnTo>
                    <a:pt x="275" y="314"/>
                  </a:lnTo>
                  <a:lnTo>
                    <a:pt x="275" y="312"/>
                  </a:lnTo>
                  <a:lnTo>
                    <a:pt x="275" y="311"/>
                  </a:lnTo>
                  <a:lnTo>
                    <a:pt x="275" y="308"/>
                  </a:lnTo>
                  <a:lnTo>
                    <a:pt x="275" y="307"/>
                  </a:lnTo>
                  <a:lnTo>
                    <a:pt x="275" y="304"/>
                  </a:lnTo>
                  <a:lnTo>
                    <a:pt x="275" y="301"/>
                  </a:lnTo>
                  <a:lnTo>
                    <a:pt x="274" y="301"/>
                  </a:lnTo>
                  <a:lnTo>
                    <a:pt x="270" y="301"/>
                  </a:lnTo>
                  <a:lnTo>
                    <a:pt x="269" y="301"/>
                  </a:lnTo>
                  <a:lnTo>
                    <a:pt x="260" y="303"/>
                  </a:lnTo>
                  <a:lnTo>
                    <a:pt x="258" y="303"/>
                  </a:lnTo>
                  <a:lnTo>
                    <a:pt x="254" y="304"/>
                  </a:lnTo>
                  <a:lnTo>
                    <a:pt x="252" y="304"/>
                  </a:lnTo>
                  <a:lnTo>
                    <a:pt x="251" y="304"/>
                  </a:lnTo>
                  <a:lnTo>
                    <a:pt x="238" y="306"/>
                  </a:lnTo>
                  <a:lnTo>
                    <a:pt x="234" y="307"/>
                  </a:lnTo>
                  <a:lnTo>
                    <a:pt x="232" y="307"/>
                  </a:lnTo>
                  <a:lnTo>
                    <a:pt x="229" y="307"/>
                  </a:lnTo>
                  <a:lnTo>
                    <a:pt x="229" y="308"/>
                  </a:lnTo>
                  <a:lnTo>
                    <a:pt x="227" y="308"/>
                  </a:lnTo>
                  <a:lnTo>
                    <a:pt x="227" y="310"/>
                  </a:lnTo>
                  <a:lnTo>
                    <a:pt x="226" y="311"/>
                  </a:lnTo>
                  <a:lnTo>
                    <a:pt x="225" y="311"/>
                  </a:lnTo>
                  <a:lnTo>
                    <a:pt x="222" y="311"/>
                  </a:lnTo>
                  <a:lnTo>
                    <a:pt x="221" y="311"/>
                  </a:lnTo>
                  <a:lnTo>
                    <a:pt x="219" y="311"/>
                  </a:lnTo>
                  <a:lnTo>
                    <a:pt x="218" y="311"/>
                  </a:lnTo>
                  <a:lnTo>
                    <a:pt x="218" y="311"/>
                  </a:lnTo>
                  <a:lnTo>
                    <a:pt x="215" y="311"/>
                  </a:lnTo>
                  <a:lnTo>
                    <a:pt x="215" y="312"/>
                  </a:lnTo>
                  <a:lnTo>
                    <a:pt x="217" y="315"/>
                  </a:lnTo>
                  <a:lnTo>
                    <a:pt x="217" y="319"/>
                  </a:lnTo>
                  <a:lnTo>
                    <a:pt x="217" y="321"/>
                  </a:lnTo>
                  <a:lnTo>
                    <a:pt x="215" y="321"/>
                  </a:lnTo>
                  <a:lnTo>
                    <a:pt x="215" y="319"/>
                  </a:lnTo>
                  <a:lnTo>
                    <a:pt x="214" y="319"/>
                  </a:lnTo>
                  <a:lnTo>
                    <a:pt x="212" y="319"/>
                  </a:lnTo>
                  <a:lnTo>
                    <a:pt x="204" y="321"/>
                  </a:lnTo>
                  <a:lnTo>
                    <a:pt x="203" y="321"/>
                  </a:lnTo>
                  <a:lnTo>
                    <a:pt x="197" y="322"/>
                  </a:lnTo>
                  <a:lnTo>
                    <a:pt x="197" y="321"/>
                  </a:lnTo>
                  <a:lnTo>
                    <a:pt x="195" y="319"/>
                  </a:lnTo>
                  <a:lnTo>
                    <a:pt x="193" y="319"/>
                  </a:lnTo>
                  <a:lnTo>
                    <a:pt x="193" y="318"/>
                  </a:lnTo>
                  <a:lnTo>
                    <a:pt x="190" y="317"/>
                  </a:lnTo>
                  <a:lnTo>
                    <a:pt x="192" y="315"/>
                  </a:lnTo>
                  <a:lnTo>
                    <a:pt x="195" y="312"/>
                  </a:lnTo>
                  <a:lnTo>
                    <a:pt x="193" y="312"/>
                  </a:lnTo>
                  <a:lnTo>
                    <a:pt x="192" y="311"/>
                  </a:lnTo>
                  <a:lnTo>
                    <a:pt x="190" y="311"/>
                  </a:lnTo>
                  <a:lnTo>
                    <a:pt x="188" y="308"/>
                  </a:lnTo>
                  <a:lnTo>
                    <a:pt x="185" y="303"/>
                  </a:lnTo>
                  <a:lnTo>
                    <a:pt x="181" y="299"/>
                  </a:lnTo>
                  <a:lnTo>
                    <a:pt x="180" y="296"/>
                  </a:lnTo>
                  <a:lnTo>
                    <a:pt x="180" y="292"/>
                  </a:lnTo>
                  <a:lnTo>
                    <a:pt x="180" y="288"/>
                  </a:lnTo>
                  <a:lnTo>
                    <a:pt x="180" y="286"/>
                  </a:lnTo>
                  <a:lnTo>
                    <a:pt x="182" y="277"/>
                  </a:lnTo>
                  <a:lnTo>
                    <a:pt x="182" y="273"/>
                  </a:lnTo>
                  <a:lnTo>
                    <a:pt x="182" y="270"/>
                  </a:lnTo>
                  <a:lnTo>
                    <a:pt x="182" y="267"/>
                  </a:lnTo>
                  <a:lnTo>
                    <a:pt x="181" y="266"/>
                  </a:lnTo>
                  <a:lnTo>
                    <a:pt x="181" y="264"/>
                  </a:lnTo>
                  <a:lnTo>
                    <a:pt x="182" y="264"/>
                  </a:lnTo>
                  <a:lnTo>
                    <a:pt x="182" y="263"/>
                  </a:lnTo>
                  <a:lnTo>
                    <a:pt x="181" y="260"/>
                  </a:lnTo>
                  <a:lnTo>
                    <a:pt x="181" y="258"/>
                  </a:lnTo>
                  <a:lnTo>
                    <a:pt x="181" y="256"/>
                  </a:lnTo>
                  <a:lnTo>
                    <a:pt x="180" y="255"/>
                  </a:lnTo>
                  <a:lnTo>
                    <a:pt x="180" y="254"/>
                  </a:lnTo>
                  <a:lnTo>
                    <a:pt x="181" y="249"/>
                  </a:lnTo>
                  <a:lnTo>
                    <a:pt x="181" y="247"/>
                  </a:lnTo>
                  <a:lnTo>
                    <a:pt x="181" y="245"/>
                  </a:lnTo>
                  <a:lnTo>
                    <a:pt x="181" y="243"/>
                  </a:lnTo>
                  <a:lnTo>
                    <a:pt x="181" y="234"/>
                  </a:lnTo>
                  <a:lnTo>
                    <a:pt x="181" y="233"/>
                  </a:lnTo>
                  <a:lnTo>
                    <a:pt x="181" y="232"/>
                  </a:lnTo>
                  <a:lnTo>
                    <a:pt x="181" y="230"/>
                  </a:lnTo>
                  <a:lnTo>
                    <a:pt x="180" y="229"/>
                  </a:lnTo>
                  <a:lnTo>
                    <a:pt x="180" y="227"/>
                  </a:lnTo>
                  <a:lnTo>
                    <a:pt x="180" y="226"/>
                  </a:lnTo>
                  <a:lnTo>
                    <a:pt x="180" y="223"/>
                  </a:lnTo>
                  <a:lnTo>
                    <a:pt x="177" y="225"/>
                  </a:lnTo>
                  <a:lnTo>
                    <a:pt x="174" y="225"/>
                  </a:lnTo>
                  <a:lnTo>
                    <a:pt x="171" y="226"/>
                  </a:lnTo>
                  <a:lnTo>
                    <a:pt x="170" y="226"/>
                  </a:lnTo>
                  <a:lnTo>
                    <a:pt x="169" y="227"/>
                  </a:lnTo>
                  <a:lnTo>
                    <a:pt x="167" y="227"/>
                  </a:lnTo>
                  <a:lnTo>
                    <a:pt x="166" y="229"/>
                  </a:lnTo>
                  <a:lnTo>
                    <a:pt x="164" y="229"/>
                  </a:lnTo>
                  <a:lnTo>
                    <a:pt x="163" y="230"/>
                  </a:lnTo>
                  <a:lnTo>
                    <a:pt x="160" y="232"/>
                  </a:lnTo>
                  <a:lnTo>
                    <a:pt x="155" y="234"/>
                  </a:lnTo>
                  <a:lnTo>
                    <a:pt x="153" y="236"/>
                  </a:lnTo>
                  <a:lnTo>
                    <a:pt x="153" y="240"/>
                  </a:lnTo>
                  <a:lnTo>
                    <a:pt x="153" y="244"/>
                  </a:lnTo>
                  <a:lnTo>
                    <a:pt x="153" y="245"/>
                  </a:lnTo>
                  <a:lnTo>
                    <a:pt x="153" y="247"/>
                  </a:lnTo>
                  <a:lnTo>
                    <a:pt x="153" y="248"/>
                  </a:lnTo>
                  <a:lnTo>
                    <a:pt x="153" y="251"/>
                  </a:lnTo>
                  <a:lnTo>
                    <a:pt x="153" y="254"/>
                  </a:lnTo>
                  <a:lnTo>
                    <a:pt x="152" y="255"/>
                  </a:lnTo>
                  <a:lnTo>
                    <a:pt x="152" y="256"/>
                  </a:lnTo>
                  <a:lnTo>
                    <a:pt x="152" y="258"/>
                  </a:lnTo>
                  <a:lnTo>
                    <a:pt x="152" y="260"/>
                  </a:lnTo>
                  <a:lnTo>
                    <a:pt x="152" y="262"/>
                  </a:lnTo>
                  <a:lnTo>
                    <a:pt x="152" y="263"/>
                  </a:lnTo>
                  <a:lnTo>
                    <a:pt x="151" y="264"/>
                  </a:lnTo>
                  <a:lnTo>
                    <a:pt x="151" y="266"/>
                  </a:lnTo>
                  <a:lnTo>
                    <a:pt x="151" y="267"/>
                  </a:lnTo>
                  <a:lnTo>
                    <a:pt x="151" y="269"/>
                  </a:lnTo>
                  <a:lnTo>
                    <a:pt x="151" y="270"/>
                  </a:lnTo>
                  <a:lnTo>
                    <a:pt x="149" y="270"/>
                  </a:lnTo>
                  <a:lnTo>
                    <a:pt x="149" y="271"/>
                  </a:lnTo>
                  <a:lnTo>
                    <a:pt x="149" y="273"/>
                  </a:lnTo>
                  <a:lnTo>
                    <a:pt x="149" y="274"/>
                  </a:lnTo>
                  <a:lnTo>
                    <a:pt x="148" y="277"/>
                  </a:lnTo>
                  <a:lnTo>
                    <a:pt x="148" y="278"/>
                  </a:lnTo>
                  <a:lnTo>
                    <a:pt x="148" y="280"/>
                  </a:lnTo>
                  <a:lnTo>
                    <a:pt x="148" y="281"/>
                  </a:lnTo>
                  <a:lnTo>
                    <a:pt x="148" y="282"/>
                  </a:lnTo>
                  <a:lnTo>
                    <a:pt x="147" y="282"/>
                  </a:lnTo>
                  <a:lnTo>
                    <a:pt x="147" y="284"/>
                  </a:lnTo>
                  <a:lnTo>
                    <a:pt x="147" y="285"/>
                  </a:lnTo>
                  <a:lnTo>
                    <a:pt x="147" y="286"/>
                  </a:lnTo>
                  <a:lnTo>
                    <a:pt x="147" y="286"/>
                  </a:lnTo>
                  <a:lnTo>
                    <a:pt x="145" y="286"/>
                  </a:lnTo>
                  <a:lnTo>
                    <a:pt x="145" y="288"/>
                  </a:lnTo>
                  <a:lnTo>
                    <a:pt x="145" y="289"/>
                  </a:lnTo>
                  <a:lnTo>
                    <a:pt x="145" y="292"/>
                  </a:lnTo>
                  <a:lnTo>
                    <a:pt x="145" y="293"/>
                  </a:lnTo>
                  <a:lnTo>
                    <a:pt x="145" y="295"/>
                  </a:lnTo>
                  <a:lnTo>
                    <a:pt x="145" y="296"/>
                  </a:lnTo>
                  <a:lnTo>
                    <a:pt x="145" y="297"/>
                  </a:lnTo>
                  <a:lnTo>
                    <a:pt x="145" y="299"/>
                  </a:lnTo>
                  <a:lnTo>
                    <a:pt x="145" y="300"/>
                  </a:lnTo>
                  <a:lnTo>
                    <a:pt x="145" y="301"/>
                  </a:lnTo>
                  <a:lnTo>
                    <a:pt x="145" y="303"/>
                  </a:lnTo>
                  <a:lnTo>
                    <a:pt x="145" y="306"/>
                  </a:lnTo>
                  <a:lnTo>
                    <a:pt x="145" y="307"/>
                  </a:lnTo>
                  <a:lnTo>
                    <a:pt x="145" y="310"/>
                  </a:lnTo>
                  <a:lnTo>
                    <a:pt x="145" y="311"/>
                  </a:lnTo>
                  <a:lnTo>
                    <a:pt x="145" y="312"/>
                  </a:lnTo>
                  <a:lnTo>
                    <a:pt x="145" y="318"/>
                  </a:lnTo>
                  <a:lnTo>
                    <a:pt x="145" y="319"/>
                  </a:lnTo>
                  <a:lnTo>
                    <a:pt x="145" y="319"/>
                  </a:lnTo>
                  <a:lnTo>
                    <a:pt x="145" y="322"/>
                  </a:lnTo>
                  <a:lnTo>
                    <a:pt x="145" y="325"/>
                  </a:lnTo>
                  <a:lnTo>
                    <a:pt x="147" y="325"/>
                  </a:lnTo>
                  <a:lnTo>
                    <a:pt x="145" y="326"/>
                  </a:lnTo>
                  <a:lnTo>
                    <a:pt x="145" y="328"/>
                  </a:lnTo>
                  <a:lnTo>
                    <a:pt x="145" y="329"/>
                  </a:lnTo>
                  <a:lnTo>
                    <a:pt x="147" y="329"/>
                  </a:lnTo>
                  <a:lnTo>
                    <a:pt x="147" y="330"/>
                  </a:lnTo>
                  <a:lnTo>
                    <a:pt x="147" y="332"/>
                  </a:lnTo>
                  <a:lnTo>
                    <a:pt x="147" y="333"/>
                  </a:lnTo>
                  <a:lnTo>
                    <a:pt x="145" y="334"/>
                  </a:lnTo>
                  <a:lnTo>
                    <a:pt x="145" y="337"/>
                  </a:lnTo>
                  <a:lnTo>
                    <a:pt x="145" y="338"/>
                  </a:lnTo>
                  <a:lnTo>
                    <a:pt x="145" y="340"/>
                  </a:lnTo>
                  <a:lnTo>
                    <a:pt x="145" y="347"/>
                  </a:lnTo>
                  <a:lnTo>
                    <a:pt x="147" y="347"/>
                  </a:lnTo>
                  <a:lnTo>
                    <a:pt x="148" y="347"/>
                  </a:lnTo>
                  <a:lnTo>
                    <a:pt x="147" y="351"/>
                  </a:lnTo>
                  <a:lnTo>
                    <a:pt x="145" y="354"/>
                  </a:lnTo>
                  <a:lnTo>
                    <a:pt x="145" y="355"/>
                  </a:lnTo>
                  <a:lnTo>
                    <a:pt x="145" y="356"/>
                  </a:lnTo>
                  <a:lnTo>
                    <a:pt x="144" y="358"/>
                  </a:lnTo>
                  <a:lnTo>
                    <a:pt x="144" y="360"/>
                  </a:lnTo>
                  <a:lnTo>
                    <a:pt x="144" y="365"/>
                  </a:lnTo>
                  <a:lnTo>
                    <a:pt x="144" y="366"/>
                  </a:lnTo>
                  <a:lnTo>
                    <a:pt x="142" y="369"/>
                  </a:lnTo>
                  <a:lnTo>
                    <a:pt x="142" y="370"/>
                  </a:lnTo>
                  <a:lnTo>
                    <a:pt x="142" y="371"/>
                  </a:lnTo>
                  <a:lnTo>
                    <a:pt x="142" y="375"/>
                  </a:lnTo>
                  <a:lnTo>
                    <a:pt x="142" y="381"/>
                  </a:lnTo>
                  <a:lnTo>
                    <a:pt x="142" y="382"/>
                  </a:lnTo>
                  <a:lnTo>
                    <a:pt x="142" y="386"/>
                  </a:lnTo>
                  <a:lnTo>
                    <a:pt x="142" y="389"/>
                  </a:lnTo>
                  <a:lnTo>
                    <a:pt x="142" y="393"/>
                  </a:lnTo>
                  <a:lnTo>
                    <a:pt x="142" y="397"/>
                  </a:lnTo>
                  <a:lnTo>
                    <a:pt x="142" y="399"/>
                  </a:lnTo>
                  <a:lnTo>
                    <a:pt x="142" y="400"/>
                  </a:lnTo>
                  <a:lnTo>
                    <a:pt x="142" y="401"/>
                  </a:lnTo>
                  <a:lnTo>
                    <a:pt x="142" y="404"/>
                  </a:lnTo>
                  <a:lnTo>
                    <a:pt x="142" y="406"/>
                  </a:lnTo>
                  <a:lnTo>
                    <a:pt x="142" y="411"/>
                  </a:lnTo>
                  <a:lnTo>
                    <a:pt x="142" y="414"/>
                  </a:lnTo>
                  <a:lnTo>
                    <a:pt x="142" y="417"/>
                  </a:lnTo>
                  <a:lnTo>
                    <a:pt x="142" y="419"/>
                  </a:lnTo>
                  <a:lnTo>
                    <a:pt x="142" y="426"/>
                  </a:lnTo>
                  <a:lnTo>
                    <a:pt x="142" y="430"/>
                  </a:lnTo>
                  <a:lnTo>
                    <a:pt x="142" y="436"/>
                  </a:lnTo>
                  <a:lnTo>
                    <a:pt x="142" y="440"/>
                  </a:lnTo>
                  <a:lnTo>
                    <a:pt x="142" y="444"/>
                  </a:lnTo>
                  <a:lnTo>
                    <a:pt x="142" y="451"/>
                  </a:lnTo>
                  <a:lnTo>
                    <a:pt x="142" y="455"/>
                  </a:lnTo>
                  <a:lnTo>
                    <a:pt x="142" y="458"/>
                  </a:lnTo>
                  <a:lnTo>
                    <a:pt x="142" y="460"/>
                  </a:lnTo>
                  <a:lnTo>
                    <a:pt x="142" y="465"/>
                  </a:lnTo>
                  <a:lnTo>
                    <a:pt x="142" y="470"/>
                  </a:lnTo>
                  <a:lnTo>
                    <a:pt x="142" y="474"/>
                  </a:lnTo>
                  <a:lnTo>
                    <a:pt x="141" y="480"/>
                  </a:lnTo>
                  <a:lnTo>
                    <a:pt x="141" y="481"/>
                  </a:lnTo>
                  <a:lnTo>
                    <a:pt x="141" y="482"/>
                  </a:lnTo>
                  <a:lnTo>
                    <a:pt x="141" y="484"/>
                  </a:lnTo>
                  <a:lnTo>
                    <a:pt x="141" y="489"/>
                  </a:lnTo>
                  <a:lnTo>
                    <a:pt x="141" y="491"/>
                  </a:lnTo>
                  <a:lnTo>
                    <a:pt x="141" y="493"/>
                  </a:lnTo>
                  <a:lnTo>
                    <a:pt x="141" y="496"/>
                  </a:lnTo>
                  <a:lnTo>
                    <a:pt x="141" y="497"/>
                  </a:lnTo>
                  <a:lnTo>
                    <a:pt x="142" y="503"/>
                  </a:lnTo>
                  <a:lnTo>
                    <a:pt x="142" y="504"/>
                  </a:lnTo>
                  <a:lnTo>
                    <a:pt x="142" y="507"/>
                  </a:lnTo>
                  <a:lnTo>
                    <a:pt x="142" y="511"/>
                  </a:lnTo>
                  <a:lnTo>
                    <a:pt x="142" y="512"/>
                  </a:lnTo>
                  <a:lnTo>
                    <a:pt x="142" y="514"/>
                  </a:lnTo>
                  <a:lnTo>
                    <a:pt x="142" y="517"/>
                  </a:lnTo>
                  <a:lnTo>
                    <a:pt x="142" y="518"/>
                  </a:lnTo>
                  <a:lnTo>
                    <a:pt x="142" y="519"/>
                  </a:lnTo>
                  <a:lnTo>
                    <a:pt x="142" y="525"/>
                  </a:lnTo>
                  <a:lnTo>
                    <a:pt x="142" y="528"/>
                  </a:lnTo>
                  <a:lnTo>
                    <a:pt x="141" y="530"/>
                  </a:lnTo>
                  <a:lnTo>
                    <a:pt x="141" y="533"/>
                  </a:lnTo>
                  <a:lnTo>
                    <a:pt x="141" y="536"/>
                  </a:lnTo>
                  <a:lnTo>
                    <a:pt x="141" y="539"/>
                  </a:lnTo>
                  <a:lnTo>
                    <a:pt x="141" y="540"/>
                  </a:lnTo>
                  <a:lnTo>
                    <a:pt x="142" y="543"/>
                  </a:lnTo>
                  <a:lnTo>
                    <a:pt x="141" y="547"/>
                  </a:lnTo>
                  <a:lnTo>
                    <a:pt x="141" y="551"/>
                  </a:lnTo>
                  <a:lnTo>
                    <a:pt x="141" y="554"/>
                  </a:lnTo>
                  <a:lnTo>
                    <a:pt x="145" y="555"/>
                  </a:lnTo>
                  <a:lnTo>
                    <a:pt x="147" y="556"/>
                  </a:lnTo>
                  <a:lnTo>
                    <a:pt x="149" y="558"/>
                  </a:lnTo>
                  <a:lnTo>
                    <a:pt x="153" y="560"/>
                  </a:lnTo>
                  <a:lnTo>
                    <a:pt x="153" y="562"/>
                  </a:lnTo>
                  <a:lnTo>
                    <a:pt x="159" y="565"/>
                  </a:lnTo>
                  <a:lnTo>
                    <a:pt x="160" y="565"/>
                  </a:lnTo>
                  <a:lnTo>
                    <a:pt x="166" y="567"/>
                  </a:lnTo>
                  <a:lnTo>
                    <a:pt x="169" y="569"/>
                  </a:lnTo>
                  <a:lnTo>
                    <a:pt x="171" y="569"/>
                  </a:lnTo>
                  <a:lnTo>
                    <a:pt x="174" y="570"/>
                  </a:lnTo>
                  <a:lnTo>
                    <a:pt x="171" y="578"/>
                  </a:lnTo>
                  <a:lnTo>
                    <a:pt x="169" y="584"/>
                  </a:lnTo>
                  <a:lnTo>
                    <a:pt x="166" y="597"/>
                  </a:lnTo>
                  <a:lnTo>
                    <a:pt x="164" y="602"/>
                  </a:lnTo>
                  <a:lnTo>
                    <a:pt x="163" y="607"/>
                  </a:lnTo>
                  <a:lnTo>
                    <a:pt x="162" y="611"/>
                  </a:lnTo>
                  <a:lnTo>
                    <a:pt x="162" y="614"/>
                  </a:lnTo>
                  <a:lnTo>
                    <a:pt x="160" y="617"/>
                  </a:lnTo>
                  <a:lnTo>
                    <a:pt x="160" y="618"/>
                  </a:lnTo>
                  <a:lnTo>
                    <a:pt x="160" y="621"/>
                  </a:lnTo>
                  <a:lnTo>
                    <a:pt x="160" y="623"/>
                  </a:lnTo>
                  <a:lnTo>
                    <a:pt x="162" y="625"/>
                  </a:lnTo>
                  <a:lnTo>
                    <a:pt x="162" y="628"/>
                  </a:lnTo>
                  <a:lnTo>
                    <a:pt x="162" y="632"/>
                  </a:lnTo>
                  <a:lnTo>
                    <a:pt x="162" y="636"/>
                  </a:lnTo>
                  <a:lnTo>
                    <a:pt x="162" y="641"/>
                  </a:lnTo>
                  <a:lnTo>
                    <a:pt x="163" y="645"/>
                  </a:lnTo>
                  <a:lnTo>
                    <a:pt x="163" y="649"/>
                  </a:lnTo>
                  <a:lnTo>
                    <a:pt x="163" y="649"/>
                  </a:lnTo>
                  <a:lnTo>
                    <a:pt x="160" y="649"/>
                  </a:lnTo>
                  <a:lnTo>
                    <a:pt x="153" y="649"/>
                  </a:lnTo>
                  <a:lnTo>
                    <a:pt x="151" y="649"/>
                  </a:lnTo>
                  <a:lnTo>
                    <a:pt x="147" y="649"/>
                  </a:lnTo>
                  <a:lnTo>
                    <a:pt x="141" y="649"/>
                  </a:lnTo>
                  <a:lnTo>
                    <a:pt x="140" y="649"/>
                  </a:lnTo>
                  <a:lnTo>
                    <a:pt x="138" y="649"/>
                  </a:lnTo>
                  <a:lnTo>
                    <a:pt x="137" y="649"/>
                  </a:lnTo>
                  <a:lnTo>
                    <a:pt x="136" y="649"/>
                  </a:lnTo>
                  <a:lnTo>
                    <a:pt x="132" y="649"/>
                  </a:lnTo>
                  <a:lnTo>
                    <a:pt x="132" y="649"/>
                  </a:lnTo>
                  <a:lnTo>
                    <a:pt x="127" y="649"/>
                  </a:lnTo>
                  <a:lnTo>
                    <a:pt x="121" y="649"/>
                  </a:lnTo>
                  <a:lnTo>
                    <a:pt x="118" y="649"/>
                  </a:lnTo>
                  <a:lnTo>
                    <a:pt x="116" y="649"/>
                  </a:lnTo>
                  <a:lnTo>
                    <a:pt x="115" y="649"/>
                  </a:lnTo>
                  <a:lnTo>
                    <a:pt x="114" y="648"/>
                  </a:lnTo>
                  <a:lnTo>
                    <a:pt x="112" y="648"/>
                  </a:lnTo>
                  <a:lnTo>
                    <a:pt x="111" y="648"/>
                  </a:lnTo>
                  <a:lnTo>
                    <a:pt x="110" y="648"/>
                  </a:lnTo>
                  <a:lnTo>
                    <a:pt x="108" y="648"/>
                  </a:lnTo>
                  <a:lnTo>
                    <a:pt x="107" y="648"/>
                  </a:lnTo>
                  <a:lnTo>
                    <a:pt x="105" y="648"/>
                  </a:lnTo>
                  <a:lnTo>
                    <a:pt x="92" y="648"/>
                  </a:lnTo>
                  <a:lnTo>
                    <a:pt x="85" y="648"/>
                  </a:lnTo>
                  <a:lnTo>
                    <a:pt x="82" y="648"/>
                  </a:lnTo>
                  <a:lnTo>
                    <a:pt x="78" y="648"/>
                  </a:lnTo>
                  <a:lnTo>
                    <a:pt x="75" y="648"/>
                  </a:lnTo>
                  <a:lnTo>
                    <a:pt x="74" y="648"/>
                  </a:lnTo>
                  <a:lnTo>
                    <a:pt x="73" y="648"/>
                  </a:lnTo>
                  <a:lnTo>
                    <a:pt x="68" y="648"/>
                  </a:lnTo>
                  <a:lnTo>
                    <a:pt x="63" y="648"/>
                  </a:lnTo>
                  <a:lnTo>
                    <a:pt x="59" y="648"/>
                  </a:lnTo>
                  <a:lnTo>
                    <a:pt x="55" y="648"/>
                  </a:lnTo>
                  <a:lnTo>
                    <a:pt x="48" y="648"/>
                  </a:lnTo>
                  <a:lnTo>
                    <a:pt x="40" y="649"/>
                  </a:lnTo>
                  <a:lnTo>
                    <a:pt x="36" y="649"/>
                  </a:lnTo>
                  <a:lnTo>
                    <a:pt x="36" y="648"/>
                  </a:lnTo>
                  <a:lnTo>
                    <a:pt x="33" y="648"/>
                  </a:lnTo>
                  <a:lnTo>
                    <a:pt x="29" y="648"/>
                  </a:lnTo>
                  <a:lnTo>
                    <a:pt x="27" y="648"/>
                  </a:lnTo>
                  <a:lnTo>
                    <a:pt x="25" y="649"/>
                  </a:lnTo>
                  <a:lnTo>
                    <a:pt x="23" y="649"/>
                  </a:lnTo>
                  <a:lnTo>
                    <a:pt x="22" y="649"/>
                  </a:lnTo>
                  <a:lnTo>
                    <a:pt x="22" y="649"/>
                  </a:lnTo>
                  <a:lnTo>
                    <a:pt x="14" y="649"/>
                  </a:lnTo>
                  <a:lnTo>
                    <a:pt x="12" y="649"/>
                  </a:lnTo>
                  <a:lnTo>
                    <a:pt x="10" y="649"/>
                  </a:lnTo>
                  <a:lnTo>
                    <a:pt x="5" y="649"/>
                  </a:lnTo>
                  <a:lnTo>
                    <a:pt x="1" y="649"/>
                  </a:lnTo>
                  <a:lnTo>
                    <a:pt x="0" y="649"/>
                  </a:lnTo>
                  <a:lnTo>
                    <a:pt x="0" y="639"/>
                  </a:lnTo>
                  <a:lnTo>
                    <a:pt x="0" y="637"/>
                  </a:lnTo>
                  <a:lnTo>
                    <a:pt x="0" y="632"/>
                  </a:lnTo>
                  <a:lnTo>
                    <a:pt x="0" y="628"/>
                  </a:lnTo>
                  <a:lnTo>
                    <a:pt x="0" y="625"/>
                  </a:lnTo>
                  <a:lnTo>
                    <a:pt x="0" y="618"/>
                  </a:lnTo>
                  <a:lnTo>
                    <a:pt x="0" y="613"/>
                  </a:lnTo>
                  <a:lnTo>
                    <a:pt x="0" y="610"/>
                  </a:lnTo>
                  <a:lnTo>
                    <a:pt x="0" y="607"/>
                  </a:lnTo>
                  <a:lnTo>
                    <a:pt x="0" y="604"/>
                  </a:lnTo>
                  <a:lnTo>
                    <a:pt x="0" y="600"/>
                  </a:lnTo>
                  <a:lnTo>
                    <a:pt x="0" y="599"/>
                  </a:lnTo>
                  <a:lnTo>
                    <a:pt x="0" y="593"/>
                  </a:lnTo>
                  <a:lnTo>
                    <a:pt x="0" y="586"/>
                  </a:lnTo>
                  <a:lnTo>
                    <a:pt x="0" y="581"/>
                  </a:lnTo>
                  <a:lnTo>
                    <a:pt x="0" y="577"/>
                  </a:lnTo>
                  <a:lnTo>
                    <a:pt x="0" y="576"/>
                  </a:lnTo>
                  <a:lnTo>
                    <a:pt x="0" y="574"/>
                  </a:lnTo>
                  <a:lnTo>
                    <a:pt x="3" y="574"/>
                  </a:lnTo>
                  <a:lnTo>
                    <a:pt x="7" y="576"/>
                  </a:lnTo>
                  <a:lnTo>
                    <a:pt x="12" y="576"/>
                  </a:lnTo>
                  <a:lnTo>
                    <a:pt x="16" y="574"/>
                  </a:lnTo>
                  <a:lnTo>
                    <a:pt x="22" y="574"/>
                  </a:lnTo>
                  <a:lnTo>
                    <a:pt x="25" y="576"/>
                  </a:lnTo>
                  <a:lnTo>
                    <a:pt x="29" y="576"/>
                  </a:lnTo>
                  <a:lnTo>
                    <a:pt x="30" y="574"/>
                  </a:lnTo>
                  <a:lnTo>
                    <a:pt x="31" y="574"/>
                  </a:lnTo>
                  <a:lnTo>
                    <a:pt x="33" y="574"/>
                  </a:lnTo>
                  <a:lnTo>
                    <a:pt x="34" y="574"/>
                  </a:lnTo>
                  <a:lnTo>
                    <a:pt x="40" y="574"/>
                  </a:lnTo>
                  <a:lnTo>
                    <a:pt x="41" y="576"/>
                  </a:lnTo>
                  <a:lnTo>
                    <a:pt x="41" y="574"/>
                  </a:lnTo>
                  <a:lnTo>
                    <a:pt x="42" y="574"/>
                  </a:lnTo>
                  <a:lnTo>
                    <a:pt x="44" y="574"/>
                  </a:lnTo>
                  <a:lnTo>
                    <a:pt x="44" y="576"/>
                  </a:lnTo>
                  <a:lnTo>
                    <a:pt x="44" y="577"/>
                  </a:lnTo>
                  <a:lnTo>
                    <a:pt x="45" y="577"/>
                  </a:lnTo>
                  <a:lnTo>
                    <a:pt x="49" y="577"/>
                  </a:lnTo>
                  <a:lnTo>
                    <a:pt x="51" y="577"/>
                  </a:lnTo>
                  <a:lnTo>
                    <a:pt x="55" y="577"/>
                  </a:lnTo>
                  <a:lnTo>
                    <a:pt x="58" y="577"/>
                  </a:lnTo>
                  <a:lnTo>
                    <a:pt x="59" y="577"/>
                  </a:lnTo>
                  <a:lnTo>
                    <a:pt x="62" y="577"/>
                  </a:lnTo>
                  <a:lnTo>
                    <a:pt x="63" y="577"/>
                  </a:lnTo>
                  <a:lnTo>
                    <a:pt x="66" y="577"/>
                  </a:lnTo>
                  <a:lnTo>
                    <a:pt x="67" y="577"/>
                  </a:lnTo>
                  <a:lnTo>
                    <a:pt x="70" y="577"/>
                  </a:lnTo>
                  <a:lnTo>
                    <a:pt x="74" y="577"/>
                  </a:lnTo>
                  <a:lnTo>
                    <a:pt x="78" y="577"/>
                  </a:lnTo>
                  <a:lnTo>
                    <a:pt x="82" y="577"/>
                  </a:lnTo>
                  <a:lnTo>
                    <a:pt x="88" y="577"/>
                  </a:lnTo>
                  <a:lnTo>
                    <a:pt x="92" y="577"/>
                  </a:lnTo>
                  <a:lnTo>
                    <a:pt x="92" y="576"/>
                  </a:lnTo>
                  <a:lnTo>
                    <a:pt x="92" y="573"/>
                  </a:lnTo>
                  <a:lnTo>
                    <a:pt x="92" y="567"/>
                  </a:lnTo>
                  <a:lnTo>
                    <a:pt x="92" y="562"/>
                  </a:lnTo>
                  <a:lnTo>
                    <a:pt x="92" y="558"/>
                  </a:lnTo>
                  <a:lnTo>
                    <a:pt x="88" y="558"/>
                  </a:lnTo>
                  <a:lnTo>
                    <a:pt x="81" y="558"/>
                  </a:lnTo>
                  <a:lnTo>
                    <a:pt x="78" y="558"/>
                  </a:lnTo>
                  <a:lnTo>
                    <a:pt x="75" y="558"/>
                  </a:lnTo>
                  <a:lnTo>
                    <a:pt x="70" y="558"/>
                  </a:lnTo>
                  <a:lnTo>
                    <a:pt x="67" y="558"/>
                  </a:lnTo>
                  <a:lnTo>
                    <a:pt x="67" y="556"/>
                  </a:lnTo>
                  <a:lnTo>
                    <a:pt x="67" y="551"/>
                  </a:lnTo>
                  <a:lnTo>
                    <a:pt x="67" y="549"/>
                  </a:lnTo>
                  <a:lnTo>
                    <a:pt x="67" y="547"/>
                  </a:lnTo>
                  <a:lnTo>
                    <a:pt x="67" y="541"/>
                  </a:lnTo>
                  <a:lnTo>
                    <a:pt x="67" y="539"/>
                  </a:lnTo>
                  <a:lnTo>
                    <a:pt x="60" y="539"/>
                  </a:lnTo>
                  <a:lnTo>
                    <a:pt x="66" y="529"/>
                  </a:lnTo>
                  <a:lnTo>
                    <a:pt x="67" y="528"/>
                  </a:lnTo>
                  <a:lnTo>
                    <a:pt x="68" y="525"/>
                  </a:lnTo>
                  <a:lnTo>
                    <a:pt x="70" y="523"/>
                  </a:lnTo>
                  <a:lnTo>
                    <a:pt x="70" y="522"/>
                  </a:lnTo>
                  <a:lnTo>
                    <a:pt x="73" y="518"/>
                  </a:lnTo>
                  <a:lnTo>
                    <a:pt x="77" y="514"/>
                  </a:lnTo>
                  <a:lnTo>
                    <a:pt x="78" y="511"/>
                  </a:lnTo>
                  <a:lnTo>
                    <a:pt x="82" y="504"/>
                  </a:lnTo>
                  <a:lnTo>
                    <a:pt x="82" y="503"/>
                  </a:lnTo>
                  <a:lnTo>
                    <a:pt x="82" y="502"/>
                  </a:lnTo>
                  <a:lnTo>
                    <a:pt x="84" y="502"/>
                  </a:lnTo>
                  <a:lnTo>
                    <a:pt x="88" y="495"/>
                  </a:lnTo>
                  <a:lnTo>
                    <a:pt x="89" y="492"/>
                  </a:lnTo>
                  <a:lnTo>
                    <a:pt x="92" y="485"/>
                  </a:lnTo>
                  <a:lnTo>
                    <a:pt x="92" y="484"/>
                  </a:lnTo>
                  <a:lnTo>
                    <a:pt x="93" y="484"/>
                  </a:lnTo>
                  <a:lnTo>
                    <a:pt x="93" y="484"/>
                  </a:lnTo>
                  <a:lnTo>
                    <a:pt x="97" y="480"/>
                  </a:lnTo>
                  <a:lnTo>
                    <a:pt x="99" y="477"/>
                  </a:lnTo>
                  <a:lnTo>
                    <a:pt x="100" y="474"/>
                  </a:lnTo>
                  <a:lnTo>
                    <a:pt x="100" y="473"/>
                  </a:lnTo>
                  <a:lnTo>
                    <a:pt x="104" y="466"/>
                  </a:lnTo>
                  <a:lnTo>
                    <a:pt x="105" y="466"/>
                  </a:lnTo>
                  <a:lnTo>
                    <a:pt x="107" y="462"/>
                  </a:lnTo>
                  <a:lnTo>
                    <a:pt x="108" y="460"/>
                  </a:lnTo>
                  <a:lnTo>
                    <a:pt x="110" y="458"/>
                  </a:lnTo>
                  <a:lnTo>
                    <a:pt x="112" y="454"/>
                  </a:lnTo>
                  <a:lnTo>
                    <a:pt x="115" y="451"/>
                  </a:lnTo>
                  <a:lnTo>
                    <a:pt x="116" y="448"/>
                  </a:lnTo>
                  <a:lnTo>
                    <a:pt x="119" y="444"/>
                  </a:lnTo>
                  <a:lnTo>
                    <a:pt x="121" y="440"/>
                  </a:lnTo>
                  <a:lnTo>
                    <a:pt x="122" y="436"/>
                  </a:lnTo>
                  <a:lnTo>
                    <a:pt x="125" y="436"/>
                  </a:lnTo>
                  <a:lnTo>
                    <a:pt x="132" y="436"/>
                  </a:lnTo>
                  <a:lnTo>
                    <a:pt x="133" y="429"/>
                  </a:lnTo>
                  <a:lnTo>
                    <a:pt x="133" y="415"/>
                  </a:lnTo>
                  <a:lnTo>
                    <a:pt x="133" y="414"/>
                  </a:lnTo>
                  <a:lnTo>
                    <a:pt x="133" y="411"/>
                  </a:lnTo>
                  <a:lnTo>
                    <a:pt x="134" y="400"/>
                  </a:lnTo>
                  <a:lnTo>
                    <a:pt x="136" y="400"/>
                  </a:lnTo>
                  <a:lnTo>
                    <a:pt x="136" y="393"/>
                  </a:lnTo>
                  <a:lnTo>
                    <a:pt x="136" y="388"/>
                  </a:lnTo>
                  <a:lnTo>
                    <a:pt x="136" y="386"/>
                  </a:lnTo>
                  <a:lnTo>
                    <a:pt x="136" y="381"/>
                  </a:lnTo>
                  <a:lnTo>
                    <a:pt x="136" y="377"/>
                  </a:lnTo>
                  <a:lnTo>
                    <a:pt x="136" y="375"/>
                  </a:lnTo>
                  <a:lnTo>
                    <a:pt x="136" y="371"/>
                  </a:lnTo>
                  <a:lnTo>
                    <a:pt x="136" y="366"/>
                  </a:lnTo>
                  <a:lnTo>
                    <a:pt x="136" y="360"/>
                  </a:lnTo>
                  <a:lnTo>
                    <a:pt x="137" y="354"/>
                  </a:lnTo>
                  <a:lnTo>
                    <a:pt x="136" y="354"/>
                  </a:lnTo>
                  <a:lnTo>
                    <a:pt x="136" y="351"/>
                  </a:lnTo>
                  <a:lnTo>
                    <a:pt x="136" y="349"/>
                  </a:lnTo>
                  <a:lnTo>
                    <a:pt x="137" y="347"/>
                  </a:lnTo>
                  <a:lnTo>
                    <a:pt x="136" y="345"/>
                  </a:lnTo>
                  <a:lnTo>
                    <a:pt x="137" y="343"/>
                  </a:lnTo>
                  <a:lnTo>
                    <a:pt x="137" y="341"/>
                  </a:lnTo>
                  <a:lnTo>
                    <a:pt x="137" y="338"/>
                  </a:lnTo>
                  <a:lnTo>
                    <a:pt x="137" y="336"/>
                  </a:lnTo>
                  <a:lnTo>
                    <a:pt x="137" y="333"/>
                  </a:lnTo>
                  <a:lnTo>
                    <a:pt x="137" y="332"/>
                  </a:lnTo>
                  <a:lnTo>
                    <a:pt x="137" y="330"/>
                  </a:lnTo>
                  <a:lnTo>
                    <a:pt x="137" y="329"/>
                  </a:lnTo>
                  <a:lnTo>
                    <a:pt x="137" y="328"/>
                  </a:lnTo>
                  <a:lnTo>
                    <a:pt x="137" y="326"/>
                  </a:lnTo>
                  <a:lnTo>
                    <a:pt x="137" y="323"/>
                  </a:lnTo>
                  <a:lnTo>
                    <a:pt x="136" y="311"/>
                  </a:lnTo>
                  <a:lnTo>
                    <a:pt x="133" y="288"/>
                  </a:lnTo>
                  <a:lnTo>
                    <a:pt x="133" y="278"/>
                  </a:lnTo>
                  <a:lnTo>
                    <a:pt x="133" y="277"/>
                  </a:lnTo>
                  <a:lnTo>
                    <a:pt x="133" y="275"/>
                  </a:lnTo>
                  <a:lnTo>
                    <a:pt x="132" y="267"/>
                  </a:lnTo>
                  <a:lnTo>
                    <a:pt x="132" y="266"/>
                  </a:lnTo>
                  <a:lnTo>
                    <a:pt x="132" y="263"/>
                  </a:lnTo>
                  <a:lnTo>
                    <a:pt x="130" y="259"/>
                  </a:lnTo>
                  <a:lnTo>
                    <a:pt x="130" y="255"/>
                  </a:lnTo>
                  <a:lnTo>
                    <a:pt x="130" y="254"/>
                  </a:lnTo>
                  <a:lnTo>
                    <a:pt x="129" y="252"/>
                  </a:lnTo>
                  <a:lnTo>
                    <a:pt x="129" y="248"/>
                  </a:lnTo>
                  <a:lnTo>
                    <a:pt x="130" y="247"/>
                  </a:lnTo>
                  <a:lnTo>
                    <a:pt x="133" y="245"/>
                  </a:lnTo>
                  <a:lnTo>
                    <a:pt x="134" y="244"/>
                  </a:lnTo>
                  <a:lnTo>
                    <a:pt x="136" y="244"/>
                  </a:lnTo>
                  <a:lnTo>
                    <a:pt x="137" y="243"/>
                  </a:lnTo>
                  <a:lnTo>
                    <a:pt x="136" y="243"/>
                  </a:lnTo>
                  <a:lnTo>
                    <a:pt x="136" y="238"/>
                  </a:lnTo>
                  <a:lnTo>
                    <a:pt x="133" y="233"/>
                  </a:lnTo>
                  <a:lnTo>
                    <a:pt x="133" y="232"/>
                  </a:lnTo>
                  <a:lnTo>
                    <a:pt x="132" y="229"/>
                  </a:lnTo>
                  <a:lnTo>
                    <a:pt x="130" y="227"/>
                  </a:lnTo>
                  <a:lnTo>
                    <a:pt x="129" y="223"/>
                  </a:lnTo>
                  <a:lnTo>
                    <a:pt x="127" y="222"/>
                  </a:lnTo>
                  <a:lnTo>
                    <a:pt x="126" y="221"/>
                  </a:lnTo>
                  <a:lnTo>
                    <a:pt x="125" y="219"/>
                  </a:lnTo>
                  <a:lnTo>
                    <a:pt x="122" y="217"/>
                  </a:lnTo>
                  <a:lnTo>
                    <a:pt x="122" y="215"/>
                  </a:lnTo>
                  <a:lnTo>
                    <a:pt x="121" y="212"/>
                  </a:lnTo>
                  <a:lnTo>
                    <a:pt x="116" y="207"/>
                  </a:lnTo>
                  <a:lnTo>
                    <a:pt x="118" y="206"/>
                  </a:lnTo>
                  <a:lnTo>
                    <a:pt x="118" y="204"/>
                  </a:lnTo>
                  <a:lnTo>
                    <a:pt x="118" y="203"/>
                  </a:lnTo>
                  <a:lnTo>
                    <a:pt x="118" y="188"/>
                  </a:lnTo>
                  <a:lnTo>
                    <a:pt x="118" y="188"/>
                  </a:lnTo>
                  <a:lnTo>
                    <a:pt x="116" y="174"/>
                  </a:lnTo>
                  <a:lnTo>
                    <a:pt x="116" y="169"/>
                  </a:lnTo>
                  <a:lnTo>
                    <a:pt x="116" y="166"/>
                  </a:lnTo>
                  <a:lnTo>
                    <a:pt x="116" y="163"/>
                  </a:lnTo>
                  <a:lnTo>
                    <a:pt x="115" y="163"/>
                  </a:lnTo>
                  <a:lnTo>
                    <a:pt x="116" y="156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6" y="153"/>
                  </a:lnTo>
                  <a:lnTo>
                    <a:pt x="116" y="152"/>
                  </a:lnTo>
                  <a:lnTo>
                    <a:pt x="118" y="152"/>
                  </a:lnTo>
                  <a:lnTo>
                    <a:pt x="118" y="151"/>
                  </a:lnTo>
                  <a:lnTo>
                    <a:pt x="119" y="152"/>
                  </a:lnTo>
                  <a:lnTo>
                    <a:pt x="121" y="155"/>
                  </a:lnTo>
                  <a:lnTo>
                    <a:pt x="121" y="156"/>
                  </a:lnTo>
                  <a:lnTo>
                    <a:pt x="121" y="158"/>
                  </a:lnTo>
                  <a:lnTo>
                    <a:pt x="122" y="163"/>
                  </a:lnTo>
                  <a:lnTo>
                    <a:pt x="126" y="173"/>
                  </a:lnTo>
                  <a:lnTo>
                    <a:pt x="127" y="174"/>
                  </a:lnTo>
                  <a:lnTo>
                    <a:pt x="127" y="175"/>
                  </a:lnTo>
                  <a:lnTo>
                    <a:pt x="129" y="175"/>
                  </a:lnTo>
                  <a:lnTo>
                    <a:pt x="130" y="175"/>
                  </a:lnTo>
                  <a:lnTo>
                    <a:pt x="132" y="177"/>
                  </a:lnTo>
                  <a:lnTo>
                    <a:pt x="134" y="178"/>
                  </a:lnTo>
                  <a:lnTo>
                    <a:pt x="136" y="178"/>
                  </a:lnTo>
                  <a:lnTo>
                    <a:pt x="137" y="178"/>
                  </a:lnTo>
                  <a:lnTo>
                    <a:pt x="137" y="180"/>
                  </a:lnTo>
                  <a:lnTo>
                    <a:pt x="138" y="180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5" y="180"/>
                  </a:lnTo>
                  <a:lnTo>
                    <a:pt x="145" y="178"/>
                  </a:lnTo>
                  <a:lnTo>
                    <a:pt x="145" y="177"/>
                  </a:lnTo>
                  <a:lnTo>
                    <a:pt x="144" y="173"/>
                  </a:lnTo>
                  <a:lnTo>
                    <a:pt x="142" y="164"/>
                  </a:lnTo>
                  <a:lnTo>
                    <a:pt x="142" y="162"/>
                  </a:lnTo>
                  <a:lnTo>
                    <a:pt x="142" y="159"/>
                  </a:lnTo>
                  <a:lnTo>
                    <a:pt x="142" y="156"/>
                  </a:lnTo>
                  <a:lnTo>
                    <a:pt x="141" y="152"/>
                  </a:lnTo>
                  <a:lnTo>
                    <a:pt x="141" y="151"/>
                  </a:lnTo>
                  <a:lnTo>
                    <a:pt x="141" y="147"/>
                  </a:lnTo>
                  <a:lnTo>
                    <a:pt x="140" y="143"/>
                  </a:lnTo>
                  <a:lnTo>
                    <a:pt x="140" y="141"/>
                  </a:lnTo>
                  <a:lnTo>
                    <a:pt x="140" y="136"/>
                  </a:lnTo>
                  <a:lnTo>
                    <a:pt x="140" y="123"/>
                  </a:lnTo>
                  <a:lnTo>
                    <a:pt x="140" y="122"/>
                  </a:lnTo>
                  <a:lnTo>
                    <a:pt x="140" y="121"/>
                  </a:lnTo>
                  <a:lnTo>
                    <a:pt x="140" y="118"/>
                  </a:lnTo>
                  <a:lnTo>
                    <a:pt x="138" y="114"/>
                  </a:lnTo>
                  <a:lnTo>
                    <a:pt x="138" y="111"/>
                  </a:lnTo>
                  <a:lnTo>
                    <a:pt x="137" y="107"/>
                  </a:lnTo>
                  <a:lnTo>
                    <a:pt x="137" y="104"/>
                  </a:lnTo>
                  <a:lnTo>
                    <a:pt x="136" y="100"/>
                  </a:lnTo>
                  <a:lnTo>
                    <a:pt x="136" y="99"/>
                  </a:lnTo>
                  <a:lnTo>
                    <a:pt x="136" y="97"/>
                  </a:lnTo>
                  <a:lnTo>
                    <a:pt x="136" y="96"/>
                  </a:lnTo>
                  <a:lnTo>
                    <a:pt x="136" y="95"/>
                  </a:lnTo>
                  <a:lnTo>
                    <a:pt x="136" y="84"/>
                  </a:lnTo>
                  <a:lnTo>
                    <a:pt x="136" y="82"/>
                  </a:lnTo>
                  <a:lnTo>
                    <a:pt x="136" y="81"/>
                  </a:lnTo>
                  <a:lnTo>
                    <a:pt x="136" y="80"/>
                  </a:lnTo>
                  <a:lnTo>
                    <a:pt x="136" y="78"/>
                  </a:lnTo>
                  <a:lnTo>
                    <a:pt x="136" y="77"/>
                  </a:lnTo>
                  <a:lnTo>
                    <a:pt x="136" y="75"/>
                  </a:lnTo>
                  <a:lnTo>
                    <a:pt x="136" y="74"/>
                  </a:lnTo>
                  <a:lnTo>
                    <a:pt x="136" y="71"/>
                  </a:lnTo>
                  <a:lnTo>
                    <a:pt x="137" y="70"/>
                  </a:lnTo>
                  <a:lnTo>
                    <a:pt x="137" y="69"/>
                  </a:lnTo>
                  <a:lnTo>
                    <a:pt x="137" y="67"/>
                  </a:lnTo>
                  <a:lnTo>
                    <a:pt x="137" y="66"/>
                  </a:lnTo>
                  <a:lnTo>
                    <a:pt x="138" y="64"/>
                  </a:lnTo>
                  <a:lnTo>
                    <a:pt x="138" y="63"/>
                  </a:lnTo>
                  <a:lnTo>
                    <a:pt x="138" y="60"/>
                  </a:lnTo>
                  <a:lnTo>
                    <a:pt x="140" y="59"/>
                  </a:lnTo>
                  <a:lnTo>
                    <a:pt x="141" y="55"/>
                  </a:lnTo>
                  <a:lnTo>
                    <a:pt x="141" y="55"/>
                  </a:lnTo>
                  <a:lnTo>
                    <a:pt x="142" y="53"/>
                  </a:lnTo>
                  <a:lnTo>
                    <a:pt x="142" y="52"/>
                  </a:lnTo>
                  <a:lnTo>
                    <a:pt x="144" y="51"/>
                  </a:lnTo>
                  <a:lnTo>
                    <a:pt x="145" y="48"/>
                  </a:lnTo>
                  <a:lnTo>
                    <a:pt x="147" y="45"/>
                  </a:lnTo>
                  <a:lnTo>
                    <a:pt x="149" y="43"/>
                  </a:lnTo>
                  <a:lnTo>
                    <a:pt x="153" y="32"/>
                  </a:lnTo>
                  <a:lnTo>
                    <a:pt x="155" y="32"/>
                  </a:lnTo>
                  <a:lnTo>
                    <a:pt x="155" y="30"/>
                  </a:lnTo>
                  <a:lnTo>
                    <a:pt x="156" y="29"/>
                  </a:lnTo>
                  <a:lnTo>
                    <a:pt x="158" y="26"/>
                  </a:lnTo>
                  <a:lnTo>
                    <a:pt x="159" y="23"/>
                  </a:lnTo>
                  <a:lnTo>
                    <a:pt x="160" y="23"/>
                  </a:lnTo>
                  <a:lnTo>
                    <a:pt x="162" y="21"/>
                  </a:lnTo>
                  <a:lnTo>
                    <a:pt x="163" y="18"/>
                  </a:lnTo>
                  <a:lnTo>
                    <a:pt x="163" y="16"/>
                  </a:lnTo>
                  <a:lnTo>
                    <a:pt x="164" y="14"/>
                  </a:lnTo>
                  <a:lnTo>
                    <a:pt x="164" y="12"/>
                  </a:lnTo>
                  <a:lnTo>
                    <a:pt x="166" y="8"/>
                  </a:lnTo>
                  <a:lnTo>
                    <a:pt x="166" y="6"/>
                  </a:lnTo>
                  <a:lnTo>
                    <a:pt x="167" y="4"/>
                  </a:lnTo>
                  <a:lnTo>
                    <a:pt x="169" y="3"/>
                  </a:lnTo>
                  <a:lnTo>
                    <a:pt x="171" y="1"/>
                  </a:lnTo>
                  <a:lnTo>
                    <a:pt x="174" y="1"/>
                  </a:lnTo>
                  <a:lnTo>
                    <a:pt x="175" y="0"/>
                  </a:lnTo>
                  <a:lnTo>
                    <a:pt x="178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90" y="0"/>
                  </a:lnTo>
                  <a:lnTo>
                    <a:pt x="192" y="0"/>
                  </a:lnTo>
                  <a:lnTo>
                    <a:pt x="193" y="0"/>
                  </a:lnTo>
                  <a:lnTo>
                    <a:pt x="195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1" y="0"/>
                  </a:lnTo>
                  <a:lnTo>
                    <a:pt x="203" y="0"/>
                  </a:lnTo>
                  <a:lnTo>
                    <a:pt x="204" y="0"/>
                  </a:lnTo>
                  <a:lnTo>
                    <a:pt x="204" y="1"/>
                  </a:lnTo>
                  <a:lnTo>
                    <a:pt x="208" y="1"/>
                  </a:lnTo>
                  <a:lnTo>
                    <a:pt x="211" y="3"/>
                  </a:lnTo>
                  <a:lnTo>
                    <a:pt x="214" y="4"/>
                  </a:lnTo>
                  <a:lnTo>
                    <a:pt x="215" y="4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22" y="4"/>
                  </a:lnTo>
                  <a:lnTo>
                    <a:pt x="223" y="4"/>
                  </a:lnTo>
                  <a:lnTo>
                    <a:pt x="226" y="4"/>
                  </a:lnTo>
                  <a:lnTo>
                    <a:pt x="232" y="3"/>
                  </a:lnTo>
                  <a:lnTo>
                    <a:pt x="236" y="3"/>
                  </a:lnTo>
                  <a:lnTo>
                    <a:pt x="237" y="3"/>
                  </a:lnTo>
                  <a:lnTo>
                    <a:pt x="240" y="3"/>
                  </a:lnTo>
                  <a:lnTo>
                    <a:pt x="241" y="3"/>
                  </a:lnTo>
                  <a:lnTo>
                    <a:pt x="243" y="3"/>
                  </a:lnTo>
                  <a:lnTo>
                    <a:pt x="245" y="3"/>
                  </a:lnTo>
                  <a:lnTo>
                    <a:pt x="249" y="3"/>
                  </a:lnTo>
                  <a:lnTo>
                    <a:pt x="254" y="4"/>
                  </a:lnTo>
                  <a:lnTo>
                    <a:pt x="256" y="4"/>
                  </a:lnTo>
                  <a:lnTo>
                    <a:pt x="259" y="4"/>
                  </a:lnTo>
                  <a:lnTo>
                    <a:pt x="260" y="4"/>
                  </a:lnTo>
                  <a:lnTo>
                    <a:pt x="264" y="4"/>
                  </a:lnTo>
                  <a:lnTo>
                    <a:pt x="266" y="4"/>
                  </a:lnTo>
                  <a:lnTo>
                    <a:pt x="269" y="4"/>
                  </a:lnTo>
                  <a:lnTo>
                    <a:pt x="270" y="4"/>
                  </a:lnTo>
                  <a:lnTo>
                    <a:pt x="270" y="6"/>
                  </a:lnTo>
                  <a:lnTo>
                    <a:pt x="271" y="6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99">
              <a:extLst>
                <a:ext uri="{FF2B5EF4-FFF2-40B4-BE49-F238E27FC236}">
                  <a16:creationId xmlns:a16="http://schemas.microsoft.com/office/drawing/2014/main" id="{CB10C541-C051-C5B9-D31B-01B8B98DC2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43225" y="1933575"/>
              <a:ext cx="1560513" cy="1666875"/>
            </a:xfrm>
            <a:custGeom>
              <a:avLst/>
              <a:gdLst>
                <a:gd name="T0" fmla="*/ 418 w 983"/>
                <a:gd name="T1" fmla="*/ 141 h 1050"/>
                <a:gd name="T2" fmla="*/ 410 w 983"/>
                <a:gd name="T3" fmla="*/ 166 h 1050"/>
                <a:gd name="T4" fmla="*/ 387 w 983"/>
                <a:gd name="T5" fmla="*/ 144 h 1050"/>
                <a:gd name="T6" fmla="*/ 733 w 983"/>
                <a:gd name="T7" fmla="*/ 65 h 1050"/>
                <a:gd name="T8" fmla="*/ 765 w 983"/>
                <a:gd name="T9" fmla="*/ 124 h 1050"/>
                <a:gd name="T10" fmla="*/ 814 w 983"/>
                <a:gd name="T11" fmla="*/ 158 h 1050"/>
                <a:gd name="T12" fmla="*/ 850 w 983"/>
                <a:gd name="T13" fmla="*/ 162 h 1050"/>
                <a:gd name="T14" fmla="*/ 894 w 983"/>
                <a:gd name="T15" fmla="*/ 132 h 1050"/>
                <a:gd name="T16" fmla="*/ 979 w 983"/>
                <a:gd name="T17" fmla="*/ 198 h 1050"/>
                <a:gd name="T18" fmla="*/ 939 w 983"/>
                <a:gd name="T19" fmla="*/ 272 h 1050"/>
                <a:gd name="T20" fmla="*/ 873 w 983"/>
                <a:gd name="T21" fmla="*/ 210 h 1050"/>
                <a:gd name="T22" fmla="*/ 663 w 983"/>
                <a:gd name="T23" fmla="*/ 284 h 1050"/>
                <a:gd name="T24" fmla="*/ 642 w 983"/>
                <a:gd name="T25" fmla="*/ 374 h 1050"/>
                <a:gd name="T26" fmla="*/ 550 w 983"/>
                <a:gd name="T27" fmla="*/ 381 h 1050"/>
                <a:gd name="T28" fmla="*/ 521 w 983"/>
                <a:gd name="T29" fmla="*/ 483 h 1050"/>
                <a:gd name="T30" fmla="*/ 441 w 983"/>
                <a:gd name="T31" fmla="*/ 528 h 1050"/>
                <a:gd name="T32" fmla="*/ 421 w 983"/>
                <a:gd name="T33" fmla="*/ 550 h 1050"/>
                <a:gd name="T34" fmla="*/ 402 w 983"/>
                <a:gd name="T35" fmla="*/ 641 h 1050"/>
                <a:gd name="T36" fmla="*/ 574 w 983"/>
                <a:gd name="T37" fmla="*/ 643 h 1050"/>
                <a:gd name="T38" fmla="*/ 606 w 983"/>
                <a:gd name="T39" fmla="*/ 718 h 1050"/>
                <a:gd name="T40" fmla="*/ 591 w 983"/>
                <a:gd name="T41" fmla="*/ 800 h 1050"/>
                <a:gd name="T42" fmla="*/ 668 w 983"/>
                <a:gd name="T43" fmla="*/ 852 h 1050"/>
                <a:gd name="T44" fmla="*/ 710 w 983"/>
                <a:gd name="T45" fmla="*/ 784 h 1050"/>
                <a:gd name="T46" fmla="*/ 762 w 983"/>
                <a:gd name="T47" fmla="*/ 818 h 1050"/>
                <a:gd name="T48" fmla="*/ 790 w 983"/>
                <a:gd name="T49" fmla="*/ 899 h 1050"/>
                <a:gd name="T50" fmla="*/ 772 w 983"/>
                <a:gd name="T51" fmla="*/ 988 h 1050"/>
                <a:gd name="T52" fmla="*/ 605 w 983"/>
                <a:gd name="T53" fmla="*/ 983 h 1050"/>
                <a:gd name="T54" fmla="*/ 614 w 983"/>
                <a:gd name="T55" fmla="*/ 943 h 1050"/>
                <a:gd name="T56" fmla="*/ 620 w 983"/>
                <a:gd name="T57" fmla="*/ 918 h 1050"/>
                <a:gd name="T58" fmla="*/ 620 w 983"/>
                <a:gd name="T59" fmla="*/ 881 h 1050"/>
                <a:gd name="T60" fmla="*/ 559 w 983"/>
                <a:gd name="T61" fmla="*/ 809 h 1050"/>
                <a:gd name="T62" fmla="*/ 356 w 983"/>
                <a:gd name="T63" fmla="*/ 759 h 1050"/>
                <a:gd name="T64" fmla="*/ 326 w 983"/>
                <a:gd name="T65" fmla="*/ 743 h 1050"/>
                <a:gd name="T66" fmla="*/ 296 w 983"/>
                <a:gd name="T67" fmla="*/ 840 h 1050"/>
                <a:gd name="T68" fmla="*/ 280 w 983"/>
                <a:gd name="T69" fmla="*/ 936 h 1050"/>
                <a:gd name="T70" fmla="*/ 240 w 983"/>
                <a:gd name="T71" fmla="*/ 972 h 1050"/>
                <a:gd name="T72" fmla="*/ 86 w 983"/>
                <a:gd name="T73" fmla="*/ 1048 h 1050"/>
                <a:gd name="T74" fmla="*/ 86 w 983"/>
                <a:gd name="T75" fmla="*/ 809 h 1050"/>
                <a:gd name="T76" fmla="*/ 147 w 983"/>
                <a:gd name="T77" fmla="*/ 792 h 1050"/>
                <a:gd name="T78" fmla="*/ 196 w 983"/>
                <a:gd name="T79" fmla="*/ 739 h 1050"/>
                <a:gd name="T80" fmla="*/ 299 w 983"/>
                <a:gd name="T81" fmla="*/ 561 h 1050"/>
                <a:gd name="T82" fmla="*/ 355 w 983"/>
                <a:gd name="T83" fmla="*/ 539 h 1050"/>
                <a:gd name="T84" fmla="*/ 138 w 983"/>
                <a:gd name="T85" fmla="*/ 295 h 1050"/>
                <a:gd name="T86" fmla="*/ 289 w 983"/>
                <a:gd name="T87" fmla="*/ 313 h 1050"/>
                <a:gd name="T88" fmla="*/ 363 w 983"/>
                <a:gd name="T89" fmla="*/ 420 h 1050"/>
                <a:gd name="T90" fmla="*/ 441 w 983"/>
                <a:gd name="T91" fmla="*/ 495 h 1050"/>
                <a:gd name="T92" fmla="*/ 502 w 983"/>
                <a:gd name="T93" fmla="*/ 385 h 1050"/>
                <a:gd name="T94" fmla="*/ 430 w 983"/>
                <a:gd name="T95" fmla="*/ 248 h 1050"/>
                <a:gd name="T96" fmla="*/ 404 w 983"/>
                <a:gd name="T97" fmla="*/ 246 h 1050"/>
                <a:gd name="T98" fmla="*/ 391 w 983"/>
                <a:gd name="T99" fmla="*/ 230 h 1050"/>
                <a:gd name="T100" fmla="*/ 407 w 983"/>
                <a:gd name="T101" fmla="*/ 213 h 1050"/>
                <a:gd name="T102" fmla="*/ 398 w 983"/>
                <a:gd name="T103" fmla="*/ 191 h 1050"/>
                <a:gd name="T104" fmla="*/ 415 w 983"/>
                <a:gd name="T105" fmla="*/ 178 h 1050"/>
                <a:gd name="T106" fmla="*/ 450 w 983"/>
                <a:gd name="T107" fmla="*/ 169 h 1050"/>
                <a:gd name="T108" fmla="*/ 430 w 983"/>
                <a:gd name="T109" fmla="*/ 172 h 1050"/>
                <a:gd name="T110" fmla="*/ 484 w 983"/>
                <a:gd name="T111" fmla="*/ 166 h 1050"/>
                <a:gd name="T112" fmla="*/ 374 w 983"/>
                <a:gd name="T113" fmla="*/ 11 h 1050"/>
                <a:gd name="T114" fmla="*/ 583 w 983"/>
                <a:gd name="T115" fmla="*/ 2 h 1050"/>
                <a:gd name="T116" fmla="*/ 387 w 983"/>
                <a:gd name="T117" fmla="*/ 22 h 1050"/>
                <a:gd name="T118" fmla="*/ 547 w 983"/>
                <a:gd name="T119" fmla="*/ 188 h 1050"/>
                <a:gd name="T120" fmla="*/ 710 w 983"/>
                <a:gd name="T121" fmla="*/ 185 h 1050"/>
                <a:gd name="T122" fmla="*/ 156 w 983"/>
                <a:gd name="T123" fmla="*/ 299 h 1050"/>
                <a:gd name="T124" fmla="*/ 140 w 983"/>
                <a:gd name="T125" fmla="*/ 963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83" h="1050">
                  <a:moveTo>
                    <a:pt x="47" y="789"/>
                  </a:moveTo>
                  <a:lnTo>
                    <a:pt x="34" y="787"/>
                  </a:lnTo>
                  <a:lnTo>
                    <a:pt x="33" y="785"/>
                  </a:lnTo>
                  <a:lnTo>
                    <a:pt x="33" y="773"/>
                  </a:lnTo>
                  <a:lnTo>
                    <a:pt x="34" y="774"/>
                  </a:lnTo>
                  <a:lnTo>
                    <a:pt x="36" y="776"/>
                  </a:lnTo>
                  <a:lnTo>
                    <a:pt x="37" y="780"/>
                  </a:lnTo>
                  <a:lnTo>
                    <a:pt x="40" y="784"/>
                  </a:lnTo>
                  <a:lnTo>
                    <a:pt x="44" y="787"/>
                  </a:lnTo>
                  <a:lnTo>
                    <a:pt x="45" y="788"/>
                  </a:lnTo>
                  <a:lnTo>
                    <a:pt x="47" y="788"/>
                  </a:lnTo>
                  <a:lnTo>
                    <a:pt x="47" y="789"/>
                  </a:lnTo>
                  <a:close/>
                  <a:moveTo>
                    <a:pt x="414" y="98"/>
                  </a:moveTo>
                  <a:lnTo>
                    <a:pt x="418" y="98"/>
                  </a:lnTo>
                  <a:lnTo>
                    <a:pt x="418" y="88"/>
                  </a:lnTo>
                  <a:lnTo>
                    <a:pt x="432" y="88"/>
                  </a:lnTo>
                  <a:lnTo>
                    <a:pt x="432" y="91"/>
                  </a:lnTo>
                  <a:lnTo>
                    <a:pt x="430" y="96"/>
                  </a:lnTo>
                  <a:lnTo>
                    <a:pt x="430" y="102"/>
                  </a:lnTo>
                  <a:lnTo>
                    <a:pt x="429" y="104"/>
                  </a:lnTo>
                  <a:lnTo>
                    <a:pt x="429" y="106"/>
                  </a:lnTo>
                  <a:lnTo>
                    <a:pt x="428" y="107"/>
                  </a:lnTo>
                  <a:lnTo>
                    <a:pt x="424" y="114"/>
                  </a:lnTo>
                  <a:lnTo>
                    <a:pt x="422" y="115"/>
                  </a:lnTo>
                  <a:lnTo>
                    <a:pt x="422" y="115"/>
                  </a:lnTo>
                  <a:lnTo>
                    <a:pt x="422" y="117"/>
                  </a:lnTo>
                  <a:lnTo>
                    <a:pt x="422" y="118"/>
                  </a:lnTo>
                  <a:lnTo>
                    <a:pt x="424" y="119"/>
                  </a:lnTo>
                  <a:lnTo>
                    <a:pt x="424" y="121"/>
                  </a:lnTo>
                  <a:lnTo>
                    <a:pt x="424" y="122"/>
                  </a:lnTo>
                  <a:lnTo>
                    <a:pt x="424" y="125"/>
                  </a:lnTo>
                  <a:lnTo>
                    <a:pt x="425" y="126"/>
                  </a:lnTo>
                  <a:lnTo>
                    <a:pt x="426" y="126"/>
                  </a:lnTo>
                  <a:lnTo>
                    <a:pt x="426" y="135"/>
                  </a:lnTo>
                  <a:lnTo>
                    <a:pt x="422" y="137"/>
                  </a:lnTo>
                  <a:lnTo>
                    <a:pt x="418" y="139"/>
                  </a:lnTo>
                  <a:lnTo>
                    <a:pt x="419" y="139"/>
                  </a:lnTo>
                  <a:lnTo>
                    <a:pt x="418" y="139"/>
                  </a:lnTo>
                  <a:lnTo>
                    <a:pt x="418" y="140"/>
                  </a:lnTo>
                  <a:lnTo>
                    <a:pt x="418" y="141"/>
                  </a:lnTo>
                  <a:lnTo>
                    <a:pt x="419" y="141"/>
                  </a:lnTo>
                  <a:lnTo>
                    <a:pt x="419" y="143"/>
                  </a:lnTo>
                  <a:lnTo>
                    <a:pt x="421" y="143"/>
                  </a:lnTo>
                  <a:lnTo>
                    <a:pt x="421" y="144"/>
                  </a:lnTo>
                  <a:lnTo>
                    <a:pt x="422" y="144"/>
                  </a:lnTo>
                  <a:lnTo>
                    <a:pt x="422" y="145"/>
                  </a:lnTo>
                  <a:lnTo>
                    <a:pt x="422" y="147"/>
                  </a:lnTo>
                  <a:lnTo>
                    <a:pt x="422" y="147"/>
                  </a:lnTo>
                  <a:lnTo>
                    <a:pt x="422" y="148"/>
                  </a:lnTo>
                  <a:lnTo>
                    <a:pt x="422" y="148"/>
                  </a:lnTo>
                  <a:lnTo>
                    <a:pt x="424" y="150"/>
                  </a:lnTo>
                  <a:lnTo>
                    <a:pt x="422" y="150"/>
                  </a:lnTo>
                  <a:lnTo>
                    <a:pt x="422" y="148"/>
                  </a:lnTo>
                  <a:lnTo>
                    <a:pt x="422" y="148"/>
                  </a:lnTo>
                  <a:lnTo>
                    <a:pt x="421" y="148"/>
                  </a:lnTo>
                  <a:lnTo>
                    <a:pt x="419" y="147"/>
                  </a:lnTo>
                  <a:lnTo>
                    <a:pt x="418" y="147"/>
                  </a:lnTo>
                  <a:lnTo>
                    <a:pt x="419" y="148"/>
                  </a:lnTo>
                  <a:lnTo>
                    <a:pt x="422" y="150"/>
                  </a:lnTo>
                  <a:lnTo>
                    <a:pt x="417" y="154"/>
                  </a:lnTo>
                  <a:lnTo>
                    <a:pt x="418" y="155"/>
                  </a:lnTo>
                  <a:lnTo>
                    <a:pt x="418" y="158"/>
                  </a:lnTo>
                  <a:lnTo>
                    <a:pt x="421" y="161"/>
                  </a:lnTo>
                  <a:lnTo>
                    <a:pt x="422" y="162"/>
                  </a:lnTo>
                  <a:lnTo>
                    <a:pt x="422" y="163"/>
                  </a:lnTo>
                  <a:lnTo>
                    <a:pt x="422" y="163"/>
                  </a:lnTo>
                  <a:lnTo>
                    <a:pt x="421" y="163"/>
                  </a:lnTo>
                  <a:lnTo>
                    <a:pt x="419" y="162"/>
                  </a:lnTo>
                  <a:lnTo>
                    <a:pt x="419" y="163"/>
                  </a:lnTo>
                  <a:lnTo>
                    <a:pt x="419" y="165"/>
                  </a:lnTo>
                  <a:lnTo>
                    <a:pt x="418" y="165"/>
                  </a:lnTo>
                  <a:lnTo>
                    <a:pt x="417" y="166"/>
                  </a:lnTo>
                  <a:lnTo>
                    <a:pt x="415" y="166"/>
                  </a:lnTo>
                  <a:lnTo>
                    <a:pt x="414" y="166"/>
                  </a:lnTo>
                  <a:lnTo>
                    <a:pt x="413" y="166"/>
                  </a:lnTo>
                  <a:lnTo>
                    <a:pt x="411" y="161"/>
                  </a:lnTo>
                  <a:lnTo>
                    <a:pt x="411" y="162"/>
                  </a:lnTo>
                  <a:lnTo>
                    <a:pt x="410" y="163"/>
                  </a:lnTo>
                  <a:lnTo>
                    <a:pt x="410" y="165"/>
                  </a:lnTo>
                  <a:lnTo>
                    <a:pt x="410" y="166"/>
                  </a:lnTo>
                  <a:lnTo>
                    <a:pt x="407" y="169"/>
                  </a:lnTo>
                  <a:lnTo>
                    <a:pt x="406" y="169"/>
                  </a:lnTo>
                  <a:lnTo>
                    <a:pt x="404" y="166"/>
                  </a:lnTo>
                  <a:lnTo>
                    <a:pt x="404" y="167"/>
                  </a:lnTo>
                  <a:lnTo>
                    <a:pt x="404" y="169"/>
                  </a:lnTo>
                  <a:lnTo>
                    <a:pt x="403" y="170"/>
                  </a:lnTo>
                  <a:lnTo>
                    <a:pt x="402" y="173"/>
                  </a:lnTo>
                  <a:lnTo>
                    <a:pt x="400" y="173"/>
                  </a:lnTo>
                  <a:lnTo>
                    <a:pt x="398" y="174"/>
                  </a:lnTo>
                  <a:lnTo>
                    <a:pt x="396" y="174"/>
                  </a:lnTo>
                  <a:lnTo>
                    <a:pt x="395" y="173"/>
                  </a:lnTo>
                  <a:lnTo>
                    <a:pt x="395" y="172"/>
                  </a:lnTo>
                  <a:lnTo>
                    <a:pt x="393" y="170"/>
                  </a:lnTo>
                  <a:lnTo>
                    <a:pt x="392" y="169"/>
                  </a:lnTo>
                  <a:lnTo>
                    <a:pt x="389" y="165"/>
                  </a:lnTo>
                  <a:lnTo>
                    <a:pt x="391" y="163"/>
                  </a:lnTo>
                  <a:lnTo>
                    <a:pt x="391" y="162"/>
                  </a:lnTo>
                  <a:lnTo>
                    <a:pt x="391" y="161"/>
                  </a:lnTo>
                  <a:lnTo>
                    <a:pt x="391" y="159"/>
                  </a:lnTo>
                  <a:lnTo>
                    <a:pt x="391" y="158"/>
                  </a:lnTo>
                  <a:lnTo>
                    <a:pt x="391" y="156"/>
                  </a:lnTo>
                  <a:lnTo>
                    <a:pt x="391" y="155"/>
                  </a:lnTo>
                  <a:lnTo>
                    <a:pt x="392" y="155"/>
                  </a:lnTo>
                  <a:lnTo>
                    <a:pt x="391" y="154"/>
                  </a:lnTo>
                  <a:lnTo>
                    <a:pt x="392" y="154"/>
                  </a:lnTo>
                  <a:lnTo>
                    <a:pt x="392" y="152"/>
                  </a:lnTo>
                  <a:lnTo>
                    <a:pt x="393" y="151"/>
                  </a:lnTo>
                  <a:lnTo>
                    <a:pt x="393" y="150"/>
                  </a:lnTo>
                  <a:lnTo>
                    <a:pt x="392" y="151"/>
                  </a:lnTo>
                  <a:lnTo>
                    <a:pt x="391" y="151"/>
                  </a:lnTo>
                  <a:lnTo>
                    <a:pt x="391" y="15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89" y="148"/>
                  </a:lnTo>
                  <a:lnTo>
                    <a:pt x="389" y="147"/>
                  </a:lnTo>
                  <a:lnTo>
                    <a:pt x="389" y="147"/>
                  </a:lnTo>
                  <a:lnTo>
                    <a:pt x="389" y="145"/>
                  </a:lnTo>
                  <a:lnTo>
                    <a:pt x="388" y="145"/>
                  </a:lnTo>
                  <a:lnTo>
                    <a:pt x="388" y="144"/>
                  </a:lnTo>
                  <a:lnTo>
                    <a:pt x="387" y="144"/>
                  </a:lnTo>
                  <a:lnTo>
                    <a:pt x="387" y="143"/>
                  </a:lnTo>
                  <a:lnTo>
                    <a:pt x="387" y="141"/>
                  </a:lnTo>
                  <a:lnTo>
                    <a:pt x="387" y="140"/>
                  </a:lnTo>
                  <a:lnTo>
                    <a:pt x="385" y="139"/>
                  </a:lnTo>
                  <a:lnTo>
                    <a:pt x="387" y="139"/>
                  </a:lnTo>
                  <a:lnTo>
                    <a:pt x="387" y="137"/>
                  </a:lnTo>
                  <a:lnTo>
                    <a:pt x="387" y="115"/>
                  </a:lnTo>
                  <a:lnTo>
                    <a:pt x="387" y="100"/>
                  </a:lnTo>
                  <a:lnTo>
                    <a:pt x="387" y="88"/>
                  </a:lnTo>
                  <a:lnTo>
                    <a:pt x="414" y="88"/>
                  </a:lnTo>
                  <a:lnTo>
                    <a:pt x="414" y="98"/>
                  </a:lnTo>
                  <a:close/>
                  <a:moveTo>
                    <a:pt x="743" y="2"/>
                  </a:moveTo>
                  <a:lnTo>
                    <a:pt x="743" y="3"/>
                  </a:lnTo>
                  <a:lnTo>
                    <a:pt x="743" y="4"/>
                  </a:lnTo>
                  <a:lnTo>
                    <a:pt x="733" y="4"/>
                  </a:lnTo>
                  <a:lnTo>
                    <a:pt x="674" y="3"/>
                  </a:lnTo>
                  <a:lnTo>
                    <a:pt x="658" y="3"/>
                  </a:lnTo>
                  <a:lnTo>
                    <a:pt x="591" y="3"/>
                  </a:lnTo>
                  <a:lnTo>
                    <a:pt x="592" y="6"/>
                  </a:lnTo>
                  <a:lnTo>
                    <a:pt x="596" y="13"/>
                  </a:lnTo>
                  <a:lnTo>
                    <a:pt x="602" y="19"/>
                  </a:lnTo>
                  <a:lnTo>
                    <a:pt x="602" y="21"/>
                  </a:lnTo>
                  <a:lnTo>
                    <a:pt x="603" y="24"/>
                  </a:lnTo>
                  <a:lnTo>
                    <a:pt x="605" y="26"/>
                  </a:lnTo>
                  <a:lnTo>
                    <a:pt x="606" y="26"/>
                  </a:lnTo>
                  <a:lnTo>
                    <a:pt x="620" y="26"/>
                  </a:lnTo>
                  <a:lnTo>
                    <a:pt x="629" y="26"/>
                  </a:lnTo>
                  <a:lnTo>
                    <a:pt x="643" y="26"/>
                  </a:lnTo>
                  <a:lnTo>
                    <a:pt x="658" y="26"/>
                  </a:lnTo>
                  <a:lnTo>
                    <a:pt x="674" y="26"/>
                  </a:lnTo>
                  <a:lnTo>
                    <a:pt x="674" y="35"/>
                  </a:lnTo>
                  <a:lnTo>
                    <a:pt x="674" y="47"/>
                  </a:lnTo>
                  <a:lnTo>
                    <a:pt x="674" y="54"/>
                  </a:lnTo>
                  <a:lnTo>
                    <a:pt x="677" y="54"/>
                  </a:lnTo>
                  <a:lnTo>
                    <a:pt x="677" y="58"/>
                  </a:lnTo>
                  <a:lnTo>
                    <a:pt x="718" y="58"/>
                  </a:lnTo>
                  <a:lnTo>
                    <a:pt x="733" y="58"/>
                  </a:lnTo>
                  <a:lnTo>
                    <a:pt x="733" y="59"/>
                  </a:lnTo>
                  <a:lnTo>
                    <a:pt x="733" y="62"/>
                  </a:lnTo>
                  <a:lnTo>
                    <a:pt x="733" y="65"/>
                  </a:lnTo>
                  <a:lnTo>
                    <a:pt x="733" y="67"/>
                  </a:lnTo>
                  <a:lnTo>
                    <a:pt x="733" y="74"/>
                  </a:lnTo>
                  <a:lnTo>
                    <a:pt x="733" y="77"/>
                  </a:lnTo>
                  <a:lnTo>
                    <a:pt x="733" y="78"/>
                  </a:lnTo>
                  <a:lnTo>
                    <a:pt x="733" y="80"/>
                  </a:lnTo>
                  <a:lnTo>
                    <a:pt x="733" y="81"/>
                  </a:lnTo>
                  <a:lnTo>
                    <a:pt x="733" y="82"/>
                  </a:lnTo>
                  <a:lnTo>
                    <a:pt x="733" y="84"/>
                  </a:lnTo>
                  <a:lnTo>
                    <a:pt x="735" y="84"/>
                  </a:lnTo>
                  <a:lnTo>
                    <a:pt x="737" y="85"/>
                  </a:lnTo>
                  <a:lnTo>
                    <a:pt x="739" y="85"/>
                  </a:lnTo>
                  <a:lnTo>
                    <a:pt x="739" y="87"/>
                  </a:lnTo>
                  <a:lnTo>
                    <a:pt x="740" y="87"/>
                  </a:lnTo>
                  <a:lnTo>
                    <a:pt x="740" y="88"/>
                  </a:lnTo>
                  <a:lnTo>
                    <a:pt x="740" y="93"/>
                  </a:lnTo>
                  <a:lnTo>
                    <a:pt x="742" y="93"/>
                  </a:lnTo>
                  <a:lnTo>
                    <a:pt x="742" y="95"/>
                  </a:lnTo>
                  <a:lnTo>
                    <a:pt x="742" y="96"/>
                  </a:lnTo>
                  <a:lnTo>
                    <a:pt x="743" y="96"/>
                  </a:lnTo>
                  <a:lnTo>
                    <a:pt x="744" y="96"/>
                  </a:lnTo>
                  <a:lnTo>
                    <a:pt x="746" y="96"/>
                  </a:lnTo>
                  <a:lnTo>
                    <a:pt x="748" y="99"/>
                  </a:lnTo>
                  <a:lnTo>
                    <a:pt x="748" y="100"/>
                  </a:lnTo>
                  <a:lnTo>
                    <a:pt x="747" y="100"/>
                  </a:lnTo>
                  <a:lnTo>
                    <a:pt x="747" y="102"/>
                  </a:lnTo>
                  <a:lnTo>
                    <a:pt x="747" y="103"/>
                  </a:lnTo>
                  <a:lnTo>
                    <a:pt x="748" y="103"/>
                  </a:lnTo>
                  <a:lnTo>
                    <a:pt x="751" y="104"/>
                  </a:lnTo>
                  <a:lnTo>
                    <a:pt x="751" y="106"/>
                  </a:lnTo>
                  <a:lnTo>
                    <a:pt x="751" y="107"/>
                  </a:lnTo>
                  <a:lnTo>
                    <a:pt x="751" y="108"/>
                  </a:lnTo>
                  <a:lnTo>
                    <a:pt x="751" y="110"/>
                  </a:lnTo>
                  <a:lnTo>
                    <a:pt x="751" y="111"/>
                  </a:lnTo>
                  <a:lnTo>
                    <a:pt x="751" y="114"/>
                  </a:lnTo>
                  <a:lnTo>
                    <a:pt x="751" y="115"/>
                  </a:lnTo>
                  <a:lnTo>
                    <a:pt x="751" y="115"/>
                  </a:lnTo>
                  <a:lnTo>
                    <a:pt x="751" y="117"/>
                  </a:lnTo>
                  <a:lnTo>
                    <a:pt x="753" y="117"/>
                  </a:lnTo>
                  <a:lnTo>
                    <a:pt x="764" y="122"/>
                  </a:lnTo>
                  <a:lnTo>
                    <a:pt x="765" y="124"/>
                  </a:lnTo>
                  <a:lnTo>
                    <a:pt x="766" y="125"/>
                  </a:lnTo>
                  <a:lnTo>
                    <a:pt x="768" y="130"/>
                  </a:lnTo>
                  <a:lnTo>
                    <a:pt x="769" y="130"/>
                  </a:lnTo>
                  <a:lnTo>
                    <a:pt x="769" y="132"/>
                  </a:lnTo>
                  <a:lnTo>
                    <a:pt x="769" y="133"/>
                  </a:lnTo>
                  <a:lnTo>
                    <a:pt x="774" y="136"/>
                  </a:lnTo>
                  <a:lnTo>
                    <a:pt x="776" y="137"/>
                  </a:lnTo>
                  <a:lnTo>
                    <a:pt x="774" y="139"/>
                  </a:lnTo>
                  <a:lnTo>
                    <a:pt x="774" y="140"/>
                  </a:lnTo>
                  <a:lnTo>
                    <a:pt x="774" y="143"/>
                  </a:lnTo>
                  <a:lnTo>
                    <a:pt x="773" y="148"/>
                  </a:lnTo>
                  <a:lnTo>
                    <a:pt x="773" y="148"/>
                  </a:lnTo>
                  <a:lnTo>
                    <a:pt x="773" y="150"/>
                  </a:lnTo>
                  <a:lnTo>
                    <a:pt x="774" y="151"/>
                  </a:lnTo>
                  <a:lnTo>
                    <a:pt x="777" y="152"/>
                  </a:lnTo>
                  <a:lnTo>
                    <a:pt x="779" y="152"/>
                  </a:lnTo>
                  <a:lnTo>
                    <a:pt x="780" y="152"/>
                  </a:lnTo>
                  <a:lnTo>
                    <a:pt x="781" y="152"/>
                  </a:lnTo>
                  <a:lnTo>
                    <a:pt x="781" y="154"/>
                  </a:lnTo>
                  <a:lnTo>
                    <a:pt x="783" y="154"/>
                  </a:lnTo>
                  <a:lnTo>
                    <a:pt x="785" y="154"/>
                  </a:lnTo>
                  <a:lnTo>
                    <a:pt x="787" y="155"/>
                  </a:lnTo>
                  <a:lnTo>
                    <a:pt x="790" y="155"/>
                  </a:lnTo>
                  <a:lnTo>
                    <a:pt x="791" y="155"/>
                  </a:lnTo>
                  <a:lnTo>
                    <a:pt x="792" y="156"/>
                  </a:lnTo>
                  <a:lnTo>
                    <a:pt x="794" y="156"/>
                  </a:lnTo>
                  <a:lnTo>
                    <a:pt x="795" y="155"/>
                  </a:lnTo>
                  <a:lnTo>
                    <a:pt x="796" y="155"/>
                  </a:lnTo>
                  <a:lnTo>
                    <a:pt x="799" y="155"/>
                  </a:lnTo>
                  <a:lnTo>
                    <a:pt x="802" y="155"/>
                  </a:lnTo>
                  <a:lnTo>
                    <a:pt x="803" y="155"/>
                  </a:lnTo>
                  <a:lnTo>
                    <a:pt x="805" y="155"/>
                  </a:lnTo>
                  <a:lnTo>
                    <a:pt x="806" y="155"/>
                  </a:lnTo>
                  <a:lnTo>
                    <a:pt x="807" y="155"/>
                  </a:lnTo>
                  <a:lnTo>
                    <a:pt x="809" y="155"/>
                  </a:lnTo>
                  <a:lnTo>
                    <a:pt x="809" y="156"/>
                  </a:lnTo>
                  <a:lnTo>
                    <a:pt x="810" y="156"/>
                  </a:lnTo>
                  <a:lnTo>
                    <a:pt x="811" y="158"/>
                  </a:lnTo>
                  <a:lnTo>
                    <a:pt x="813" y="158"/>
                  </a:lnTo>
                  <a:lnTo>
                    <a:pt x="814" y="158"/>
                  </a:lnTo>
                  <a:lnTo>
                    <a:pt x="817" y="158"/>
                  </a:lnTo>
                  <a:lnTo>
                    <a:pt x="817" y="158"/>
                  </a:lnTo>
                  <a:lnTo>
                    <a:pt x="818" y="158"/>
                  </a:lnTo>
                  <a:lnTo>
                    <a:pt x="818" y="159"/>
                  </a:lnTo>
                  <a:lnTo>
                    <a:pt x="818" y="161"/>
                  </a:lnTo>
                  <a:lnTo>
                    <a:pt x="818" y="163"/>
                  </a:lnTo>
                  <a:lnTo>
                    <a:pt x="818" y="165"/>
                  </a:lnTo>
                  <a:lnTo>
                    <a:pt x="818" y="166"/>
                  </a:lnTo>
                  <a:lnTo>
                    <a:pt x="818" y="167"/>
                  </a:lnTo>
                  <a:lnTo>
                    <a:pt x="817" y="167"/>
                  </a:lnTo>
                  <a:lnTo>
                    <a:pt x="817" y="169"/>
                  </a:lnTo>
                  <a:lnTo>
                    <a:pt x="818" y="169"/>
                  </a:lnTo>
                  <a:lnTo>
                    <a:pt x="820" y="167"/>
                  </a:lnTo>
                  <a:lnTo>
                    <a:pt x="820" y="169"/>
                  </a:lnTo>
                  <a:lnTo>
                    <a:pt x="821" y="167"/>
                  </a:lnTo>
                  <a:lnTo>
                    <a:pt x="822" y="166"/>
                  </a:lnTo>
                  <a:lnTo>
                    <a:pt x="824" y="166"/>
                  </a:lnTo>
                  <a:lnTo>
                    <a:pt x="825" y="166"/>
                  </a:lnTo>
                  <a:lnTo>
                    <a:pt x="827" y="167"/>
                  </a:lnTo>
                  <a:lnTo>
                    <a:pt x="829" y="167"/>
                  </a:lnTo>
                  <a:lnTo>
                    <a:pt x="833" y="169"/>
                  </a:lnTo>
                  <a:lnTo>
                    <a:pt x="835" y="169"/>
                  </a:lnTo>
                  <a:lnTo>
                    <a:pt x="838" y="167"/>
                  </a:lnTo>
                  <a:lnTo>
                    <a:pt x="839" y="167"/>
                  </a:lnTo>
                  <a:lnTo>
                    <a:pt x="840" y="167"/>
                  </a:lnTo>
                  <a:lnTo>
                    <a:pt x="843" y="166"/>
                  </a:lnTo>
                  <a:lnTo>
                    <a:pt x="843" y="167"/>
                  </a:lnTo>
                  <a:lnTo>
                    <a:pt x="844" y="167"/>
                  </a:lnTo>
                  <a:lnTo>
                    <a:pt x="846" y="167"/>
                  </a:lnTo>
                  <a:lnTo>
                    <a:pt x="847" y="169"/>
                  </a:lnTo>
                  <a:lnTo>
                    <a:pt x="847" y="170"/>
                  </a:lnTo>
                  <a:lnTo>
                    <a:pt x="850" y="173"/>
                  </a:lnTo>
                  <a:lnTo>
                    <a:pt x="850" y="174"/>
                  </a:lnTo>
                  <a:lnTo>
                    <a:pt x="851" y="176"/>
                  </a:lnTo>
                  <a:lnTo>
                    <a:pt x="853" y="176"/>
                  </a:lnTo>
                  <a:lnTo>
                    <a:pt x="855" y="177"/>
                  </a:lnTo>
                  <a:lnTo>
                    <a:pt x="857" y="177"/>
                  </a:lnTo>
                  <a:lnTo>
                    <a:pt x="854" y="172"/>
                  </a:lnTo>
                  <a:lnTo>
                    <a:pt x="850" y="165"/>
                  </a:lnTo>
                  <a:lnTo>
                    <a:pt x="850" y="162"/>
                  </a:lnTo>
                  <a:lnTo>
                    <a:pt x="849" y="161"/>
                  </a:lnTo>
                  <a:lnTo>
                    <a:pt x="849" y="158"/>
                  </a:lnTo>
                  <a:lnTo>
                    <a:pt x="847" y="158"/>
                  </a:lnTo>
                  <a:lnTo>
                    <a:pt x="847" y="156"/>
                  </a:lnTo>
                  <a:lnTo>
                    <a:pt x="854" y="156"/>
                  </a:lnTo>
                  <a:lnTo>
                    <a:pt x="864" y="158"/>
                  </a:lnTo>
                  <a:lnTo>
                    <a:pt x="864" y="151"/>
                  </a:lnTo>
                  <a:lnTo>
                    <a:pt x="857" y="151"/>
                  </a:lnTo>
                  <a:lnTo>
                    <a:pt x="857" y="148"/>
                  </a:lnTo>
                  <a:lnTo>
                    <a:pt x="857" y="148"/>
                  </a:lnTo>
                  <a:lnTo>
                    <a:pt x="865" y="148"/>
                  </a:lnTo>
                  <a:lnTo>
                    <a:pt x="869" y="148"/>
                  </a:lnTo>
                  <a:lnTo>
                    <a:pt x="872" y="148"/>
                  </a:lnTo>
                  <a:lnTo>
                    <a:pt x="873" y="148"/>
                  </a:lnTo>
                  <a:lnTo>
                    <a:pt x="873" y="148"/>
                  </a:lnTo>
                  <a:lnTo>
                    <a:pt x="876" y="148"/>
                  </a:lnTo>
                  <a:lnTo>
                    <a:pt x="877" y="148"/>
                  </a:lnTo>
                  <a:lnTo>
                    <a:pt x="877" y="148"/>
                  </a:lnTo>
                  <a:lnTo>
                    <a:pt x="877" y="147"/>
                  </a:lnTo>
                  <a:lnTo>
                    <a:pt x="876" y="145"/>
                  </a:lnTo>
                  <a:lnTo>
                    <a:pt x="876" y="144"/>
                  </a:lnTo>
                  <a:lnTo>
                    <a:pt x="876" y="140"/>
                  </a:lnTo>
                  <a:lnTo>
                    <a:pt x="876" y="139"/>
                  </a:lnTo>
                  <a:lnTo>
                    <a:pt x="876" y="136"/>
                  </a:lnTo>
                  <a:lnTo>
                    <a:pt x="876" y="132"/>
                  </a:lnTo>
                  <a:lnTo>
                    <a:pt x="883" y="133"/>
                  </a:lnTo>
                  <a:lnTo>
                    <a:pt x="883" y="122"/>
                  </a:lnTo>
                  <a:lnTo>
                    <a:pt x="883" y="119"/>
                  </a:lnTo>
                  <a:lnTo>
                    <a:pt x="883" y="119"/>
                  </a:lnTo>
                  <a:lnTo>
                    <a:pt x="886" y="121"/>
                  </a:lnTo>
                  <a:lnTo>
                    <a:pt x="888" y="121"/>
                  </a:lnTo>
                  <a:lnTo>
                    <a:pt x="888" y="119"/>
                  </a:lnTo>
                  <a:lnTo>
                    <a:pt x="890" y="119"/>
                  </a:lnTo>
                  <a:lnTo>
                    <a:pt x="890" y="125"/>
                  </a:lnTo>
                  <a:lnTo>
                    <a:pt x="892" y="125"/>
                  </a:lnTo>
                  <a:lnTo>
                    <a:pt x="892" y="126"/>
                  </a:lnTo>
                  <a:lnTo>
                    <a:pt x="894" y="126"/>
                  </a:lnTo>
                  <a:lnTo>
                    <a:pt x="892" y="129"/>
                  </a:lnTo>
                  <a:lnTo>
                    <a:pt x="892" y="132"/>
                  </a:lnTo>
                  <a:lnTo>
                    <a:pt x="894" y="132"/>
                  </a:lnTo>
                  <a:lnTo>
                    <a:pt x="894" y="133"/>
                  </a:lnTo>
                  <a:lnTo>
                    <a:pt x="894" y="136"/>
                  </a:lnTo>
                  <a:lnTo>
                    <a:pt x="894" y="139"/>
                  </a:lnTo>
                  <a:lnTo>
                    <a:pt x="894" y="140"/>
                  </a:lnTo>
                  <a:lnTo>
                    <a:pt x="898" y="140"/>
                  </a:lnTo>
                  <a:lnTo>
                    <a:pt x="898" y="141"/>
                  </a:lnTo>
                  <a:lnTo>
                    <a:pt x="898" y="147"/>
                  </a:lnTo>
                  <a:lnTo>
                    <a:pt x="899" y="148"/>
                  </a:lnTo>
                  <a:lnTo>
                    <a:pt x="899" y="148"/>
                  </a:lnTo>
                  <a:lnTo>
                    <a:pt x="896" y="150"/>
                  </a:lnTo>
                  <a:lnTo>
                    <a:pt x="896" y="151"/>
                  </a:lnTo>
                  <a:lnTo>
                    <a:pt x="896" y="152"/>
                  </a:lnTo>
                  <a:lnTo>
                    <a:pt x="898" y="152"/>
                  </a:lnTo>
                  <a:lnTo>
                    <a:pt x="898" y="154"/>
                  </a:lnTo>
                  <a:lnTo>
                    <a:pt x="898" y="155"/>
                  </a:lnTo>
                  <a:lnTo>
                    <a:pt x="898" y="156"/>
                  </a:lnTo>
                  <a:lnTo>
                    <a:pt x="898" y="158"/>
                  </a:lnTo>
                  <a:lnTo>
                    <a:pt x="903" y="158"/>
                  </a:lnTo>
                  <a:lnTo>
                    <a:pt x="905" y="158"/>
                  </a:lnTo>
                  <a:lnTo>
                    <a:pt x="906" y="158"/>
                  </a:lnTo>
                  <a:lnTo>
                    <a:pt x="909" y="158"/>
                  </a:lnTo>
                  <a:lnTo>
                    <a:pt x="910" y="158"/>
                  </a:lnTo>
                  <a:lnTo>
                    <a:pt x="913" y="158"/>
                  </a:lnTo>
                  <a:lnTo>
                    <a:pt x="917" y="158"/>
                  </a:lnTo>
                  <a:lnTo>
                    <a:pt x="918" y="158"/>
                  </a:lnTo>
                  <a:lnTo>
                    <a:pt x="920" y="158"/>
                  </a:lnTo>
                  <a:lnTo>
                    <a:pt x="920" y="162"/>
                  </a:lnTo>
                  <a:lnTo>
                    <a:pt x="920" y="163"/>
                  </a:lnTo>
                  <a:lnTo>
                    <a:pt x="920" y="169"/>
                  </a:lnTo>
                  <a:lnTo>
                    <a:pt x="920" y="177"/>
                  </a:lnTo>
                  <a:lnTo>
                    <a:pt x="920" y="184"/>
                  </a:lnTo>
                  <a:lnTo>
                    <a:pt x="920" y="188"/>
                  </a:lnTo>
                  <a:lnTo>
                    <a:pt x="920" y="192"/>
                  </a:lnTo>
                  <a:lnTo>
                    <a:pt x="920" y="193"/>
                  </a:lnTo>
                  <a:lnTo>
                    <a:pt x="957" y="193"/>
                  </a:lnTo>
                  <a:lnTo>
                    <a:pt x="958" y="193"/>
                  </a:lnTo>
                  <a:lnTo>
                    <a:pt x="976" y="193"/>
                  </a:lnTo>
                  <a:lnTo>
                    <a:pt x="977" y="193"/>
                  </a:lnTo>
                  <a:lnTo>
                    <a:pt x="979" y="195"/>
                  </a:lnTo>
                  <a:lnTo>
                    <a:pt x="979" y="198"/>
                  </a:lnTo>
                  <a:lnTo>
                    <a:pt x="980" y="198"/>
                  </a:lnTo>
                  <a:lnTo>
                    <a:pt x="980" y="199"/>
                  </a:lnTo>
                  <a:lnTo>
                    <a:pt x="981" y="202"/>
                  </a:lnTo>
                  <a:lnTo>
                    <a:pt x="981" y="203"/>
                  </a:lnTo>
                  <a:lnTo>
                    <a:pt x="981" y="206"/>
                  </a:lnTo>
                  <a:lnTo>
                    <a:pt x="981" y="207"/>
                  </a:lnTo>
                  <a:lnTo>
                    <a:pt x="981" y="213"/>
                  </a:lnTo>
                  <a:lnTo>
                    <a:pt x="981" y="219"/>
                  </a:lnTo>
                  <a:lnTo>
                    <a:pt x="981" y="221"/>
                  </a:lnTo>
                  <a:lnTo>
                    <a:pt x="981" y="226"/>
                  </a:lnTo>
                  <a:lnTo>
                    <a:pt x="981" y="239"/>
                  </a:lnTo>
                  <a:lnTo>
                    <a:pt x="981" y="243"/>
                  </a:lnTo>
                  <a:lnTo>
                    <a:pt x="981" y="250"/>
                  </a:lnTo>
                  <a:lnTo>
                    <a:pt x="983" y="261"/>
                  </a:lnTo>
                  <a:lnTo>
                    <a:pt x="983" y="265"/>
                  </a:lnTo>
                  <a:lnTo>
                    <a:pt x="983" y="269"/>
                  </a:lnTo>
                  <a:lnTo>
                    <a:pt x="979" y="269"/>
                  </a:lnTo>
                  <a:lnTo>
                    <a:pt x="975" y="269"/>
                  </a:lnTo>
                  <a:lnTo>
                    <a:pt x="973" y="269"/>
                  </a:lnTo>
                  <a:lnTo>
                    <a:pt x="972" y="269"/>
                  </a:lnTo>
                  <a:lnTo>
                    <a:pt x="969" y="269"/>
                  </a:lnTo>
                  <a:lnTo>
                    <a:pt x="968" y="269"/>
                  </a:lnTo>
                  <a:lnTo>
                    <a:pt x="966" y="269"/>
                  </a:lnTo>
                  <a:lnTo>
                    <a:pt x="964" y="269"/>
                  </a:lnTo>
                  <a:lnTo>
                    <a:pt x="961" y="269"/>
                  </a:lnTo>
                  <a:lnTo>
                    <a:pt x="960" y="269"/>
                  </a:lnTo>
                  <a:lnTo>
                    <a:pt x="958" y="269"/>
                  </a:lnTo>
                  <a:lnTo>
                    <a:pt x="957" y="269"/>
                  </a:lnTo>
                  <a:lnTo>
                    <a:pt x="953" y="269"/>
                  </a:lnTo>
                  <a:lnTo>
                    <a:pt x="951" y="269"/>
                  </a:lnTo>
                  <a:lnTo>
                    <a:pt x="950" y="269"/>
                  </a:lnTo>
                  <a:lnTo>
                    <a:pt x="949" y="269"/>
                  </a:lnTo>
                  <a:lnTo>
                    <a:pt x="946" y="269"/>
                  </a:lnTo>
                  <a:lnTo>
                    <a:pt x="944" y="269"/>
                  </a:lnTo>
                  <a:lnTo>
                    <a:pt x="943" y="269"/>
                  </a:lnTo>
                  <a:lnTo>
                    <a:pt x="942" y="269"/>
                  </a:lnTo>
                  <a:lnTo>
                    <a:pt x="942" y="270"/>
                  </a:lnTo>
                  <a:lnTo>
                    <a:pt x="940" y="270"/>
                  </a:lnTo>
                  <a:lnTo>
                    <a:pt x="939" y="270"/>
                  </a:lnTo>
                  <a:lnTo>
                    <a:pt x="939" y="272"/>
                  </a:lnTo>
                  <a:lnTo>
                    <a:pt x="938" y="272"/>
                  </a:lnTo>
                  <a:lnTo>
                    <a:pt x="935" y="273"/>
                  </a:lnTo>
                  <a:lnTo>
                    <a:pt x="932" y="274"/>
                  </a:lnTo>
                  <a:lnTo>
                    <a:pt x="927" y="278"/>
                  </a:lnTo>
                  <a:lnTo>
                    <a:pt x="925" y="278"/>
                  </a:lnTo>
                  <a:lnTo>
                    <a:pt x="924" y="278"/>
                  </a:lnTo>
                  <a:lnTo>
                    <a:pt x="924" y="280"/>
                  </a:lnTo>
                  <a:lnTo>
                    <a:pt x="923" y="280"/>
                  </a:lnTo>
                  <a:lnTo>
                    <a:pt x="921" y="280"/>
                  </a:lnTo>
                  <a:lnTo>
                    <a:pt x="920" y="280"/>
                  </a:lnTo>
                  <a:lnTo>
                    <a:pt x="917" y="280"/>
                  </a:lnTo>
                  <a:lnTo>
                    <a:pt x="916" y="280"/>
                  </a:lnTo>
                  <a:lnTo>
                    <a:pt x="914" y="280"/>
                  </a:lnTo>
                  <a:lnTo>
                    <a:pt x="912" y="280"/>
                  </a:lnTo>
                  <a:lnTo>
                    <a:pt x="909" y="280"/>
                  </a:lnTo>
                  <a:lnTo>
                    <a:pt x="903" y="280"/>
                  </a:lnTo>
                  <a:lnTo>
                    <a:pt x="902" y="280"/>
                  </a:lnTo>
                  <a:lnTo>
                    <a:pt x="901" y="280"/>
                  </a:lnTo>
                  <a:lnTo>
                    <a:pt x="899" y="280"/>
                  </a:lnTo>
                  <a:lnTo>
                    <a:pt x="898" y="280"/>
                  </a:lnTo>
                  <a:lnTo>
                    <a:pt x="894" y="280"/>
                  </a:lnTo>
                  <a:lnTo>
                    <a:pt x="892" y="280"/>
                  </a:lnTo>
                  <a:lnTo>
                    <a:pt x="890" y="280"/>
                  </a:lnTo>
                  <a:lnTo>
                    <a:pt x="886" y="280"/>
                  </a:lnTo>
                  <a:lnTo>
                    <a:pt x="875" y="280"/>
                  </a:lnTo>
                  <a:lnTo>
                    <a:pt x="875" y="278"/>
                  </a:lnTo>
                  <a:lnTo>
                    <a:pt x="875" y="267"/>
                  </a:lnTo>
                  <a:lnTo>
                    <a:pt x="875" y="256"/>
                  </a:lnTo>
                  <a:lnTo>
                    <a:pt x="875" y="255"/>
                  </a:lnTo>
                  <a:lnTo>
                    <a:pt x="875" y="254"/>
                  </a:lnTo>
                  <a:lnTo>
                    <a:pt x="875" y="250"/>
                  </a:lnTo>
                  <a:lnTo>
                    <a:pt x="875" y="232"/>
                  </a:lnTo>
                  <a:lnTo>
                    <a:pt x="875" y="225"/>
                  </a:lnTo>
                  <a:lnTo>
                    <a:pt x="875" y="221"/>
                  </a:lnTo>
                  <a:lnTo>
                    <a:pt x="875" y="218"/>
                  </a:lnTo>
                  <a:lnTo>
                    <a:pt x="875" y="215"/>
                  </a:lnTo>
                  <a:lnTo>
                    <a:pt x="875" y="214"/>
                  </a:lnTo>
                  <a:lnTo>
                    <a:pt x="875" y="213"/>
                  </a:lnTo>
                  <a:lnTo>
                    <a:pt x="873" y="211"/>
                  </a:lnTo>
                  <a:lnTo>
                    <a:pt x="873" y="210"/>
                  </a:lnTo>
                  <a:lnTo>
                    <a:pt x="873" y="209"/>
                  </a:lnTo>
                  <a:lnTo>
                    <a:pt x="872" y="207"/>
                  </a:lnTo>
                  <a:lnTo>
                    <a:pt x="869" y="202"/>
                  </a:lnTo>
                  <a:lnTo>
                    <a:pt x="869" y="199"/>
                  </a:lnTo>
                  <a:lnTo>
                    <a:pt x="868" y="199"/>
                  </a:lnTo>
                  <a:lnTo>
                    <a:pt x="866" y="199"/>
                  </a:lnTo>
                  <a:lnTo>
                    <a:pt x="861" y="199"/>
                  </a:lnTo>
                  <a:lnTo>
                    <a:pt x="858" y="200"/>
                  </a:lnTo>
                  <a:lnTo>
                    <a:pt x="857" y="202"/>
                  </a:lnTo>
                  <a:lnTo>
                    <a:pt x="855" y="202"/>
                  </a:lnTo>
                  <a:lnTo>
                    <a:pt x="854" y="203"/>
                  </a:lnTo>
                  <a:lnTo>
                    <a:pt x="853" y="203"/>
                  </a:lnTo>
                  <a:lnTo>
                    <a:pt x="851" y="203"/>
                  </a:lnTo>
                  <a:lnTo>
                    <a:pt x="850" y="203"/>
                  </a:lnTo>
                  <a:lnTo>
                    <a:pt x="850" y="203"/>
                  </a:lnTo>
                  <a:lnTo>
                    <a:pt x="829" y="203"/>
                  </a:lnTo>
                  <a:lnTo>
                    <a:pt x="829" y="202"/>
                  </a:lnTo>
                  <a:lnTo>
                    <a:pt x="829" y="199"/>
                  </a:lnTo>
                  <a:lnTo>
                    <a:pt x="809" y="199"/>
                  </a:lnTo>
                  <a:lnTo>
                    <a:pt x="806" y="198"/>
                  </a:lnTo>
                  <a:lnTo>
                    <a:pt x="805" y="199"/>
                  </a:lnTo>
                  <a:lnTo>
                    <a:pt x="801" y="200"/>
                  </a:lnTo>
                  <a:lnTo>
                    <a:pt x="799" y="200"/>
                  </a:lnTo>
                  <a:lnTo>
                    <a:pt x="796" y="202"/>
                  </a:lnTo>
                  <a:lnTo>
                    <a:pt x="796" y="203"/>
                  </a:lnTo>
                  <a:lnTo>
                    <a:pt x="794" y="203"/>
                  </a:lnTo>
                  <a:lnTo>
                    <a:pt x="792" y="204"/>
                  </a:lnTo>
                  <a:lnTo>
                    <a:pt x="790" y="204"/>
                  </a:lnTo>
                  <a:lnTo>
                    <a:pt x="788" y="204"/>
                  </a:lnTo>
                  <a:lnTo>
                    <a:pt x="785" y="204"/>
                  </a:lnTo>
                  <a:lnTo>
                    <a:pt x="785" y="200"/>
                  </a:lnTo>
                  <a:lnTo>
                    <a:pt x="770" y="200"/>
                  </a:lnTo>
                  <a:lnTo>
                    <a:pt x="740" y="200"/>
                  </a:lnTo>
                  <a:lnTo>
                    <a:pt x="677" y="202"/>
                  </a:lnTo>
                  <a:lnTo>
                    <a:pt x="654" y="202"/>
                  </a:lnTo>
                  <a:lnTo>
                    <a:pt x="657" y="210"/>
                  </a:lnTo>
                  <a:lnTo>
                    <a:pt x="658" y="214"/>
                  </a:lnTo>
                  <a:lnTo>
                    <a:pt x="663" y="228"/>
                  </a:lnTo>
                  <a:lnTo>
                    <a:pt x="663" y="255"/>
                  </a:lnTo>
                  <a:lnTo>
                    <a:pt x="663" y="284"/>
                  </a:lnTo>
                  <a:lnTo>
                    <a:pt x="663" y="285"/>
                  </a:lnTo>
                  <a:lnTo>
                    <a:pt x="663" y="288"/>
                  </a:lnTo>
                  <a:lnTo>
                    <a:pt x="659" y="288"/>
                  </a:lnTo>
                  <a:lnTo>
                    <a:pt x="659" y="284"/>
                  </a:lnTo>
                  <a:lnTo>
                    <a:pt x="650" y="284"/>
                  </a:lnTo>
                  <a:lnTo>
                    <a:pt x="636" y="284"/>
                  </a:lnTo>
                  <a:lnTo>
                    <a:pt x="635" y="299"/>
                  </a:lnTo>
                  <a:lnTo>
                    <a:pt x="625" y="299"/>
                  </a:lnTo>
                  <a:lnTo>
                    <a:pt x="625" y="309"/>
                  </a:lnTo>
                  <a:lnTo>
                    <a:pt x="631" y="309"/>
                  </a:lnTo>
                  <a:lnTo>
                    <a:pt x="631" y="313"/>
                  </a:lnTo>
                  <a:lnTo>
                    <a:pt x="631" y="321"/>
                  </a:lnTo>
                  <a:lnTo>
                    <a:pt x="648" y="321"/>
                  </a:lnTo>
                  <a:lnTo>
                    <a:pt x="655" y="321"/>
                  </a:lnTo>
                  <a:lnTo>
                    <a:pt x="665" y="321"/>
                  </a:lnTo>
                  <a:lnTo>
                    <a:pt x="665" y="332"/>
                  </a:lnTo>
                  <a:lnTo>
                    <a:pt x="665" y="336"/>
                  </a:lnTo>
                  <a:lnTo>
                    <a:pt x="663" y="336"/>
                  </a:lnTo>
                  <a:lnTo>
                    <a:pt x="665" y="343"/>
                  </a:lnTo>
                  <a:lnTo>
                    <a:pt x="666" y="350"/>
                  </a:lnTo>
                  <a:lnTo>
                    <a:pt x="670" y="366"/>
                  </a:lnTo>
                  <a:lnTo>
                    <a:pt x="674" y="380"/>
                  </a:lnTo>
                  <a:lnTo>
                    <a:pt x="674" y="380"/>
                  </a:lnTo>
                  <a:lnTo>
                    <a:pt x="672" y="380"/>
                  </a:lnTo>
                  <a:lnTo>
                    <a:pt x="670" y="380"/>
                  </a:lnTo>
                  <a:lnTo>
                    <a:pt x="668" y="380"/>
                  </a:lnTo>
                  <a:lnTo>
                    <a:pt x="666" y="378"/>
                  </a:lnTo>
                  <a:lnTo>
                    <a:pt x="665" y="378"/>
                  </a:lnTo>
                  <a:lnTo>
                    <a:pt x="663" y="378"/>
                  </a:lnTo>
                  <a:lnTo>
                    <a:pt x="659" y="377"/>
                  </a:lnTo>
                  <a:lnTo>
                    <a:pt x="657" y="377"/>
                  </a:lnTo>
                  <a:lnTo>
                    <a:pt x="655" y="376"/>
                  </a:lnTo>
                  <a:lnTo>
                    <a:pt x="652" y="376"/>
                  </a:lnTo>
                  <a:lnTo>
                    <a:pt x="652" y="376"/>
                  </a:lnTo>
                  <a:lnTo>
                    <a:pt x="651" y="376"/>
                  </a:lnTo>
                  <a:lnTo>
                    <a:pt x="650" y="374"/>
                  </a:lnTo>
                  <a:lnTo>
                    <a:pt x="648" y="374"/>
                  </a:lnTo>
                  <a:lnTo>
                    <a:pt x="647" y="374"/>
                  </a:lnTo>
                  <a:lnTo>
                    <a:pt x="643" y="374"/>
                  </a:lnTo>
                  <a:lnTo>
                    <a:pt x="642" y="374"/>
                  </a:lnTo>
                  <a:lnTo>
                    <a:pt x="640" y="374"/>
                  </a:lnTo>
                  <a:lnTo>
                    <a:pt x="636" y="374"/>
                  </a:lnTo>
                  <a:lnTo>
                    <a:pt x="635" y="374"/>
                  </a:lnTo>
                  <a:lnTo>
                    <a:pt x="633" y="374"/>
                  </a:lnTo>
                  <a:lnTo>
                    <a:pt x="632" y="374"/>
                  </a:lnTo>
                  <a:lnTo>
                    <a:pt x="631" y="374"/>
                  </a:lnTo>
                  <a:lnTo>
                    <a:pt x="629" y="374"/>
                  </a:lnTo>
                  <a:lnTo>
                    <a:pt x="628" y="374"/>
                  </a:lnTo>
                  <a:lnTo>
                    <a:pt x="625" y="374"/>
                  </a:lnTo>
                  <a:lnTo>
                    <a:pt x="624" y="374"/>
                  </a:lnTo>
                  <a:lnTo>
                    <a:pt x="622" y="374"/>
                  </a:lnTo>
                  <a:lnTo>
                    <a:pt x="620" y="374"/>
                  </a:lnTo>
                  <a:lnTo>
                    <a:pt x="620" y="374"/>
                  </a:lnTo>
                  <a:lnTo>
                    <a:pt x="617" y="374"/>
                  </a:lnTo>
                  <a:lnTo>
                    <a:pt x="614" y="374"/>
                  </a:lnTo>
                  <a:lnTo>
                    <a:pt x="613" y="374"/>
                  </a:lnTo>
                  <a:lnTo>
                    <a:pt x="610" y="374"/>
                  </a:lnTo>
                  <a:lnTo>
                    <a:pt x="609" y="374"/>
                  </a:lnTo>
                  <a:lnTo>
                    <a:pt x="607" y="374"/>
                  </a:lnTo>
                  <a:lnTo>
                    <a:pt x="605" y="374"/>
                  </a:lnTo>
                  <a:lnTo>
                    <a:pt x="602" y="374"/>
                  </a:lnTo>
                  <a:lnTo>
                    <a:pt x="600" y="374"/>
                  </a:lnTo>
                  <a:lnTo>
                    <a:pt x="598" y="374"/>
                  </a:lnTo>
                  <a:lnTo>
                    <a:pt x="596" y="374"/>
                  </a:lnTo>
                  <a:lnTo>
                    <a:pt x="594" y="374"/>
                  </a:lnTo>
                  <a:lnTo>
                    <a:pt x="591" y="374"/>
                  </a:lnTo>
                  <a:lnTo>
                    <a:pt x="587" y="374"/>
                  </a:lnTo>
                  <a:lnTo>
                    <a:pt x="584" y="374"/>
                  </a:lnTo>
                  <a:lnTo>
                    <a:pt x="581" y="374"/>
                  </a:lnTo>
                  <a:lnTo>
                    <a:pt x="576" y="374"/>
                  </a:lnTo>
                  <a:lnTo>
                    <a:pt x="573" y="374"/>
                  </a:lnTo>
                  <a:lnTo>
                    <a:pt x="570" y="374"/>
                  </a:lnTo>
                  <a:lnTo>
                    <a:pt x="568" y="374"/>
                  </a:lnTo>
                  <a:lnTo>
                    <a:pt x="565" y="374"/>
                  </a:lnTo>
                  <a:lnTo>
                    <a:pt x="562" y="374"/>
                  </a:lnTo>
                  <a:lnTo>
                    <a:pt x="558" y="374"/>
                  </a:lnTo>
                  <a:lnTo>
                    <a:pt x="554" y="374"/>
                  </a:lnTo>
                  <a:lnTo>
                    <a:pt x="550" y="374"/>
                  </a:lnTo>
                  <a:lnTo>
                    <a:pt x="550" y="376"/>
                  </a:lnTo>
                  <a:lnTo>
                    <a:pt x="550" y="381"/>
                  </a:lnTo>
                  <a:lnTo>
                    <a:pt x="550" y="387"/>
                  </a:lnTo>
                  <a:lnTo>
                    <a:pt x="548" y="396"/>
                  </a:lnTo>
                  <a:lnTo>
                    <a:pt x="548" y="400"/>
                  </a:lnTo>
                  <a:lnTo>
                    <a:pt x="548" y="402"/>
                  </a:lnTo>
                  <a:lnTo>
                    <a:pt x="548" y="407"/>
                  </a:lnTo>
                  <a:lnTo>
                    <a:pt x="548" y="409"/>
                  </a:lnTo>
                  <a:lnTo>
                    <a:pt x="548" y="415"/>
                  </a:lnTo>
                  <a:lnTo>
                    <a:pt x="548" y="421"/>
                  </a:lnTo>
                  <a:lnTo>
                    <a:pt x="548" y="425"/>
                  </a:lnTo>
                  <a:lnTo>
                    <a:pt x="548" y="432"/>
                  </a:lnTo>
                  <a:lnTo>
                    <a:pt x="548" y="436"/>
                  </a:lnTo>
                  <a:lnTo>
                    <a:pt x="548" y="437"/>
                  </a:lnTo>
                  <a:lnTo>
                    <a:pt x="548" y="439"/>
                  </a:lnTo>
                  <a:lnTo>
                    <a:pt x="548" y="440"/>
                  </a:lnTo>
                  <a:lnTo>
                    <a:pt x="548" y="441"/>
                  </a:lnTo>
                  <a:lnTo>
                    <a:pt x="548" y="443"/>
                  </a:lnTo>
                  <a:lnTo>
                    <a:pt x="552" y="448"/>
                  </a:lnTo>
                  <a:lnTo>
                    <a:pt x="554" y="451"/>
                  </a:lnTo>
                  <a:lnTo>
                    <a:pt x="557" y="455"/>
                  </a:lnTo>
                  <a:lnTo>
                    <a:pt x="557" y="457"/>
                  </a:lnTo>
                  <a:lnTo>
                    <a:pt x="555" y="457"/>
                  </a:lnTo>
                  <a:lnTo>
                    <a:pt x="547" y="457"/>
                  </a:lnTo>
                  <a:lnTo>
                    <a:pt x="536" y="457"/>
                  </a:lnTo>
                  <a:lnTo>
                    <a:pt x="535" y="457"/>
                  </a:lnTo>
                  <a:lnTo>
                    <a:pt x="532" y="457"/>
                  </a:lnTo>
                  <a:lnTo>
                    <a:pt x="524" y="457"/>
                  </a:lnTo>
                  <a:lnTo>
                    <a:pt x="522" y="457"/>
                  </a:lnTo>
                  <a:lnTo>
                    <a:pt x="520" y="457"/>
                  </a:lnTo>
                  <a:lnTo>
                    <a:pt x="515" y="457"/>
                  </a:lnTo>
                  <a:lnTo>
                    <a:pt x="515" y="465"/>
                  </a:lnTo>
                  <a:lnTo>
                    <a:pt x="515" y="470"/>
                  </a:lnTo>
                  <a:lnTo>
                    <a:pt x="515" y="473"/>
                  </a:lnTo>
                  <a:lnTo>
                    <a:pt x="517" y="474"/>
                  </a:lnTo>
                  <a:lnTo>
                    <a:pt x="517" y="476"/>
                  </a:lnTo>
                  <a:lnTo>
                    <a:pt x="517" y="477"/>
                  </a:lnTo>
                  <a:lnTo>
                    <a:pt x="518" y="478"/>
                  </a:lnTo>
                  <a:lnTo>
                    <a:pt x="518" y="478"/>
                  </a:lnTo>
                  <a:lnTo>
                    <a:pt x="520" y="480"/>
                  </a:lnTo>
                  <a:lnTo>
                    <a:pt x="521" y="481"/>
                  </a:lnTo>
                  <a:lnTo>
                    <a:pt x="521" y="483"/>
                  </a:lnTo>
                  <a:lnTo>
                    <a:pt x="522" y="484"/>
                  </a:lnTo>
                  <a:lnTo>
                    <a:pt x="529" y="491"/>
                  </a:lnTo>
                  <a:lnTo>
                    <a:pt x="533" y="494"/>
                  </a:lnTo>
                  <a:lnTo>
                    <a:pt x="535" y="495"/>
                  </a:lnTo>
                  <a:lnTo>
                    <a:pt x="535" y="496"/>
                  </a:lnTo>
                  <a:lnTo>
                    <a:pt x="536" y="496"/>
                  </a:lnTo>
                  <a:lnTo>
                    <a:pt x="536" y="498"/>
                  </a:lnTo>
                  <a:lnTo>
                    <a:pt x="537" y="498"/>
                  </a:lnTo>
                  <a:lnTo>
                    <a:pt x="537" y="499"/>
                  </a:lnTo>
                  <a:lnTo>
                    <a:pt x="537" y="500"/>
                  </a:lnTo>
                  <a:lnTo>
                    <a:pt x="539" y="502"/>
                  </a:lnTo>
                  <a:lnTo>
                    <a:pt x="539" y="504"/>
                  </a:lnTo>
                  <a:lnTo>
                    <a:pt x="539" y="513"/>
                  </a:lnTo>
                  <a:lnTo>
                    <a:pt x="539" y="520"/>
                  </a:lnTo>
                  <a:lnTo>
                    <a:pt x="539" y="524"/>
                  </a:lnTo>
                  <a:lnTo>
                    <a:pt x="539" y="526"/>
                  </a:lnTo>
                  <a:lnTo>
                    <a:pt x="539" y="529"/>
                  </a:lnTo>
                  <a:lnTo>
                    <a:pt x="539" y="530"/>
                  </a:lnTo>
                  <a:lnTo>
                    <a:pt x="539" y="532"/>
                  </a:lnTo>
                  <a:lnTo>
                    <a:pt x="537" y="532"/>
                  </a:lnTo>
                  <a:lnTo>
                    <a:pt x="535" y="532"/>
                  </a:lnTo>
                  <a:lnTo>
                    <a:pt x="532" y="532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498" y="532"/>
                  </a:lnTo>
                  <a:lnTo>
                    <a:pt x="495" y="532"/>
                  </a:lnTo>
                  <a:lnTo>
                    <a:pt x="491" y="532"/>
                  </a:lnTo>
                  <a:lnTo>
                    <a:pt x="484" y="532"/>
                  </a:lnTo>
                  <a:lnTo>
                    <a:pt x="458" y="532"/>
                  </a:lnTo>
                  <a:lnTo>
                    <a:pt x="459" y="526"/>
                  </a:lnTo>
                  <a:lnTo>
                    <a:pt x="461" y="517"/>
                  </a:lnTo>
                  <a:lnTo>
                    <a:pt x="459" y="517"/>
                  </a:lnTo>
                  <a:lnTo>
                    <a:pt x="455" y="517"/>
                  </a:lnTo>
                  <a:lnTo>
                    <a:pt x="455" y="520"/>
                  </a:lnTo>
                  <a:lnTo>
                    <a:pt x="451" y="520"/>
                  </a:lnTo>
                  <a:lnTo>
                    <a:pt x="447" y="520"/>
                  </a:lnTo>
                  <a:lnTo>
                    <a:pt x="441" y="517"/>
                  </a:lnTo>
                  <a:lnTo>
                    <a:pt x="443" y="522"/>
                  </a:lnTo>
                  <a:lnTo>
                    <a:pt x="443" y="524"/>
                  </a:lnTo>
                  <a:lnTo>
                    <a:pt x="441" y="528"/>
                  </a:lnTo>
                  <a:lnTo>
                    <a:pt x="440" y="529"/>
                  </a:lnTo>
                  <a:lnTo>
                    <a:pt x="439" y="530"/>
                  </a:lnTo>
                  <a:lnTo>
                    <a:pt x="437" y="532"/>
                  </a:lnTo>
                  <a:lnTo>
                    <a:pt x="437" y="533"/>
                  </a:lnTo>
                  <a:lnTo>
                    <a:pt x="437" y="535"/>
                  </a:lnTo>
                  <a:lnTo>
                    <a:pt x="436" y="536"/>
                  </a:lnTo>
                  <a:lnTo>
                    <a:pt x="436" y="537"/>
                  </a:lnTo>
                  <a:lnTo>
                    <a:pt x="436" y="539"/>
                  </a:lnTo>
                  <a:lnTo>
                    <a:pt x="435" y="539"/>
                  </a:lnTo>
                  <a:lnTo>
                    <a:pt x="430" y="541"/>
                  </a:lnTo>
                  <a:lnTo>
                    <a:pt x="430" y="543"/>
                  </a:lnTo>
                  <a:lnTo>
                    <a:pt x="435" y="544"/>
                  </a:lnTo>
                  <a:lnTo>
                    <a:pt x="433" y="546"/>
                  </a:lnTo>
                  <a:lnTo>
                    <a:pt x="433" y="547"/>
                  </a:lnTo>
                  <a:lnTo>
                    <a:pt x="433" y="548"/>
                  </a:lnTo>
                  <a:lnTo>
                    <a:pt x="435" y="548"/>
                  </a:lnTo>
                  <a:lnTo>
                    <a:pt x="436" y="550"/>
                  </a:lnTo>
                  <a:lnTo>
                    <a:pt x="437" y="550"/>
                  </a:lnTo>
                  <a:lnTo>
                    <a:pt x="437" y="551"/>
                  </a:lnTo>
                  <a:lnTo>
                    <a:pt x="436" y="551"/>
                  </a:lnTo>
                  <a:lnTo>
                    <a:pt x="435" y="552"/>
                  </a:lnTo>
                  <a:lnTo>
                    <a:pt x="435" y="554"/>
                  </a:lnTo>
                  <a:lnTo>
                    <a:pt x="439" y="559"/>
                  </a:lnTo>
                  <a:lnTo>
                    <a:pt x="440" y="558"/>
                  </a:lnTo>
                  <a:lnTo>
                    <a:pt x="441" y="558"/>
                  </a:lnTo>
                  <a:lnTo>
                    <a:pt x="441" y="561"/>
                  </a:lnTo>
                  <a:lnTo>
                    <a:pt x="443" y="562"/>
                  </a:lnTo>
                  <a:lnTo>
                    <a:pt x="441" y="562"/>
                  </a:lnTo>
                  <a:lnTo>
                    <a:pt x="436" y="563"/>
                  </a:lnTo>
                  <a:lnTo>
                    <a:pt x="435" y="562"/>
                  </a:lnTo>
                  <a:lnTo>
                    <a:pt x="433" y="558"/>
                  </a:lnTo>
                  <a:lnTo>
                    <a:pt x="428" y="555"/>
                  </a:lnTo>
                  <a:lnTo>
                    <a:pt x="426" y="555"/>
                  </a:lnTo>
                  <a:lnTo>
                    <a:pt x="425" y="555"/>
                  </a:lnTo>
                  <a:lnTo>
                    <a:pt x="424" y="555"/>
                  </a:lnTo>
                  <a:lnTo>
                    <a:pt x="422" y="555"/>
                  </a:lnTo>
                  <a:lnTo>
                    <a:pt x="422" y="554"/>
                  </a:lnTo>
                  <a:lnTo>
                    <a:pt x="422" y="552"/>
                  </a:lnTo>
                  <a:lnTo>
                    <a:pt x="422" y="550"/>
                  </a:lnTo>
                  <a:lnTo>
                    <a:pt x="421" y="550"/>
                  </a:lnTo>
                  <a:lnTo>
                    <a:pt x="418" y="552"/>
                  </a:lnTo>
                  <a:lnTo>
                    <a:pt x="417" y="552"/>
                  </a:lnTo>
                  <a:lnTo>
                    <a:pt x="418" y="555"/>
                  </a:lnTo>
                  <a:lnTo>
                    <a:pt x="421" y="559"/>
                  </a:lnTo>
                  <a:lnTo>
                    <a:pt x="421" y="562"/>
                  </a:lnTo>
                  <a:lnTo>
                    <a:pt x="421" y="563"/>
                  </a:lnTo>
                  <a:lnTo>
                    <a:pt x="417" y="565"/>
                  </a:lnTo>
                  <a:lnTo>
                    <a:pt x="417" y="566"/>
                  </a:lnTo>
                  <a:lnTo>
                    <a:pt x="415" y="567"/>
                  </a:lnTo>
                  <a:lnTo>
                    <a:pt x="415" y="569"/>
                  </a:lnTo>
                  <a:lnTo>
                    <a:pt x="411" y="569"/>
                  </a:lnTo>
                  <a:lnTo>
                    <a:pt x="410" y="569"/>
                  </a:lnTo>
                  <a:lnTo>
                    <a:pt x="407" y="569"/>
                  </a:lnTo>
                  <a:lnTo>
                    <a:pt x="409" y="572"/>
                  </a:lnTo>
                  <a:lnTo>
                    <a:pt x="407" y="572"/>
                  </a:lnTo>
                  <a:lnTo>
                    <a:pt x="407" y="573"/>
                  </a:lnTo>
                  <a:lnTo>
                    <a:pt x="407" y="576"/>
                  </a:lnTo>
                  <a:lnTo>
                    <a:pt x="407" y="577"/>
                  </a:lnTo>
                  <a:lnTo>
                    <a:pt x="413" y="585"/>
                  </a:lnTo>
                  <a:lnTo>
                    <a:pt x="413" y="587"/>
                  </a:lnTo>
                  <a:lnTo>
                    <a:pt x="413" y="588"/>
                  </a:lnTo>
                  <a:lnTo>
                    <a:pt x="415" y="589"/>
                  </a:lnTo>
                  <a:lnTo>
                    <a:pt x="417" y="591"/>
                  </a:lnTo>
                  <a:lnTo>
                    <a:pt x="421" y="591"/>
                  </a:lnTo>
                  <a:lnTo>
                    <a:pt x="422" y="592"/>
                  </a:lnTo>
                  <a:lnTo>
                    <a:pt x="422" y="594"/>
                  </a:lnTo>
                  <a:lnTo>
                    <a:pt x="424" y="594"/>
                  </a:lnTo>
                  <a:lnTo>
                    <a:pt x="424" y="595"/>
                  </a:lnTo>
                  <a:lnTo>
                    <a:pt x="425" y="596"/>
                  </a:lnTo>
                  <a:lnTo>
                    <a:pt x="428" y="596"/>
                  </a:lnTo>
                  <a:lnTo>
                    <a:pt x="428" y="604"/>
                  </a:lnTo>
                  <a:lnTo>
                    <a:pt x="422" y="604"/>
                  </a:lnTo>
                  <a:lnTo>
                    <a:pt x="419" y="600"/>
                  </a:lnTo>
                  <a:lnTo>
                    <a:pt x="402" y="615"/>
                  </a:lnTo>
                  <a:lnTo>
                    <a:pt x="402" y="617"/>
                  </a:lnTo>
                  <a:lnTo>
                    <a:pt x="402" y="636"/>
                  </a:lnTo>
                  <a:lnTo>
                    <a:pt x="402" y="637"/>
                  </a:lnTo>
                  <a:lnTo>
                    <a:pt x="402" y="639"/>
                  </a:lnTo>
                  <a:lnTo>
                    <a:pt x="402" y="640"/>
                  </a:lnTo>
                  <a:lnTo>
                    <a:pt x="402" y="641"/>
                  </a:lnTo>
                  <a:lnTo>
                    <a:pt x="400" y="650"/>
                  </a:lnTo>
                  <a:lnTo>
                    <a:pt x="402" y="650"/>
                  </a:lnTo>
                  <a:lnTo>
                    <a:pt x="403" y="650"/>
                  </a:lnTo>
                  <a:lnTo>
                    <a:pt x="404" y="650"/>
                  </a:lnTo>
                  <a:lnTo>
                    <a:pt x="451" y="651"/>
                  </a:lnTo>
                  <a:lnTo>
                    <a:pt x="451" y="643"/>
                  </a:lnTo>
                  <a:lnTo>
                    <a:pt x="451" y="641"/>
                  </a:lnTo>
                  <a:lnTo>
                    <a:pt x="452" y="620"/>
                  </a:lnTo>
                  <a:lnTo>
                    <a:pt x="452" y="618"/>
                  </a:lnTo>
                  <a:lnTo>
                    <a:pt x="452" y="609"/>
                  </a:lnTo>
                  <a:lnTo>
                    <a:pt x="452" y="595"/>
                  </a:lnTo>
                  <a:lnTo>
                    <a:pt x="472" y="592"/>
                  </a:lnTo>
                  <a:lnTo>
                    <a:pt x="484" y="592"/>
                  </a:lnTo>
                  <a:lnTo>
                    <a:pt x="484" y="594"/>
                  </a:lnTo>
                  <a:lnTo>
                    <a:pt x="485" y="594"/>
                  </a:lnTo>
                  <a:lnTo>
                    <a:pt x="495" y="592"/>
                  </a:lnTo>
                  <a:lnTo>
                    <a:pt x="496" y="592"/>
                  </a:lnTo>
                  <a:lnTo>
                    <a:pt x="493" y="591"/>
                  </a:lnTo>
                  <a:lnTo>
                    <a:pt x="496" y="591"/>
                  </a:lnTo>
                  <a:lnTo>
                    <a:pt x="510" y="594"/>
                  </a:lnTo>
                  <a:lnTo>
                    <a:pt x="511" y="594"/>
                  </a:lnTo>
                  <a:lnTo>
                    <a:pt x="518" y="595"/>
                  </a:lnTo>
                  <a:lnTo>
                    <a:pt x="528" y="599"/>
                  </a:lnTo>
                  <a:lnTo>
                    <a:pt x="529" y="598"/>
                  </a:lnTo>
                  <a:lnTo>
                    <a:pt x="531" y="598"/>
                  </a:lnTo>
                  <a:lnTo>
                    <a:pt x="533" y="599"/>
                  </a:lnTo>
                  <a:lnTo>
                    <a:pt x="533" y="598"/>
                  </a:lnTo>
                  <a:lnTo>
                    <a:pt x="543" y="600"/>
                  </a:lnTo>
                  <a:lnTo>
                    <a:pt x="544" y="602"/>
                  </a:lnTo>
                  <a:lnTo>
                    <a:pt x="546" y="602"/>
                  </a:lnTo>
                  <a:lnTo>
                    <a:pt x="554" y="610"/>
                  </a:lnTo>
                  <a:lnTo>
                    <a:pt x="562" y="617"/>
                  </a:lnTo>
                  <a:lnTo>
                    <a:pt x="561" y="618"/>
                  </a:lnTo>
                  <a:lnTo>
                    <a:pt x="572" y="629"/>
                  </a:lnTo>
                  <a:lnTo>
                    <a:pt x="573" y="628"/>
                  </a:lnTo>
                  <a:lnTo>
                    <a:pt x="574" y="629"/>
                  </a:lnTo>
                  <a:lnTo>
                    <a:pt x="574" y="631"/>
                  </a:lnTo>
                  <a:lnTo>
                    <a:pt x="574" y="633"/>
                  </a:lnTo>
                  <a:lnTo>
                    <a:pt x="574" y="639"/>
                  </a:lnTo>
                  <a:lnTo>
                    <a:pt x="574" y="643"/>
                  </a:lnTo>
                  <a:lnTo>
                    <a:pt x="574" y="646"/>
                  </a:lnTo>
                  <a:lnTo>
                    <a:pt x="574" y="647"/>
                  </a:lnTo>
                  <a:lnTo>
                    <a:pt x="574" y="651"/>
                  </a:lnTo>
                  <a:lnTo>
                    <a:pt x="574" y="655"/>
                  </a:lnTo>
                  <a:lnTo>
                    <a:pt x="574" y="657"/>
                  </a:lnTo>
                  <a:lnTo>
                    <a:pt x="577" y="658"/>
                  </a:lnTo>
                  <a:lnTo>
                    <a:pt x="592" y="662"/>
                  </a:lnTo>
                  <a:lnTo>
                    <a:pt x="594" y="662"/>
                  </a:lnTo>
                  <a:lnTo>
                    <a:pt x="595" y="662"/>
                  </a:lnTo>
                  <a:lnTo>
                    <a:pt x="595" y="663"/>
                  </a:lnTo>
                  <a:lnTo>
                    <a:pt x="596" y="663"/>
                  </a:lnTo>
                  <a:lnTo>
                    <a:pt x="596" y="665"/>
                  </a:lnTo>
                  <a:lnTo>
                    <a:pt x="598" y="666"/>
                  </a:lnTo>
                  <a:lnTo>
                    <a:pt x="598" y="668"/>
                  </a:lnTo>
                  <a:lnTo>
                    <a:pt x="599" y="669"/>
                  </a:lnTo>
                  <a:lnTo>
                    <a:pt x="599" y="670"/>
                  </a:lnTo>
                  <a:lnTo>
                    <a:pt x="599" y="674"/>
                  </a:lnTo>
                  <a:lnTo>
                    <a:pt x="599" y="676"/>
                  </a:lnTo>
                  <a:lnTo>
                    <a:pt x="600" y="676"/>
                  </a:lnTo>
                  <a:lnTo>
                    <a:pt x="600" y="677"/>
                  </a:lnTo>
                  <a:lnTo>
                    <a:pt x="602" y="677"/>
                  </a:lnTo>
                  <a:lnTo>
                    <a:pt x="603" y="678"/>
                  </a:lnTo>
                  <a:lnTo>
                    <a:pt x="589" y="689"/>
                  </a:lnTo>
                  <a:lnTo>
                    <a:pt x="591" y="691"/>
                  </a:lnTo>
                  <a:lnTo>
                    <a:pt x="591" y="692"/>
                  </a:lnTo>
                  <a:lnTo>
                    <a:pt x="592" y="692"/>
                  </a:lnTo>
                  <a:lnTo>
                    <a:pt x="594" y="695"/>
                  </a:lnTo>
                  <a:lnTo>
                    <a:pt x="595" y="696"/>
                  </a:lnTo>
                  <a:lnTo>
                    <a:pt x="598" y="698"/>
                  </a:lnTo>
                  <a:lnTo>
                    <a:pt x="598" y="699"/>
                  </a:lnTo>
                  <a:lnTo>
                    <a:pt x="599" y="699"/>
                  </a:lnTo>
                  <a:lnTo>
                    <a:pt x="602" y="702"/>
                  </a:lnTo>
                  <a:lnTo>
                    <a:pt x="603" y="703"/>
                  </a:lnTo>
                  <a:lnTo>
                    <a:pt x="605" y="705"/>
                  </a:lnTo>
                  <a:lnTo>
                    <a:pt x="605" y="706"/>
                  </a:lnTo>
                  <a:lnTo>
                    <a:pt x="606" y="709"/>
                  </a:lnTo>
                  <a:lnTo>
                    <a:pt x="606" y="711"/>
                  </a:lnTo>
                  <a:lnTo>
                    <a:pt x="606" y="714"/>
                  </a:lnTo>
                  <a:lnTo>
                    <a:pt x="606" y="715"/>
                  </a:lnTo>
                  <a:lnTo>
                    <a:pt x="606" y="718"/>
                  </a:lnTo>
                  <a:lnTo>
                    <a:pt x="605" y="718"/>
                  </a:lnTo>
                  <a:lnTo>
                    <a:pt x="605" y="720"/>
                  </a:lnTo>
                  <a:lnTo>
                    <a:pt x="603" y="722"/>
                  </a:lnTo>
                  <a:lnTo>
                    <a:pt x="600" y="725"/>
                  </a:lnTo>
                  <a:lnTo>
                    <a:pt x="599" y="726"/>
                  </a:lnTo>
                  <a:lnTo>
                    <a:pt x="598" y="728"/>
                  </a:lnTo>
                  <a:lnTo>
                    <a:pt x="596" y="731"/>
                  </a:lnTo>
                  <a:lnTo>
                    <a:pt x="595" y="732"/>
                  </a:lnTo>
                  <a:lnTo>
                    <a:pt x="592" y="735"/>
                  </a:lnTo>
                  <a:lnTo>
                    <a:pt x="591" y="736"/>
                  </a:lnTo>
                  <a:lnTo>
                    <a:pt x="589" y="737"/>
                  </a:lnTo>
                  <a:lnTo>
                    <a:pt x="588" y="740"/>
                  </a:lnTo>
                  <a:lnTo>
                    <a:pt x="587" y="741"/>
                  </a:lnTo>
                  <a:lnTo>
                    <a:pt x="585" y="741"/>
                  </a:lnTo>
                  <a:lnTo>
                    <a:pt x="584" y="743"/>
                  </a:lnTo>
                  <a:lnTo>
                    <a:pt x="583" y="741"/>
                  </a:lnTo>
                  <a:lnTo>
                    <a:pt x="581" y="741"/>
                  </a:lnTo>
                  <a:lnTo>
                    <a:pt x="580" y="743"/>
                  </a:lnTo>
                  <a:lnTo>
                    <a:pt x="580" y="743"/>
                  </a:lnTo>
                  <a:lnTo>
                    <a:pt x="578" y="744"/>
                  </a:lnTo>
                  <a:lnTo>
                    <a:pt x="577" y="746"/>
                  </a:lnTo>
                  <a:lnTo>
                    <a:pt x="574" y="746"/>
                  </a:lnTo>
                  <a:lnTo>
                    <a:pt x="570" y="746"/>
                  </a:lnTo>
                  <a:lnTo>
                    <a:pt x="570" y="748"/>
                  </a:lnTo>
                  <a:lnTo>
                    <a:pt x="570" y="751"/>
                  </a:lnTo>
                  <a:lnTo>
                    <a:pt x="572" y="754"/>
                  </a:lnTo>
                  <a:lnTo>
                    <a:pt x="572" y="755"/>
                  </a:lnTo>
                  <a:lnTo>
                    <a:pt x="572" y="759"/>
                  </a:lnTo>
                  <a:lnTo>
                    <a:pt x="573" y="766"/>
                  </a:lnTo>
                  <a:lnTo>
                    <a:pt x="574" y="769"/>
                  </a:lnTo>
                  <a:lnTo>
                    <a:pt x="574" y="773"/>
                  </a:lnTo>
                  <a:lnTo>
                    <a:pt x="576" y="780"/>
                  </a:lnTo>
                  <a:lnTo>
                    <a:pt x="577" y="780"/>
                  </a:lnTo>
                  <a:lnTo>
                    <a:pt x="577" y="781"/>
                  </a:lnTo>
                  <a:lnTo>
                    <a:pt x="578" y="781"/>
                  </a:lnTo>
                  <a:lnTo>
                    <a:pt x="583" y="781"/>
                  </a:lnTo>
                  <a:lnTo>
                    <a:pt x="583" y="783"/>
                  </a:lnTo>
                  <a:lnTo>
                    <a:pt x="591" y="783"/>
                  </a:lnTo>
                  <a:lnTo>
                    <a:pt x="591" y="784"/>
                  </a:lnTo>
                  <a:lnTo>
                    <a:pt x="591" y="800"/>
                  </a:lnTo>
                  <a:lnTo>
                    <a:pt x="591" y="806"/>
                  </a:lnTo>
                  <a:lnTo>
                    <a:pt x="594" y="806"/>
                  </a:lnTo>
                  <a:lnTo>
                    <a:pt x="594" y="809"/>
                  </a:lnTo>
                  <a:lnTo>
                    <a:pt x="594" y="810"/>
                  </a:lnTo>
                  <a:lnTo>
                    <a:pt x="594" y="818"/>
                  </a:lnTo>
                  <a:lnTo>
                    <a:pt x="595" y="818"/>
                  </a:lnTo>
                  <a:lnTo>
                    <a:pt x="596" y="818"/>
                  </a:lnTo>
                  <a:lnTo>
                    <a:pt x="598" y="818"/>
                  </a:lnTo>
                  <a:lnTo>
                    <a:pt x="599" y="820"/>
                  </a:lnTo>
                  <a:lnTo>
                    <a:pt x="600" y="820"/>
                  </a:lnTo>
                  <a:lnTo>
                    <a:pt x="600" y="821"/>
                  </a:lnTo>
                  <a:lnTo>
                    <a:pt x="602" y="821"/>
                  </a:lnTo>
                  <a:lnTo>
                    <a:pt x="602" y="822"/>
                  </a:lnTo>
                  <a:lnTo>
                    <a:pt x="603" y="824"/>
                  </a:lnTo>
                  <a:lnTo>
                    <a:pt x="605" y="825"/>
                  </a:lnTo>
                  <a:lnTo>
                    <a:pt x="606" y="825"/>
                  </a:lnTo>
                  <a:lnTo>
                    <a:pt x="607" y="826"/>
                  </a:lnTo>
                  <a:lnTo>
                    <a:pt x="610" y="826"/>
                  </a:lnTo>
                  <a:lnTo>
                    <a:pt x="611" y="826"/>
                  </a:lnTo>
                  <a:lnTo>
                    <a:pt x="615" y="826"/>
                  </a:lnTo>
                  <a:lnTo>
                    <a:pt x="620" y="826"/>
                  </a:lnTo>
                  <a:lnTo>
                    <a:pt x="621" y="826"/>
                  </a:lnTo>
                  <a:lnTo>
                    <a:pt x="625" y="826"/>
                  </a:lnTo>
                  <a:lnTo>
                    <a:pt x="625" y="829"/>
                  </a:lnTo>
                  <a:lnTo>
                    <a:pt x="626" y="829"/>
                  </a:lnTo>
                  <a:lnTo>
                    <a:pt x="628" y="829"/>
                  </a:lnTo>
                  <a:lnTo>
                    <a:pt x="631" y="829"/>
                  </a:lnTo>
                  <a:lnTo>
                    <a:pt x="637" y="829"/>
                  </a:lnTo>
                  <a:lnTo>
                    <a:pt x="646" y="829"/>
                  </a:lnTo>
                  <a:lnTo>
                    <a:pt x="650" y="829"/>
                  </a:lnTo>
                  <a:lnTo>
                    <a:pt x="650" y="832"/>
                  </a:lnTo>
                  <a:lnTo>
                    <a:pt x="648" y="832"/>
                  </a:lnTo>
                  <a:lnTo>
                    <a:pt x="648" y="843"/>
                  </a:lnTo>
                  <a:lnTo>
                    <a:pt x="648" y="848"/>
                  </a:lnTo>
                  <a:lnTo>
                    <a:pt x="657" y="848"/>
                  </a:lnTo>
                  <a:lnTo>
                    <a:pt x="661" y="848"/>
                  </a:lnTo>
                  <a:lnTo>
                    <a:pt x="662" y="852"/>
                  </a:lnTo>
                  <a:lnTo>
                    <a:pt x="663" y="854"/>
                  </a:lnTo>
                  <a:lnTo>
                    <a:pt x="666" y="852"/>
                  </a:lnTo>
                  <a:lnTo>
                    <a:pt x="668" y="852"/>
                  </a:lnTo>
                  <a:lnTo>
                    <a:pt x="669" y="851"/>
                  </a:lnTo>
                  <a:lnTo>
                    <a:pt x="670" y="851"/>
                  </a:lnTo>
                  <a:lnTo>
                    <a:pt x="672" y="851"/>
                  </a:lnTo>
                  <a:lnTo>
                    <a:pt x="673" y="851"/>
                  </a:lnTo>
                  <a:lnTo>
                    <a:pt x="674" y="851"/>
                  </a:lnTo>
                  <a:lnTo>
                    <a:pt x="676" y="850"/>
                  </a:lnTo>
                  <a:lnTo>
                    <a:pt x="677" y="850"/>
                  </a:lnTo>
                  <a:lnTo>
                    <a:pt x="680" y="850"/>
                  </a:lnTo>
                  <a:lnTo>
                    <a:pt x="683" y="848"/>
                  </a:lnTo>
                  <a:lnTo>
                    <a:pt x="685" y="848"/>
                  </a:lnTo>
                  <a:lnTo>
                    <a:pt x="685" y="847"/>
                  </a:lnTo>
                  <a:lnTo>
                    <a:pt x="690" y="846"/>
                  </a:lnTo>
                  <a:lnTo>
                    <a:pt x="692" y="843"/>
                  </a:lnTo>
                  <a:lnTo>
                    <a:pt x="694" y="843"/>
                  </a:lnTo>
                  <a:lnTo>
                    <a:pt x="696" y="842"/>
                  </a:lnTo>
                  <a:lnTo>
                    <a:pt x="696" y="840"/>
                  </a:lnTo>
                  <a:lnTo>
                    <a:pt x="698" y="840"/>
                  </a:lnTo>
                  <a:lnTo>
                    <a:pt x="698" y="839"/>
                  </a:lnTo>
                  <a:lnTo>
                    <a:pt x="699" y="839"/>
                  </a:lnTo>
                  <a:lnTo>
                    <a:pt x="706" y="833"/>
                  </a:lnTo>
                  <a:lnTo>
                    <a:pt x="710" y="829"/>
                  </a:lnTo>
                  <a:lnTo>
                    <a:pt x="711" y="826"/>
                  </a:lnTo>
                  <a:lnTo>
                    <a:pt x="713" y="825"/>
                  </a:lnTo>
                  <a:lnTo>
                    <a:pt x="714" y="821"/>
                  </a:lnTo>
                  <a:lnTo>
                    <a:pt x="716" y="818"/>
                  </a:lnTo>
                  <a:lnTo>
                    <a:pt x="717" y="815"/>
                  </a:lnTo>
                  <a:lnTo>
                    <a:pt x="718" y="811"/>
                  </a:lnTo>
                  <a:lnTo>
                    <a:pt x="718" y="809"/>
                  </a:lnTo>
                  <a:lnTo>
                    <a:pt x="718" y="807"/>
                  </a:lnTo>
                  <a:lnTo>
                    <a:pt x="718" y="806"/>
                  </a:lnTo>
                  <a:lnTo>
                    <a:pt x="718" y="803"/>
                  </a:lnTo>
                  <a:lnTo>
                    <a:pt x="718" y="802"/>
                  </a:lnTo>
                  <a:lnTo>
                    <a:pt x="717" y="799"/>
                  </a:lnTo>
                  <a:lnTo>
                    <a:pt x="717" y="795"/>
                  </a:lnTo>
                  <a:lnTo>
                    <a:pt x="716" y="794"/>
                  </a:lnTo>
                  <a:lnTo>
                    <a:pt x="714" y="792"/>
                  </a:lnTo>
                  <a:lnTo>
                    <a:pt x="714" y="791"/>
                  </a:lnTo>
                  <a:lnTo>
                    <a:pt x="713" y="788"/>
                  </a:lnTo>
                  <a:lnTo>
                    <a:pt x="710" y="785"/>
                  </a:lnTo>
                  <a:lnTo>
                    <a:pt x="710" y="784"/>
                  </a:lnTo>
                  <a:lnTo>
                    <a:pt x="709" y="781"/>
                  </a:lnTo>
                  <a:lnTo>
                    <a:pt x="709" y="780"/>
                  </a:lnTo>
                  <a:lnTo>
                    <a:pt x="709" y="778"/>
                  </a:lnTo>
                  <a:lnTo>
                    <a:pt x="709" y="777"/>
                  </a:lnTo>
                  <a:lnTo>
                    <a:pt x="710" y="776"/>
                  </a:lnTo>
                  <a:lnTo>
                    <a:pt x="711" y="774"/>
                  </a:lnTo>
                  <a:lnTo>
                    <a:pt x="713" y="773"/>
                  </a:lnTo>
                  <a:lnTo>
                    <a:pt x="718" y="770"/>
                  </a:lnTo>
                  <a:lnTo>
                    <a:pt x="718" y="769"/>
                  </a:lnTo>
                  <a:lnTo>
                    <a:pt x="721" y="768"/>
                  </a:lnTo>
                  <a:lnTo>
                    <a:pt x="721" y="766"/>
                  </a:lnTo>
                  <a:lnTo>
                    <a:pt x="724" y="766"/>
                  </a:lnTo>
                  <a:lnTo>
                    <a:pt x="725" y="766"/>
                  </a:lnTo>
                  <a:lnTo>
                    <a:pt x="728" y="766"/>
                  </a:lnTo>
                  <a:lnTo>
                    <a:pt x="733" y="766"/>
                  </a:lnTo>
                  <a:lnTo>
                    <a:pt x="735" y="768"/>
                  </a:lnTo>
                  <a:lnTo>
                    <a:pt x="736" y="768"/>
                  </a:lnTo>
                  <a:lnTo>
                    <a:pt x="737" y="769"/>
                  </a:lnTo>
                  <a:lnTo>
                    <a:pt x="739" y="769"/>
                  </a:lnTo>
                  <a:lnTo>
                    <a:pt x="739" y="770"/>
                  </a:lnTo>
                  <a:lnTo>
                    <a:pt x="743" y="773"/>
                  </a:lnTo>
                  <a:lnTo>
                    <a:pt x="744" y="774"/>
                  </a:lnTo>
                  <a:lnTo>
                    <a:pt x="750" y="778"/>
                  </a:lnTo>
                  <a:lnTo>
                    <a:pt x="754" y="784"/>
                  </a:lnTo>
                  <a:lnTo>
                    <a:pt x="755" y="785"/>
                  </a:lnTo>
                  <a:lnTo>
                    <a:pt x="757" y="788"/>
                  </a:lnTo>
                  <a:lnTo>
                    <a:pt x="758" y="788"/>
                  </a:lnTo>
                  <a:lnTo>
                    <a:pt x="758" y="789"/>
                  </a:lnTo>
                  <a:lnTo>
                    <a:pt x="758" y="791"/>
                  </a:lnTo>
                  <a:lnTo>
                    <a:pt x="758" y="792"/>
                  </a:lnTo>
                  <a:lnTo>
                    <a:pt x="758" y="805"/>
                  </a:lnTo>
                  <a:lnTo>
                    <a:pt x="758" y="809"/>
                  </a:lnTo>
                  <a:lnTo>
                    <a:pt x="758" y="810"/>
                  </a:lnTo>
                  <a:lnTo>
                    <a:pt x="758" y="811"/>
                  </a:lnTo>
                  <a:lnTo>
                    <a:pt x="758" y="813"/>
                  </a:lnTo>
                  <a:lnTo>
                    <a:pt x="759" y="813"/>
                  </a:lnTo>
                  <a:lnTo>
                    <a:pt x="759" y="814"/>
                  </a:lnTo>
                  <a:lnTo>
                    <a:pt x="761" y="815"/>
                  </a:lnTo>
                  <a:lnTo>
                    <a:pt x="762" y="817"/>
                  </a:lnTo>
                  <a:lnTo>
                    <a:pt x="762" y="818"/>
                  </a:lnTo>
                  <a:lnTo>
                    <a:pt x="764" y="818"/>
                  </a:lnTo>
                  <a:lnTo>
                    <a:pt x="765" y="820"/>
                  </a:lnTo>
                  <a:lnTo>
                    <a:pt x="766" y="821"/>
                  </a:lnTo>
                  <a:lnTo>
                    <a:pt x="769" y="822"/>
                  </a:lnTo>
                  <a:lnTo>
                    <a:pt x="772" y="822"/>
                  </a:lnTo>
                  <a:lnTo>
                    <a:pt x="773" y="824"/>
                  </a:lnTo>
                  <a:lnTo>
                    <a:pt x="774" y="824"/>
                  </a:lnTo>
                  <a:lnTo>
                    <a:pt x="779" y="824"/>
                  </a:lnTo>
                  <a:lnTo>
                    <a:pt x="781" y="825"/>
                  </a:lnTo>
                  <a:lnTo>
                    <a:pt x="784" y="826"/>
                  </a:lnTo>
                  <a:lnTo>
                    <a:pt x="784" y="826"/>
                  </a:lnTo>
                  <a:lnTo>
                    <a:pt x="787" y="826"/>
                  </a:lnTo>
                  <a:lnTo>
                    <a:pt x="788" y="826"/>
                  </a:lnTo>
                  <a:lnTo>
                    <a:pt x="790" y="828"/>
                  </a:lnTo>
                  <a:lnTo>
                    <a:pt x="792" y="828"/>
                  </a:lnTo>
                  <a:lnTo>
                    <a:pt x="794" y="829"/>
                  </a:lnTo>
                  <a:lnTo>
                    <a:pt x="794" y="832"/>
                  </a:lnTo>
                  <a:lnTo>
                    <a:pt x="794" y="835"/>
                  </a:lnTo>
                  <a:lnTo>
                    <a:pt x="794" y="839"/>
                  </a:lnTo>
                  <a:lnTo>
                    <a:pt x="794" y="843"/>
                  </a:lnTo>
                  <a:lnTo>
                    <a:pt x="792" y="848"/>
                  </a:lnTo>
                  <a:lnTo>
                    <a:pt x="792" y="852"/>
                  </a:lnTo>
                  <a:lnTo>
                    <a:pt x="787" y="852"/>
                  </a:lnTo>
                  <a:lnTo>
                    <a:pt x="779" y="852"/>
                  </a:lnTo>
                  <a:lnTo>
                    <a:pt x="770" y="852"/>
                  </a:lnTo>
                  <a:lnTo>
                    <a:pt x="762" y="852"/>
                  </a:lnTo>
                  <a:lnTo>
                    <a:pt x="765" y="855"/>
                  </a:lnTo>
                  <a:lnTo>
                    <a:pt x="768" y="859"/>
                  </a:lnTo>
                  <a:lnTo>
                    <a:pt x="770" y="865"/>
                  </a:lnTo>
                  <a:lnTo>
                    <a:pt x="772" y="865"/>
                  </a:lnTo>
                  <a:lnTo>
                    <a:pt x="773" y="869"/>
                  </a:lnTo>
                  <a:lnTo>
                    <a:pt x="776" y="872"/>
                  </a:lnTo>
                  <a:lnTo>
                    <a:pt x="777" y="874"/>
                  </a:lnTo>
                  <a:lnTo>
                    <a:pt x="779" y="874"/>
                  </a:lnTo>
                  <a:lnTo>
                    <a:pt x="783" y="880"/>
                  </a:lnTo>
                  <a:lnTo>
                    <a:pt x="784" y="884"/>
                  </a:lnTo>
                  <a:lnTo>
                    <a:pt x="788" y="889"/>
                  </a:lnTo>
                  <a:lnTo>
                    <a:pt x="791" y="894"/>
                  </a:lnTo>
                  <a:lnTo>
                    <a:pt x="791" y="895"/>
                  </a:lnTo>
                  <a:lnTo>
                    <a:pt x="790" y="899"/>
                  </a:lnTo>
                  <a:lnTo>
                    <a:pt x="790" y="900"/>
                  </a:lnTo>
                  <a:lnTo>
                    <a:pt x="790" y="905"/>
                  </a:lnTo>
                  <a:lnTo>
                    <a:pt x="790" y="907"/>
                  </a:lnTo>
                  <a:lnTo>
                    <a:pt x="790" y="909"/>
                  </a:lnTo>
                  <a:lnTo>
                    <a:pt x="790" y="913"/>
                  </a:lnTo>
                  <a:lnTo>
                    <a:pt x="790" y="916"/>
                  </a:lnTo>
                  <a:lnTo>
                    <a:pt x="790" y="917"/>
                  </a:lnTo>
                  <a:lnTo>
                    <a:pt x="790" y="918"/>
                  </a:lnTo>
                  <a:lnTo>
                    <a:pt x="790" y="920"/>
                  </a:lnTo>
                  <a:lnTo>
                    <a:pt x="790" y="922"/>
                  </a:lnTo>
                  <a:lnTo>
                    <a:pt x="791" y="925"/>
                  </a:lnTo>
                  <a:lnTo>
                    <a:pt x="791" y="926"/>
                  </a:lnTo>
                  <a:lnTo>
                    <a:pt x="791" y="931"/>
                  </a:lnTo>
                  <a:lnTo>
                    <a:pt x="791" y="932"/>
                  </a:lnTo>
                  <a:lnTo>
                    <a:pt x="791" y="936"/>
                  </a:lnTo>
                  <a:lnTo>
                    <a:pt x="791" y="937"/>
                  </a:lnTo>
                  <a:lnTo>
                    <a:pt x="791" y="944"/>
                  </a:lnTo>
                  <a:lnTo>
                    <a:pt x="791" y="948"/>
                  </a:lnTo>
                  <a:lnTo>
                    <a:pt x="791" y="950"/>
                  </a:lnTo>
                  <a:lnTo>
                    <a:pt x="791" y="958"/>
                  </a:lnTo>
                  <a:lnTo>
                    <a:pt x="791" y="961"/>
                  </a:lnTo>
                  <a:lnTo>
                    <a:pt x="791" y="968"/>
                  </a:lnTo>
                  <a:lnTo>
                    <a:pt x="791" y="969"/>
                  </a:lnTo>
                  <a:lnTo>
                    <a:pt x="791" y="976"/>
                  </a:lnTo>
                  <a:lnTo>
                    <a:pt x="791" y="979"/>
                  </a:lnTo>
                  <a:lnTo>
                    <a:pt x="791" y="981"/>
                  </a:lnTo>
                  <a:lnTo>
                    <a:pt x="791" y="983"/>
                  </a:lnTo>
                  <a:lnTo>
                    <a:pt x="791" y="984"/>
                  </a:lnTo>
                  <a:lnTo>
                    <a:pt x="790" y="984"/>
                  </a:lnTo>
                  <a:lnTo>
                    <a:pt x="788" y="984"/>
                  </a:lnTo>
                  <a:lnTo>
                    <a:pt x="785" y="985"/>
                  </a:lnTo>
                  <a:lnTo>
                    <a:pt x="784" y="987"/>
                  </a:lnTo>
                  <a:lnTo>
                    <a:pt x="783" y="987"/>
                  </a:lnTo>
                  <a:lnTo>
                    <a:pt x="781" y="987"/>
                  </a:lnTo>
                  <a:lnTo>
                    <a:pt x="780" y="987"/>
                  </a:lnTo>
                  <a:lnTo>
                    <a:pt x="777" y="988"/>
                  </a:lnTo>
                  <a:lnTo>
                    <a:pt x="776" y="988"/>
                  </a:lnTo>
                  <a:lnTo>
                    <a:pt x="774" y="988"/>
                  </a:lnTo>
                  <a:lnTo>
                    <a:pt x="773" y="988"/>
                  </a:lnTo>
                  <a:lnTo>
                    <a:pt x="772" y="988"/>
                  </a:lnTo>
                  <a:lnTo>
                    <a:pt x="769" y="988"/>
                  </a:lnTo>
                  <a:lnTo>
                    <a:pt x="762" y="988"/>
                  </a:lnTo>
                  <a:lnTo>
                    <a:pt x="761" y="988"/>
                  </a:lnTo>
                  <a:lnTo>
                    <a:pt x="754" y="988"/>
                  </a:lnTo>
                  <a:lnTo>
                    <a:pt x="751" y="988"/>
                  </a:lnTo>
                  <a:lnTo>
                    <a:pt x="748" y="988"/>
                  </a:lnTo>
                  <a:lnTo>
                    <a:pt x="736" y="988"/>
                  </a:lnTo>
                  <a:lnTo>
                    <a:pt x="728" y="988"/>
                  </a:lnTo>
                  <a:lnTo>
                    <a:pt x="727" y="988"/>
                  </a:lnTo>
                  <a:lnTo>
                    <a:pt x="724" y="988"/>
                  </a:lnTo>
                  <a:lnTo>
                    <a:pt x="718" y="988"/>
                  </a:lnTo>
                  <a:lnTo>
                    <a:pt x="718" y="988"/>
                  </a:lnTo>
                  <a:lnTo>
                    <a:pt x="717" y="988"/>
                  </a:lnTo>
                  <a:lnTo>
                    <a:pt x="714" y="988"/>
                  </a:lnTo>
                  <a:lnTo>
                    <a:pt x="710" y="988"/>
                  </a:lnTo>
                  <a:lnTo>
                    <a:pt x="702" y="988"/>
                  </a:lnTo>
                  <a:lnTo>
                    <a:pt x="700" y="988"/>
                  </a:lnTo>
                  <a:lnTo>
                    <a:pt x="694" y="987"/>
                  </a:lnTo>
                  <a:lnTo>
                    <a:pt x="685" y="987"/>
                  </a:lnTo>
                  <a:lnTo>
                    <a:pt x="679" y="987"/>
                  </a:lnTo>
                  <a:lnTo>
                    <a:pt x="661" y="987"/>
                  </a:lnTo>
                  <a:lnTo>
                    <a:pt x="654" y="987"/>
                  </a:lnTo>
                  <a:lnTo>
                    <a:pt x="651" y="987"/>
                  </a:lnTo>
                  <a:lnTo>
                    <a:pt x="647" y="987"/>
                  </a:lnTo>
                  <a:lnTo>
                    <a:pt x="644" y="987"/>
                  </a:lnTo>
                  <a:lnTo>
                    <a:pt x="640" y="987"/>
                  </a:lnTo>
                  <a:lnTo>
                    <a:pt x="637" y="987"/>
                  </a:lnTo>
                  <a:lnTo>
                    <a:pt x="635" y="987"/>
                  </a:lnTo>
                  <a:lnTo>
                    <a:pt x="631" y="987"/>
                  </a:lnTo>
                  <a:lnTo>
                    <a:pt x="626" y="987"/>
                  </a:lnTo>
                  <a:lnTo>
                    <a:pt x="626" y="985"/>
                  </a:lnTo>
                  <a:lnTo>
                    <a:pt x="622" y="985"/>
                  </a:lnTo>
                  <a:lnTo>
                    <a:pt x="620" y="985"/>
                  </a:lnTo>
                  <a:lnTo>
                    <a:pt x="617" y="984"/>
                  </a:lnTo>
                  <a:lnTo>
                    <a:pt x="614" y="984"/>
                  </a:lnTo>
                  <a:lnTo>
                    <a:pt x="611" y="984"/>
                  </a:lnTo>
                  <a:lnTo>
                    <a:pt x="609" y="984"/>
                  </a:lnTo>
                  <a:lnTo>
                    <a:pt x="607" y="983"/>
                  </a:lnTo>
                  <a:lnTo>
                    <a:pt x="606" y="983"/>
                  </a:lnTo>
                  <a:lnTo>
                    <a:pt x="605" y="983"/>
                  </a:lnTo>
                  <a:lnTo>
                    <a:pt x="602" y="983"/>
                  </a:lnTo>
                  <a:lnTo>
                    <a:pt x="596" y="981"/>
                  </a:lnTo>
                  <a:lnTo>
                    <a:pt x="592" y="980"/>
                  </a:lnTo>
                  <a:lnTo>
                    <a:pt x="591" y="980"/>
                  </a:lnTo>
                  <a:lnTo>
                    <a:pt x="591" y="977"/>
                  </a:lnTo>
                  <a:lnTo>
                    <a:pt x="591" y="973"/>
                  </a:lnTo>
                  <a:lnTo>
                    <a:pt x="591" y="969"/>
                  </a:lnTo>
                  <a:lnTo>
                    <a:pt x="591" y="963"/>
                  </a:lnTo>
                  <a:lnTo>
                    <a:pt x="591" y="961"/>
                  </a:lnTo>
                  <a:lnTo>
                    <a:pt x="591" y="959"/>
                  </a:lnTo>
                  <a:lnTo>
                    <a:pt x="589" y="958"/>
                  </a:lnTo>
                  <a:lnTo>
                    <a:pt x="589" y="957"/>
                  </a:lnTo>
                  <a:lnTo>
                    <a:pt x="588" y="957"/>
                  </a:lnTo>
                  <a:lnTo>
                    <a:pt x="588" y="955"/>
                  </a:lnTo>
                  <a:lnTo>
                    <a:pt x="587" y="953"/>
                  </a:lnTo>
                  <a:lnTo>
                    <a:pt x="588" y="953"/>
                  </a:lnTo>
                  <a:lnTo>
                    <a:pt x="591" y="953"/>
                  </a:lnTo>
                  <a:lnTo>
                    <a:pt x="592" y="953"/>
                  </a:lnTo>
                  <a:lnTo>
                    <a:pt x="600" y="953"/>
                  </a:lnTo>
                  <a:lnTo>
                    <a:pt x="606" y="953"/>
                  </a:lnTo>
                  <a:lnTo>
                    <a:pt x="607" y="954"/>
                  </a:lnTo>
                  <a:lnTo>
                    <a:pt x="610" y="954"/>
                  </a:lnTo>
                  <a:lnTo>
                    <a:pt x="610" y="955"/>
                  </a:lnTo>
                  <a:lnTo>
                    <a:pt x="610" y="957"/>
                  </a:lnTo>
                  <a:lnTo>
                    <a:pt x="611" y="957"/>
                  </a:lnTo>
                  <a:lnTo>
                    <a:pt x="611" y="958"/>
                  </a:lnTo>
                  <a:lnTo>
                    <a:pt x="613" y="958"/>
                  </a:lnTo>
                  <a:lnTo>
                    <a:pt x="613" y="957"/>
                  </a:lnTo>
                  <a:lnTo>
                    <a:pt x="611" y="957"/>
                  </a:lnTo>
                  <a:lnTo>
                    <a:pt x="611" y="955"/>
                  </a:lnTo>
                  <a:lnTo>
                    <a:pt x="611" y="954"/>
                  </a:lnTo>
                  <a:lnTo>
                    <a:pt x="611" y="953"/>
                  </a:lnTo>
                  <a:lnTo>
                    <a:pt x="611" y="951"/>
                  </a:lnTo>
                  <a:lnTo>
                    <a:pt x="611" y="950"/>
                  </a:lnTo>
                  <a:lnTo>
                    <a:pt x="613" y="948"/>
                  </a:lnTo>
                  <a:lnTo>
                    <a:pt x="614" y="946"/>
                  </a:lnTo>
                  <a:lnTo>
                    <a:pt x="614" y="944"/>
                  </a:lnTo>
                  <a:lnTo>
                    <a:pt x="614" y="943"/>
                  </a:lnTo>
                  <a:lnTo>
                    <a:pt x="615" y="943"/>
                  </a:lnTo>
                  <a:lnTo>
                    <a:pt x="614" y="943"/>
                  </a:lnTo>
                  <a:lnTo>
                    <a:pt x="615" y="942"/>
                  </a:lnTo>
                  <a:lnTo>
                    <a:pt x="614" y="942"/>
                  </a:lnTo>
                  <a:lnTo>
                    <a:pt x="615" y="940"/>
                  </a:lnTo>
                  <a:lnTo>
                    <a:pt x="615" y="940"/>
                  </a:lnTo>
                  <a:lnTo>
                    <a:pt x="617" y="939"/>
                  </a:lnTo>
                  <a:lnTo>
                    <a:pt x="618" y="939"/>
                  </a:lnTo>
                  <a:lnTo>
                    <a:pt x="620" y="937"/>
                  </a:lnTo>
                  <a:lnTo>
                    <a:pt x="621" y="939"/>
                  </a:lnTo>
                  <a:lnTo>
                    <a:pt x="622" y="937"/>
                  </a:lnTo>
                  <a:lnTo>
                    <a:pt x="621" y="937"/>
                  </a:lnTo>
                  <a:lnTo>
                    <a:pt x="620" y="935"/>
                  </a:lnTo>
                  <a:lnTo>
                    <a:pt x="620" y="933"/>
                  </a:lnTo>
                  <a:lnTo>
                    <a:pt x="618" y="932"/>
                  </a:lnTo>
                  <a:lnTo>
                    <a:pt x="617" y="931"/>
                  </a:lnTo>
                  <a:lnTo>
                    <a:pt x="614" y="926"/>
                  </a:lnTo>
                  <a:lnTo>
                    <a:pt x="611" y="924"/>
                  </a:lnTo>
                  <a:lnTo>
                    <a:pt x="607" y="920"/>
                  </a:lnTo>
                  <a:lnTo>
                    <a:pt x="606" y="918"/>
                  </a:lnTo>
                  <a:lnTo>
                    <a:pt x="605" y="917"/>
                  </a:lnTo>
                  <a:lnTo>
                    <a:pt x="605" y="916"/>
                  </a:lnTo>
                  <a:lnTo>
                    <a:pt x="603" y="916"/>
                  </a:lnTo>
                  <a:lnTo>
                    <a:pt x="603" y="914"/>
                  </a:lnTo>
                  <a:lnTo>
                    <a:pt x="602" y="914"/>
                  </a:lnTo>
                  <a:lnTo>
                    <a:pt x="600" y="913"/>
                  </a:lnTo>
                  <a:lnTo>
                    <a:pt x="599" y="911"/>
                  </a:lnTo>
                  <a:lnTo>
                    <a:pt x="600" y="911"/>
                  </a:lnTo>
                  <a:lnTo>
                    <a:pt x="602" y="913"/>
                  </a:lnTo>
                  <a:lnTo>
                    <a:pt x="603" y="913"/>
                  </a:lnTo>
                  <a:lnTo>
                    <a:pt x="605" y="914"/>
                  </a:lnTo>
                  <a:lnTo>
                    <a:pt x="607" y="916"/>
                  </a:lnTo>
                  <a:lnTo>
                    <a:pt x="609" y="916"/>
                  </a:lnTo>
                  <a:lnTo>
                    <a:pt x="609" y="917"/>
                  </a:lnTo>
                  <a:lnTo>
                    <a:pt x="610" y="917"/>
                  </a:lnTo>
                  <a:lnTo>
                    <a:pt x="611" y="917"/>
                  </a:lnTo>
                  <a:lnTo>
                    <a:pt x="613" y="917"/>
                  </a:lnTo>
                  <a:lnTo>
                    <a:pt x="614" y="917"/>
                  </a:lnTo>
                  <a:lnTo>
                    <a:pt x="615" y="918"/>
                  </a:lnTo>
                  <a:lnTo>
                    <a:pt x="617" y="918"/>
                  </a:lnTo>
                  <a:lnTo>
                    <a:pt x="618" y="918"/>
                  </a:lnTo>
                  <a:lnTo>
                    <a:pt x="620" y="918"/>
                  </a:lnTo>
                  <a:lnTo>
                    <a:pt x="620" y="918"/>
                  </a:lnTo>
                  <a:lnTo>
                    <a:pt x="621" y="918"/>
                  </a:lnTo>
                  <a:lnTo>
                    <a:pt x="622" y="918"/>
                  </a:lnTo>
                  <a:lnTo>
                    <a:pt x="624" y="918"/>
                  </a:lnTo>
                  <a:lnTo>
                    <a:pt x="626" y="918"/>
                  </a:lnTo>
                  <a:lnTo>
                    <a:pt x="628" y="918"/>
                  </a:lnTo>
                  <a:lnTo>
                    <a:pt x="629" y="917"/>
                  </a:lnTo>
                  <a:lnTo>
                    <a:pt x="631" y="917"/>
                  </a:lnTo>
                  <a:lnTo>
                    <a:pt x="632" y="917"/>
                  </a:lnTo>
                  <a:lnTo>
                    <a:pt x="631" y="914"/>
                  </a:lnTo>
                  <a:lnTo>
                    <a:pt x="631" y="913"/>
                  </a:lnTo>
                  <a:lnTo>
                    <a:pt x="631" y="911"/>
                  </a:lnTo>
                  <a:lnTo>
                    <a:pt x="631" y="910"/>
                  </a:lnTo>
                  <a:lnTo>
                    <a:pt x="629" y="910"/>
                  </a:lnTo>
                  <a:lnTo>
                    <a:pt x="629" y="909"/>
                  </a:lnTo>
                  <a:lnTo>
                    <a:pt x="629" y="907"/>
                  </a:lnTo>
                  <a:lnTo>
                    <a:pt x="628" y="907"/>
                  </a:lnTo>
                  <a:lnTo>
                    <a:pt x="628" y="906"/>
                  </a:lnTo>
                  <a:lnTo>
                    <a:pt x="626" y="906"/>
                  </a:lnTo>
                  <a:lnTo>
                    <a:pt x="625" y="906"/>
                  </a:lnTo>
                  <a:lnTo>
                    <a:pt x="624" y="906"/>
                  </a:lnTo>
                  <a:lnTo>
                    <a:pt x="622" y="905"/>
                  </a:lnTo>
                  <a:lnTo>
                    <a:pt x="622" y="903"/>
                  </a:lnTo>
                  <a:lnTo>
                    <a:pt x="621" y="902"/>
                  </a:lnTo>
                  <a:lnTo>
                    <a:pt x="621" y="900"/>
                  </a:lnTo>
                  <a:lnTo>
                    <a:pt x="621" y="899"/>
                  </a:lnTo>
                  <a:lnTo>
                    <a:pt x="621" y="898"/>
                  </a:lnTo>
                  <a:lnTo>
                    <a:pt x="621" y="896"/>
                  </a:lnTo>
                  <a:lnTo>
                    <a:pt x="621" y="895"/>
                  </a:lnTo>
                  <a:lnTo>
                    <a:pt x="620" y="894"/>
                  </a:lnTo>
                  <a:lnTo>
                    <a:pt x="620" y="891"/>
                  </a:lnTo>
                  <a:lnTo>
                    <a:pt x="620" y="889"/>
                  </a:lnTo>
                  <a:lnTo>
                    <a:pt x="620" y="888"/>
                  </a:lnTo>
                  <a:lnTo>
                    <a:pt x="620" y="887"/>
                  </a:lnTo>
                  <a:lnTo>
                    <a:pt x="620" y="885"/>
                  </a:lnTo>
                  <a:lnTo>
                    <a:pt x="620" y="885"/>
                  </a:lnTo>
                  <a:lnTo>
                    <a:pt x="621" y="885"/>
                  </a:lnTo>
                  <a:lnTo>
                    <a:pt x="621" y="884"/>
                  </a:lnTo>
                  <a:lnTo>
                    <a:pt x="620" y="883"/>
                  </a:lnTo>
                  <a:lnTo>
                    <a:pt x="620" y="881"/>
                  </a:lnTo>
                  <a:lnTo>
                    <a:pt x="618" y="879"/>
                  </a:lnTo>
                  <a:lnTo>
                    <a:pt x="618" y="877"/>
                  </a:lnTo>
                  <a:lnTo>
                    <a:pt x="617" y="876"/>
                  </a:lnTo>
                  <a:lnTo>
                    <a:pt x="614" y="873"/>
                  </a:lnTo>
                  <a:lnTo>
                    <a:pt x="613" y="870"/>
                  </a:lnTo>
                  <a:lnTo>
                    <a:pt x="611" y="870"/>
                  </a:lnTo>
                  <a:lnTo>
                    <a:pt x="611" y="869"/>
                  </a:lnTo>
                  <a:lnTo>
                    <a:pt x="610" y="868"/>
                  </a:lnTo>
                  <a:lnTo>
                    <a:pt x="610" y="866"/>
                  </a:lnTo>
                  <a:lnTo>
                    <a:pt x="607" y="863"/>
                  </a:lnTo>
                  <a:lnTo>
                    <a:pt x="607" y="862"/>
                  </a:lnTo>
                  <a:lnTo>
                    <a:pt x="607" y="861"/>
                  </a:lnTo>
                  <a:lnTo>
                    <a:pt x="606" y="859"/>
                  </a:lnTo>
                  <a:lnTo>
                    <a:pt x="606" y="857"/>
                  </a:lnTo>
                  <a:lnTo>
                    <a:pt x="606" y="855"/>
                  </a:lnTo>
                  <a:lnTo>
                    <a:pt x="606" y="852"/>
                  </a:lnTo>
                  <a:lnTo>
                    <a:pt x="606" y="850"/>
                  </a:lnTo>
                  <a:lnTo>
                    <a:pt x="606" y="846"/>
                  </a:lnTo>
                  <a:lnTo>
                    <a:pt x="606" y="843"/>
                  </a:lnTo>
                  <a:lnTo>
                    <a:pt x="606" y="842"/>
                  </a:lnTo>
                  <a:lnTo>
                    <a:pt x="606" y="840"/>
                  </a:lnTo>
                  <a:lnTo>
                    <a:pt x="605" y="839"/>
                  </a:lnTo>
                  <a:lnTo>
                    <a:pt x="605" y="837"/>
                  </a:lnTo>
                  <a:lnTo>
                    <a:pt x="602" y="833"/>
                  </a:lnTo>
                  <a:lnTo>
                    <a:pt x="600" y="832"/>
                  </a:lnTo>
                  <a:lnTo>
                    <a:pt x="598" y="829"/>
                  </a:lnTo>
                  <a:lnTo>
                    <a:pt x="596" y="828"/>
                  </a:lnTo>
                  <a:lnTo>
                    <a:pt x="591" y="824"/>
                  </a:lnTo>
                  <a:lnTo>
                    <a:pt x="589" y="824"/>
                  </a:lnTo>
                  <a:lnTo>
                    <a:pt x="588" y="822"/>
                  </a:lnTo>
                  <a:lnTo>
                    <a:pt x="587" y="822"/>
                  </a:lnTo>
                  <a:lnTo>
                    <a:pt x="584" y="820"/>
                  </a:lnTo>
                  <a:lnTo>
                    <a:pt x="578" y="817"/>
                  </a:lnTo>
                  <a:lnTo>
                    <a:pt x="574" y="815"/>
                  </a:lnTo>
                  <a:lnTo>
                    <a:pt x="569" y="813"/>
                  </a:lnTo>
                  <a:lnTo>
                    <a:pt x="565" y="811"/>
                  </a:lnTo>
                  <a:lnTo>
                    <a:pt x="562" y="810"/>
                  </a:lnTo>
                  <a:lnTo>
                    <a:pt x="561" y="809"/>
                  </a:lnTo>
                  <a:lnTo>
                    <a:pt x="559" y="809"/>
                  </a:lnTo>
                  <a:lnTo>
                    <a:pt x="559" y="809"/>
                  </a:lnTo>
                  <a:lnTo>
                    <a:pt x="558" y="809"/>
                  </a:lnTo>
                  <a:lnTo>
                    <a:pt x="504" y="807"/>
                  </a:lnTo>
                  <a:lnTo>
                    <a:pt x="504" y="818"/>
                  </a:lnTo>
                  <a:lnTo>
                    <a:pt x="504" y="821"/>
                  </a:lnTo>
                  <a:lnTo>
                    <a:pt x="491" y="821"/>
                  </a:lnTo>
                  <a:lnTo>
                    <a:pt x="476" y="820"/>
                  </a:lnTo>
                  <a:lnTo>
                    <a:pt x="472" y="820"/>
                  </a:lnTo>
                  <a:lnTo>
                    <a:pt x="472" y="828"/>
                  </a:lnTo>
                  <a:lnTo>
                    <a:pt x="472" y="832"/>
                  </a:lnTo>
                  <a:lnTo>
                    <a:pt x="452" y="832"/>
                  </a:lnTo>
                  <a:lnTo>
                    <a:pt x="452" y="821"/>
                  </a:lnTo>
                  <a:lnTo>
                    <a:pt x="430" y="821"/>
                  </a:lnTo>
                  <a:lnTo>
                    <a:pt x="428" y="821"/>
                  </a:lnTo>
                  <a:lnTo>
                    <a:pt x="425" y="821"/>
                  </a:lnTo>
                  <a:lnTo>
                    <a:pt x="365" y="820"/>
                  </a:lnTo>
                  <a:lnTo>
                    <a:pt x="363" y="820"/>
                  </a:lnTo>
                  <a:lnTo>
                    <a:pt x="363" y="811"/>
                  </a:lnTo>
                  <a:lnTo>
                    <a:pt x="363" y="810"/>
                  </a:lnTo>
                  <a:lnTo>
                    <a:pt x="365" y="809"/>
                  </a:lnTo>
                  <a:lnTo>
                    <a:pt x="365" y="809"/>
                  </a:lnTo>
                  <a:lnTo>
                    <a:pt x="365" y="807"/>
                  </a:lnTo>
                  <a:lnTo>
                    <a:pt x="366" y="807"/>
                  </a:lnTo>
                  <a:lnTo>
                    <a:pt x="366" y="806"/>
                  </a:lnTo>
                  <a:lnTo>
                    <a:pt x="367" y="806"/>
                  </a:lnTo>
                  <a:lnTo>
                    <a:pt x="367" y="805"/>
                  </a:lnTo>
                  <a:lnTo>
                    <a:pt x="369" y="803"/>
                  </a:lnTo>
                  <a:lnTo>
                    <a:pt x="381" y="795"/>
                  </a:lnTo>
                  <a:lnTo>
                    <a:pt x="381" y="794"/>
                  </a:lnTo>
                  <a:lnTo>
                    <a:pt x="387" y="789"/>
                  </a:lnTo>
                  <a:lnTo>
                    <a:pt x="388" y="788"/>
                  </a:lnTo>
                  <a:lnTo>
                    <a:pt x="389" y="787"/>
                  </a:lnTo>
                  <a:lnTo>
                    <a:pt x="389" y="785"/>
                  </a:lnTo>
                  <a:lnTo>
                    <a:pt x="389" y="783"/>
                  </a:lnTo>
                  <a:lnTo>
                    <a:pt x="391" y="776"/>
                  </a:lnTo>
                  <a:lnTo>
                    <a:pt x="392" y="769"/>
                  </a:lnTo>
                  <a:lnTo>
                    <a:pt x="392" y="768"/>
                  </a:lnTo>
                  <a:lnTo>
                    <a:pt x="358" y="768"/>
                  </a:lnTo>
                  <a:lnTo>
                    <a:pt x="356" y="768"/>
                  </a:lnTo>
                  <a:lnTo>
                    <a:pt x="356" y="761"/>
                  </a:lnTo>
                  <a:lnTo>
                    <a:pt x="356" y="759"/>
                  </a:lnTo>
                  <a:lnTo>
                    <a:pt x="354" y="750"/>
                  </a:lnTo>
                  <a:lnTo>
                    <a:pt x="354" y="751"/>
                  </a:lnTo>
                  <a:lnTo>
                    <a:pt x="352" y="751"/>
                  </a:lnTo>
                  <a:lnTo>
                    <a:pt x="352" y="752"/>
                  </a:lnTo>
                  <a:lnTo>
                    <a:pt x="351" y="752"/>
                  </a:lnTo>
                  <a:lnTo>
                    <a:pt x="350" y="752"/>
                  </a:lnTo>
                  <a:lnTo>
                    <a:pt x="348" y="754"/>
                  </a:lnTo>
                  <a:lnTo>
                    <a:pt x="347" y="754"/>
                  </a:lnTo>
                  <a:lnTo>
                    <a:pt x="345" y="755"/>
                  </a:lnTo>
                  <a:lnTo>
                    <a:pt x="344" y="755"/>
                  </a:lnTo>
                  <a:lnTo>
                    <a:pt x="343" y="755"/>
                  </a:lnTo>
                  <a:lnTo>
                    <a:pt x="341" y="755"/>
                  </a:lnTo>
                  <a:lnTo>
                    <a:pt x="340" y="755"/>
                  </a:lnTo>
                  <a:lnTo>
                    <a:pt x="339" y="755"/>
                  </a:lnTo>
                  <a:lnTo>
                    <a:pt x="337" y="755"/>
                  </a:lnTo>
                  <a:lnTo>
                    <a:pt x="336" y="755"/>
                  </a:lnTo>
                  <a:lnTo>
                    <a:pt x="334" y="755"/>
                  </a:lnTo>
                  <a:lnTo>
                    <a:pt x="332" y="754"/>
                  </a:lnTo>
                  <a:lnTo>
                    <a:pt x="333" y="752"/>
                  </a:lnTo>
                  <a:lnTo>
                    <a:pt x="334" y="746"/>
                  </a:lnTo>
                  <a:lnTo>
                    <a:pt x="350" y="746"/>
                  </a:lnTo>
                  <a:lnTo>
                    <a:pt x="350" y="721"/>
                  </a:lnTo>
                  <a:lnTo>
                    <a:pt x="350" y="720"/>
                  </a:lnTo>
                  <a:lnTo>
                    <a:pt x="348" y="721"/>
                  </a:lnTo>
                  <a:lnTo>
                    <a:pt x="345" y="722"/>
                  </a:lnTo>
                  <a:lnTo>
                    <a:pt x="345" y="724"/>
                  </a:lnTo>
                  <a:lnTo>
                    <a:pt x="344" y="725"/>
                  </a:lnTo>
                  <a:lnTo>
                    <a:pt x="343" y="726"/>
                  </a:lnTo>
                  <a:lnTo>
                    <a:pt x="340" y="731"/>
                  </a:lnTo>
                  <a:lnTo>
                    <a:pt x="339" y="735"/>
                  </a:lnTo>
                  <a:lnTo>
                    <a:pt x="337" y="735"/>
                  </a:lnTo>
                  <a:lnTo>
                    <a:pt x="336" y="736"/>
                  </a:lnTo>
                  <a:lnTo>
                    <a:pt x="334" y="739"/>
                  </a:lnTo>
                  <a:lnTo>
                    <a:pt x="333" y="740"/>
                  </a:lnTo>
                  <a:lnTo>
                    <a:pt x="332" y="740"/>
                  </a:lnTo>
                  <a:lnTo>
                    <a:pt x="332" y="741"/>
                  </a:lnTo>
                  <a:lnTo>
                    <a:pt x="330" y="741"/>
                  </a:lnTo>
                  <a:lnTo>
                    <a:pt x="329" y="743"/>
                  </a:lnTo>
                  <a:lnTo>
                    <a:pt x="328" y="743"/>
                  </a:lnTo>
                  <a:lnTo>
                    <a:pt x="326" y="743"/>
                  </a:lnTo>
                  <a:lnTo>
                    <a:pt x="325" y="743"/>
                  </a:lnTo>
                  <a:lnTo>
                    <a:pt x="324" y="743"/>
                  </a:lnTo>
                  <a:lnTo>
                    <a:pt x="324" y="744"/>
                  </a:lnTo>
                  <a:lnTo>
                    <a:pt x="322" y="746"/>
                  </a:lnTo>
                  <a:lnTo>
                    <a:pt x="319" y="747"/>
                  </a:lnTo>
                  <a:lnTo>
                    <a:pt x="317" y="751"/>
                  </a:lnTo>
                  <a:lnTo>
                    <a:pt x="315" y="752"/>
                  </a:lnTo>
                  <a:lnTo>
                    <a:pt x="314" y="754"/>
                  </a:lnTo>
                  <a:lnTo>
                    <a:pt x="313" y="757"/>
                  </a:lnTo>
                  <a:lnTo>
                    <a:pt x="311" y="759"/>
                  </a:lnTo>
                  <a:lnTo>
                    <a:pt x="308" y="763"/>
                  </a:lnTo>
                  <a:lnTo>
                    <a:pt x="307" y="766"/>
                  </a:lnTo>
                  <a:lnTo>
                    <a:pt x="306" y="770"/>
                  </a:lnTo>
                  <a:lnTo>
                    <a:pt x="304" y="776"/>
                  </a:lnTo>
                  <a:lnTo>
                    <a:pt x="303" y="776"/>
                  </a:lnTo>
                  <a:lnTo>
                    <a:pt x="303" y="777"/>
                  </a:lnTo>
                  <a:lnTo>
                    <a:pt x="303" y="778"/>
                  </a:lnTo>
                  <a:lnTo>
                    <a:pt x="302" y="780"/>
                  </a:lnTo>
                  <a:lnTo>
                    <a:pt x="302" y="781"/>
                  </a:lnTo>
                  <a:lnTo>
                    <a:pt x="300" y="789"/>
                  </a:lnTo>
                  <a:lnTo>
                    <a:pt x="299" y="795"/>
                  </a:lnTo>
                  <a:lnTo>
                    <a:pt x="299" y="802"/>
                  </a:lnTo>
                  <a:lnTo>
                    <a:pt x="297" y="803"/>
                  </a:lnTo>
                  <a:lnTo>
                    <a:pt x="297" y="809"/>
                  </a:lnTo>
                  <a:lnTo>
                    <a:pt x="296" y="813"/>
                  </a:lnTo>
                  <a:lnTo>
                    <a:pt x="296" y="814"/>
                  </a:lnTo>
                  <a:lnTo>
                    <a:pt x="296" y="817"/>
                  </a:lnTo>
                  <a:lnTo>
                    <a:pt x="295" y="818"/>
                  </a:lnTo>
                  <a:lnTo>
                    <a:pt x="295" y="820"/>
                  </a:lnTo>
                  <a:lnTo>
                    <a:pt x="295" y="821"/>
                  </a:lnTo>
                  <a:lnTo>
                    <a:pt x="295" y="822"/>
                  </a:lnTo>
                  <a:lnTo>
                    <a:pt x="295" y="824"/>
                  </a:lnTo>
                  <a:lnTo>
                    <a:pt x="295" y="825"/>
                  </a:lnTo>
                  <a:lnTo>
                    <a:pt x="295" y="828"/>
                  </a:lnTo>
                  <a:lnTo>
                    <a:pt x="295" y="829"/>
                  </a:lnTo>
                  <a:lnTo>
                    <a:pt x="295" y="833"/>
                  </a:lnTo>
                  <a:lnTo>
                    <a:pt x="296" y="836"/>
                  </a:lnTo>
                  <a:lnTo>
                    <a:pt x="296" y="837"/>
                  </a:lnTo>
                  <a:lnTo>
                    <a:pt x="296" y="839"/>
                  </a:lnTo>
                  <a:lnTo>
                    <a:pt x="296" y="840"/>
                  </a:lnTo>
                  <a:lnTo>
                    <a:pt x="296" y="842"/>
                  </a:lnTo>
                  <a:lnTo>
                    <a:pt x="296" y="842"/>
                  </a:lnTo>
                  <a:lnTo>
                    <a:pt x="296" y="843"/>
                  </a:lnTo>
                  <a:lnTo>
                    <a:pt x="295" y="846"/>
                  </a:lnTo>
                  <a:lnTo>
                    <a:pt x="295" y="848"/>
                  </a:lnTo>
                  <a:lnTo>
                    <a:pt x="293" y="851"/>
                  </a:lnTo>
                  <a:lnTo>
                    <a:pt x="293" y="852"/>
                  </a:lnTo>
                  <a:lnTo>
                    <a:pt x="292" y="854"/>
                  </a:lnTo>
                  <a:lnTo>
                    <a:pt x="291" y="857"/>
                  </a:lnTo>
                  <a:lnTo>
                    <a:pt x="291" y="859"/>
                  </a:lnTo>
                  <a:lnTo>
                    <a:pt x="289" y="863"/>
                  </a:lnTo>
                  <a:lnTo>
                    <a:pt x="289" y="865"/>
                  </a:lnTo>
                  <a:lnTo>
                    <a:pt x="288" y="868"/>
                  </a:lnTo>
                  <a:lnTo>
                    <a:pt x="288" y="869"/>
                  </a:lnTo>
                  <a:lnTo>
                    <a:pt x="288" y="872"/>
                  </a:lnTo>
                  <a:lnTo>
                    <a:pt x="287" y="874"/>
                  </a:lnTo>
                  <a:lnTo>
                    <a:pt x="287" y="877"/>
                  </a:lnTo>
                  <a:lnTo>
                    <a:pt x="287" y="879"/>
                  </a:lnTo>
                  <a:lnTo>
                    <a:pt x="285" y="880"/>
                  </a:lnTo>
                  <a:lnTo>
                    <a:pt x="285" y="884"/>
                  </a:lnTo>
                  <a:lnTo>
                    <a:pt x="285" y="885"/>
                  </a:lnTo>
                  <a:lnTo>
                    <a:pt x="284" y="889"/>
                  </a:lnTo>
                  <a:lnTo>
                    <a:pt x="284" y="894"/>
                  </a:lnTo>
                  <a:lnTo>
                    <a:pt x="282" y="895"/>
                  </a:lnTo>
                  <a:lnTo>
                    <a:pt x="281" y="903"/>
                  </a:lnTo>
                  <a:lnTo>
                    <a:pt x="281" y="906"/>
                  </a:lnTo>
                  <a:lnTo>
                    <a:pt x="280" y="914"/>
                  </a:lnTo>
                  <a:lnTo>
                    <a:pt x="280" y="916"/>
                  </a:lnTo>
                  <a:lnTo>
                    <a:pt x="280" y="917"/>
                  </a:lnTo>
                  <a:lnTo>
                    <a:pt x="280" y="918"/>
                  </a:lnTo>
                  <a:lnTo>
                    <a:pt x="280" y="920"/>
                  </a:lnTo>
                  <a:lnTo>
                    <a:pt x="280" y="921"/>
                  </a:lnTo>
                  <a:lnTo>
                    <a:pt x="280" y="922"/>
                  </a:lnTo>
                  <a:lnTo>
                    <a:pt x="280" y="924"/>
                  </a:lnTo>
                  <a:lnTo>
                    <a:pt x="281" y="926"/>
                  </a:lnTo>
                  <a:lnTo>
                    <a:pt x="281" y="928"/>
                  </a:lnTo>
                  <a:lnTo>
                    <a:pt x="281" y="929"/>
                  </a:lnTo>
                  <a:lnTo>
                    <a:pt x="281" y="932"/>
                  </a:lnTo>
                  <a:lnTo>
                    <a:pt x="281" y="933"/>
                  </a:lnTo>
                  <a:lnTo>
                    <a:pt x="280" y="936"/>
                  </a:lnTo>
                  <a:lnTo>
                    <a:pt x="278" y="943"/>
                  </a:lnTo>
                  <a:lnTo>
                    <a:pt x="278" y="944"/>
                  </a:lnTo>
                  <a:lnTo>
                    <a:pt x="280" y="946"/>
                  </a:lnTo>
                  <a:lnTo>
                    <a:pt x="280" y="947"/>
                  </a:lnTo>
                  <a:lnTo>
                    <a:pt x="280" y="948"/>
                  </a:lnTo>
                  <a:lnTo>
                    <a:pt x="281" y="950"/>
                  </a:lnTo>
                  <a:lnTo>
                    <a:pt x="281" y="951"/>
                  </a:lnTo>
                  <a:lnTo>
                    <a:pt x="282" y="951"/>
                  </a:lnTo>
                  <a:lnTo>
                    <a:pt x="284" y="953"/>
                  </a:lnTo>
                  <a:lnTo>
                    <a:pt x="285" y="953"/>
                  </a:lnTo>
                  <a:lnTo>
                    <a:pt x="287" y="954"/>
                  </a:lnTo>
                  <a:lnTo>
                    <a:pt x="288" y="954"/>
                  </a:lnTo>
                  <a:lnTo>
                    <a:pt x="289" y="954"/>
                  </a:lnTo>
                  <a:lnTo>
                    <a:pt x="291" y="954"/>
                  </a:lnTo>
                  <a:lnTo>
                    <a:pt x="293" y="954"/>
                  </a:lnTo>
                  <a:lnTo>
                    <a:pt x="295" y="953"/>
                  </a:lnTo>
                  <a:lnTo>
                    <a:pt x="296" y="953"/>
                  </a:lnTo>
                  <a:lnTo>
                    <a:pt x="296" y="954"/>
                  </a:lnTo>
                  <a:lnTo>
                    <a:pt x="296" y="961"/>
                  </a:lnTo>
                  <a:lnTo>
                    <a:pt x="293" y="961"/>
                  </a:lnTo>
                  <a:lnTo>
                    <a:pt x="288" y="961"/>
                  </a:lnTo>
                  <a:lnTo>
                    <a:pt x="284" y="961"/>
                  </a:lnTo>
                  <a:lnTo>
                    <a:pt x="280" y="961"/>
                  </a:lnTo>
                  <a:lnTo>
                    <a:pt x="278" y="961"/>
                  </a:lnTo>
                  <a:lnTo>
                    <a:pt x="277" y="961"/>
                  </a:lnTo>
                  <a:lnTo>
                    <a:pt x="276" y="961"/>
                  </a:lnTo>
                  <a:lnTo>
                    <a:pt x="274" y="961"/>
                  </a:lnTo>
                  <a:lnTo>
                    <a:pt x="273" y="961"/>
                  </a:lnTo>
                  <a:lnTo>
                    <a:pt x="271" y="961"/>
                  </a:lnTo>
                  <a:lnTo>
                    <a:pt x="269" y="961"/>
                  </a:lnTo>
                  <a:lnTo>
                    <a:pt x="266" y="962"/>
                  </a:lnTo>
                  <a:lnTo>
                    <a:pt x="263" y="962"/>
                  </a:lnTo>
                  <a:lnTo>
                    <a:pt x="260" y="962"/>
                  </a:lnTo>
                  <a:lnTo>
                    <a:pt x="259" y="963"/>
                  </a:lnTo>
                  <a:lnTo>
                    <a:pt x="256" y="965"/>
                  </a:lnTo>
                  <a:lnTo>
                    <a:pt x="254" y="965"/>
                  </a:lnTo>
                  <a:lnTo>
                    <a:pt x="250" y="966"/>
                  </a:lnTo>
                  <a:lnTo>
                    <a:pt x="247" y="968"/>
                  </a:lnTo>
                  <a:lnTo>
                    <a:pt x="245" y="969"/>
                  </a:lnTo>
                  <a:lnTo>
                    <a:pt x="240" y="972"/>
                  </a:lnTo>
                  <a:lnTo>
                    <a:pt x="239" y="972"/>
                  </a:lnTo>
                  <a:lnTo>
                    <a:pt x="230" y="976"/>
                  </a:lnTo>
                  <a:lnTo>
                    <a:pt x="226" y="979"/>
                  </a:lnTo>
                  <a:lnTo>
                    <a:pt x="223" y="980"/>
                  </a:lnTo>
                  <a:lnTo>
                    <a:pt x="219" y="983"/>
                  </a:lnTo>
                  <a:lnTo>
                    <a:pt x="217" y="983"/>
                  </a:lnTo>
                  <a:lnTo>
                    <a:pt x="215" y="984"/>
                  </a:lnTo>
                  <a:lnTo>
                    <a:pt x="214" y="985"/>
                  </a:lnTo>
                  <a:lnTo>
                    <a:pt x="213" y="985"/>
                  </a:lnTo>
                  <a:lnTo>
                    <a:pt x="199" y="992"/>
                  </a:lnTo>
                  <a:lnTo>
                    <a:pt x="193" y="996"/>
                  </a:lnTo>
                  <a:lnTo>
                    <a:pt x="193" y="996"/>
                  </a:lnTo>
                  <a:lnTo>
                    <a:pt x="193" y="998"/>
                  </a:lnTo>
                  <a:lnTo>
                    <a:pt x="192" y="998"/>
                  </a:lnTo>
                  <a:lnTo>
                    <a:pt x="175" y="1006"/>
                  </a:lnTo>
                  <a:lnTo>
                    <a:pt x="156" y="1016"/>
                  </a:lnTo>
                  <a:lnTo>
                    <a:pt x="151" y="1020"/>
                  </a:lnTo>
                  <a:lnTo>
                    <a:pt x="145" y="1022"/>
                  </a:lnTo>
                  <a:lnTo>
                    <a:pt x="143" y="1024"/>
                  </a:lnTo>
                  <a:lnTo>
                    <a:pt x="140" y="1025"/>
                  </a:lnTo>
                  <a:lnTo>
                    <a:pt x="138" y="1025"/>
                  </a:lnTo>
                  <a:lnTo>
                    <a:pt x="137" y="1026"/>
                  </a:lnTo>
                  <a:lnTo>
                    <a:pt x="132" y="1029"/>
                  </a:lnTo>
                  <a:lnTo>
                    <a:pt x="130" y="1031"/>
                  </a:lnTo>
                  <a:lnTo>
                    <a:pt x="128" y="1032"/>
                  </a:lnTo>
                  <a:lnTo>
                    <a:pt x="123" y="1033"/>
                  </a:lnTo>
                  <a:lnTo>
                    <a:pt x="117" y="1036"/>
                  </a:lnTo>
                  <a:lnTo>
                    <a:pt x="117" y="1037"/>
                  </a:lnTo>
                  <a:lnTo>
                    <a:pt x="112" y="1039"/>
                  </a:lnTo>
                  <a:lnTo>
                    <a:pt x="111" y="1039"/>
                  </a:lnTo>
                  <a:lnTo>
                    <a:pt x="108" y="1040"/>
                  </a:lnTo>
                  <a:lnTo>
                    <a:pt x="101" y="1043"/>
                  </a:lnTo>
                  <a:lnTo>
                    <a:pt x="99" y="1046"/>
                  </a:lnTo>
                  <a:lnTo>
                    <a:pt x="97" y="1046"/>
                  </a:lnTo>
                  <a:lnTo>
                    <a:pt x="95" y="1047"/>
                  </a:lnTo>
                  <a:lnTo>
                    <a:pt x="95" y="1047"/>
                  </a:lnTo>
                  <a:lnTo>
                    <a:pt x="92" y="1048"/>
                  </a:lnTo>
                  <a:lnTo>
                    <a:pt x="89" y="1048"/>
                  </a:lnTo>
                  <a:lnTo>
                    <a:pt x="88" y="1048"/>
                  </a:lnTo>
                  <a:lnTo>
                    <a:pt x="86" y="1048"/>
                  </a:lnTo>
                  <a:lnTo>
                    <a:pt x="85" y="1048"/>
                  </a:lnTo>
                  <a:lnTo>
                    <a:pt x="85" y="1050"/>
                  </a:lnTo>
                  <a:lnTo>
                    <a:pt x="85" y="1048"/>
                  </a:lnTo>
                  <a:lnTo>
                    <a:pt x="85" y="1047"/>
                  </a:lnTo>
                  <a:lnTo>
                    <a:pt x="84" y="1036"/>
                  </a:lnTo>
                  <a:lnTo>
                    <a:pt x="93" y="1014"/>
                  </a:lnTo>
                  <a:lnTo>
                    <a:pt x="95" y="984"/>
                  </a:lnTo>
                  <a:lnTo>
                    <a:pt x="95" y="983"/>
                  </a:lnTo>
                  <a:lnTo>
                    <a:pt x="101" y="983"/>
                  </a:lnTo>
                  <a:lnTo>
                    <a:pt x="101" y="970"/>
                  </a:lnTo>
                  <a:lnTo>
                    <a:pt x="101" y="962"/>
                  </a:lnTo>
                  <a:lnTo>
                    <a:pt x="101" y="944"/>
                  </a:lnTo>
                  <a:lnTo>
                    <a:pt x="25" y="943"/>
                  </a:lnTo>
                  <a:lnTo>
                    <a:pt x="23" y="943"/>
                  </a:lnTo>
                  <a:lnTo>
                    <a:pt x="4" y="943"/>
                  </a:lnTo>
                  <a:lnTo>
                    <a:pt x="4" y="942"/>
                  </a:lnTo>
                  <a:lnTo>
                    <a:pt x="1" y="935"/>
                  </a:lnTo>
                  <a:lnTo>
                    <a:pt x="1" y="929"/>
                  </a:lnTo>
                  <a:lnTo>
                    <a:pt x="1" y="928"/>
                  </a:lnTo>
                  <a:lnTo>
                    <a:pt x="0" y="928"/>
                  </a:lnTo>
                  <a:lnTo>
                    <a:pt x="0" y="926"/>
                  </a:lnTo>
                  <a:lnTo>
                    <a:pt x="0" y="925"/>
                  </a:lnTo>
                  <a:lnTo>
                    <a:pt x="12" y="925"/>
                  </a:lnTo>
                  <a:lnTo>
                    <a:pt x="12" y="884"/>
                  </a:lnTo>
                  <a:lnTo>
                    <a:pt x="10" y="884"/>
                  </a:lnTo>
                  <a:lnTo>
                    <a:pt x="10" y="877"/>
                  </a:lnTo>
                  <a:lnTo>
                    <a:pt x="12" y="877"/>
                  </a:lnTo>
                  <a:lnTo>
                    <a:pt x="12" y="874"/>
                  </a:lnTo>
                  <a:lnTo>
                    <a:pt x="55" y="874"/>
                  </a:lnTo>
                  <a:lnTo>
                    <a:pt x="55" y="874"/>
                  </a:lnTo>
                  <a:lnTo>
                    <a:pt x="55" y="794"/>
                  </a:lnTo>
                  <a:lnTo>
                    <a:pt x="63" y="798"/>
                  </a:lnTo>
                  <a:lnTo>
                    <a:pt x="64" y="799"/>
                  </a:lnTo>
                  <a:lnTo>
                    <a:pt x="69" y="800"/>
                  </a:lnTo>
                  <a:lnTo>
                    <a:pt x="71" y="802"/>
                  </a:lnTo>
                  <a:lnTo>
                    <a:pt x="75" y="803"/>
                  </a:lnTo>
                  <a:lnTo>
                    <a:pt x="77" y="805"/>
                  </a:lnTo>
                  <a:lnTo>
                    <a:pt x="82" y="806"/>
                  </a:lnTo>
                  <a:lnTo>
                    <a:pt x="84" y="807"/>
                  </a:lnTo>
                  <a:lnTo>
                    <a:pt x="86" y="809"/>
                  </a:lnTo>
                  <a:lnTo>
                    <a:pt x="89" y="809"/>
                  </a:lnTo>
                  <a:lnTo>
                    <a:pt x="91" y="810"/>
                  </a:lnTo>
                  <a:lnTo>
                    <a:pt x="92" y="810"/>
                  </a:lnTo>
                  <a:lnTo>
                    <a:pt x="93" y="810"/>
                  </a:lnTo>
                  <a:lnTo>
                    <a:pt x="93" y="811"/>
                  </a:lnTo>
                  <a:lnTo>
                    <a:pt x="95" y="811"/>
                  </a:lnTo>
                  <a:lnTo>
                    <a:pt x="95" y="811"/>
                  </a:lnTo>
                  <a:lnTo>
                    <a:pt x="96" y="811"/>
                  </a:lnTo>
                  <a:lnTo>
                    <a:pt x="97" y="811"/>
                  </a:lnTo>
                  <a:lnTo>
                    <a:pt x="99" y="811"/>
                  </a:lnTo>
                  <a:lnTo>
                    <a:pt x="104" y="813"/>
                  </a:lnTo>
                  <a:lnTo>
                    <a:pt x="106" y="813"/>
                  </a:lnTo>
                  <a:lnTo>
                    <a:pt x="107" y="813"/>
                  </a:lnTo>
                  <a:lnTo>
                    <a:pt x="108" y="814"/>
                  </a:lnTo>
                  <a:lnTo>
                    <a:pt x="110" y="814"/>
                  </a:lnTo>
                  <a:lnTo>
                    <a:pt x="111" y="814"/>
                  </a:lnTo>
                  <a:lnTo>
                    <a:pt x="112" y="814"/>
                  </a:lnTo>
                  <a:lnTo>
                    <a:pt x="114" y="814"/>
                  </a:lnTo>
                  <a:lnTo>
                    <a:pt x="115" y="815"/>
                  </a:lnTo>
                  <a:lnTo>
                    <a:pt x="121" y="817"/>
                  </a:lnTo>
                  <a:lnTo>
                    <a:pt x="129" y="820"/>
                  </a:lnTo>
                  <a:lnTo>
                    <a:pt x="133" y="821"/>
                  </a:lnTo>
                  <a:lnTo>
                    <a:pt x="134" y="821"/>
                  </a:lnTo>
                  <a:lnTo>
                    <a:pt x="137" y="821"/>
                  </a:lnTo>
                  <a:lnTo>
                    <a:pt x="137" y="822"/>
                  </a:lnTo>
                  <a:lnTo>
                    <a:pt x="138" y="822"/>
                  </a:lnTo>
                  <a:lnTo>
                    <a:pt x="140" y="822"/>
                  </a:lnTo>
                  <a:lnTo>
                    <a:pt x="140" y="824"/>
                  </a:lnTo>
                  <a:lnTo>
                    <a:pt x="141" y="824"/>
                  </a:lnTo>
                  <a:lnTo>
                    <a:pt x="144" y="826"/>
                  </a:lnTo>
                  <a:lnTo>
                    <a:pt x="144" y="824"/>
                  </a:lnTo>
                  <a:lnTo>
                    <a:pt x="144" y="820"/>
                  </a:lnTo>
                  <a:lnTo>
                    <a:pt x="144" y="814"/>
                  </a:lnTo>
                  <a:lnTo>
                    <a:pt x="143" y="810"/>
                  </a:lnTo>
                  <a:lnTo>
                    <a:pt x="141" y="809"/>
                  </a:lnTo>
                  <a:lnTo>
                    <a:pt x="137" y="802"/>
                  </a:lnTo>
                  <a:lnTo>
                    <a:pt x="144" y="803"/>
                  </a:lnTo>
                  <a:lnTo>
                    <a:pt x="144" y="794"/>
                  </a:lnTo>
                  <a:lnTo>
                    <a:pt x="145" y="794"/>
                  </a:lnTo>
                  <a:lnTo>
                    <a:pt x="147" y="792"/>
                  </a:lnTo>
                  <a:lnTo>
                    <a:pt x="148" y="792"/>
                  </a:lnTo>
                  <a:lnTo>
                    <a:pt x="148" y="791"/>
                  </a:lnTo>
                  <a:lnTo>
                    <a:pt x="149" y="791"/>
                  </a:lnTo>
                  <a:lnTo>
                    <a:pt x="151" y="791"/>
                  </a:lnTo>
                  <a:lnTo>
                    <a:pt x="151" y="789"/>
                  </a:lnTo>
                  <a:lnTo>
                    <a:pt x="151" y="788"/>
                  </a:lnTo>
                  <a:lnTo>
                    <a:pt x="151" y="785"/>
                  </a:lnTo>
                  <a:lnTo>
                    <a:pt x="151" y="784"/>
                  </a:lnTo>
                  <a:lnTo>
                    <a:pt x="152" y="780"/>
                  </a:lnTo>
                  <a:lnTo>
                    <a:pt x="152" y="778"/>
                  </a:lnTo>
                  <a:lnTo>
                    <a:pt x="154" y="777"/>
                  </a:lnTo>
                  <a:lnTo>
                    <a:pt x="155" y="776"/>
                  </a:lnTo>
                  <a:lnTo>
                    <a:pt x="156" y="776"/>
                  </a:lnTo>
                  <a:lnTo>
                    <a:pt x="160" y="774"/>
                  </a:lnTo>
                  <a:lnTo>
                    <a:pt x="165" y="773"/>
                  </a:lnTo>
                  <a:lnTo>
                    <a:pt x="169" y="774"/>
                  </a:lnTo>
                  <a:lnTo>
                    <a:pt x="171" y="774"/>
                  </a:lnTo>
                  <a:lnTo>
                    <a:pt x="180" y="773"/>
                  </a:lnTo>
                  <a:lnTo>
                    <a:pt x="181" y="772"/>
                  </a:lnTo>
                  <a:lnTo>
                    <a:pt x="182" y="768"/>
                  </a:lnTo>
                  <a:lnTo>
                    <a:pt x="182" y="763"/>
                  </a:lnTo>
                  <a:lnTo>
                    <a:pt x="182" y="759"/>
                  </a:lnTo>
                  <a:lnTo>
                    <a:pt x="185" y="758"/>
                  </a:lnTo>
                  <a:lnTo>
                    <a:pt x="185" y="757"/>
                  </a:lnTo>
                  <a:lnTo>
                    <a:pt x="186" y="755"/>
                  </a:lnTo>
                  <a:lnTo>
                    <a:pt x="188" y="755"/>
                  </a:lnTo>
                  <a:lnTo>
                    <a:pt x="188" y="754"/>
                  </a:lnTo>
                  <a:lnTo>
                    <a:pt x="189" y="754"/>
                  </a:lnTo>
                  <a:lnTo>
                    <a:pt x="191" y="752"/>
                  </a:lnTo>
                  <a:lnTo>
                    <a:pt x="191" y="748"/>
                  </a:lnTo>
                  <a:lnTo>
                    <a:pt x="191" y="747"/>
                  </a:lnTo>
                  <a:lnTo>
                    <a:pt x="191" y="744"/>
                  </a:lnTo>
                  <a:lnTo>
                    <a:pt x="191" y="743"/>
                  </a:lnTo>
                  <a:lnTo>
                    <a:pt x="192" y="743"/>
                  </a:lnTo>
                  <a:lnTo>
                    <a:pt x="193" y="743"/>
                  </a:lnTo>
                  <a:lnTo>
                    <a:pt x="193" y="743"/>
                  </a:lnTo>
                  <a:lnTo>
                    <a:pt x="193" y="741"/>
                  </a:lnTo>
                  <a:lnTo>
                    <a:pt x="193" y="740"/>
                  </a:lnTo>
                  <a:lnTo>
                    <a:pt x="195" y="740"/>
                  </a:lnTo>
                  <a:lnTo>
                    <a:pt x="196" y="739"/>
                  </a:lnTo>
                  <a:lnTo>
                    <a:pt x="200" y="736"/>
                  </a:lnTo>
                  <a:lnTo>
                    <a:pt x="202" y="733"/>
                  </a:lnTo>
                  <a:lnTo>
                    <a:pt x="203" y="732"/>
                  </a:lnTo>
                  <a:lnTo>
                    <a:pt x="203" y="731"/>
                  </a:lnTo>
                  <a:lnTo>
                    <a:pt x="203" y="729"/>
                  </a:lnTo>
                  <a:lnTo>
                    <a:pt x="204" y="725"/>
                  </a:lnTo>
                  <a:lnTo>
                    <a:pt x="203" y="722"/>
                  </a:lnTo>
                  <a:lnTo>
                    <a:pt x="204" y="721"/>
                  </a:lnTo>
                  <a:lnTo>
                    <a:pt x="206" y="720"/>
                  </a:lnTo>
                  <a:lnTo>
                    <a:pt x="208" y="715"/>
                  </a:lnTo>
                  <a:lnTo>
                    <a:pt x="210" y="713"/>
                  </a:lnTo>
                  <a:lnTo>
                    <a:pt x="208" y="710"/>
                  </a:lnTo>
                  <a:lnTo>
                    <a:pt x="208" y="709"/>
                  </a:lnTo>
                  <a:lnTo>
                    <a:pt x="207" y="707"/>
                  </a:lnTo>
                  <a:lnTo>
                    <a:pt x="207" y="706"/>
                  </a:lnTo>
                  <a:lnTo>
                    <a:pt x="182" y="706"/>
                  </a:lnTo>
                  <a:lnTo>
                    <a:pt x="182" y="668"/>
                  </a:lnTo>
                  <a:lnTo>
                    <a:pt x="184" y="628"/>
                  </a:lnTo>
                  <a:lnTo>
                    <a:pt x="186" y="628"/>
                  </a:lnTo>
                  <a:lnTo>
                    <a:pt x="189" y="628"/>
                  </a:lnTo>
                  <a:lnTo>
                    <a:pt x="189" y="615"/>
                  </a:lnTo>
                  <a:lnTo>
                    <a:pt x="189" y="587"/>
                  </a:lnTo>
                  <a:lnTo>
                    <a:pt x="189" y="572"/>
                  </a:lnTo>
                  <a:lnTo>
                    <a:pt x="189" y="561"/>
                  </a:lnTo>
                  <a:lnTo>
                    <a:pt x="189" y="559"/>
                  </a:lnTo>
                  <a:lnTo>
                    <a:pt x="236" y="559"/>
                  </a:lnTo>
                  <a:lnTo>
                    <a:pt x="239" y="559"/>
                  </a:lnTo>
                  <a:lnTo>
                    <a:pt x="239" y="561"/>
                  </a:lnTo>
                  <a:lnTo>
                    <a:pt x="248" y="561"/>
                  </a:lnTo>
                  <a:lnTo>
                    <a:pt x="259" y="558"/>
                  </a:lnTo>
                  <a:lnTo>
                    <a:pt x="262" y="558"/>
                  </a:lnTo>
                  <a:lnTo>
                    <a:pt x="263" y="558"/>
                  </a:lnTo>
                  <a:lnTo>
                    <a:pt x="266" y="559"/>
                  </a:lnTo>
                  <a:lnTo>
                    <a:pt x="267" y="559"/>
                  </a:lnTo>
                  <a:lnTo>
                    <a:pt x="270" y="561"/>
                  </a:lnTo>
                  <a:lnTo>
                    <a:pt x="276" y="561"/>
                  </a:lnTo>
                  <a:lnTo>
                    <a:pt x="278" y="561"/>
                  </a:lnTo>
                  <a:lnTo>
                    <a:pt x="285" y="554"/>
                  </a:lnTo>
                  <a:lnTo>
                    <a:pt x="292" y="554"/>
                  </a:lnTo>
                  <a:lnTo>
                    <a:pt x="299" y="561"/>
                  </a:lnTo>
                  <a:lnTo>
                    <a:pt x="302" y="561"/>
                  </a:lnTo>
                  <a:lnTo>
                    <a:pt x="303" y="561"/>
                  </a:lnTo>
                  <a:lnTo>
                    <a:pt x="307" y="559"/>
                  </a:lnTo>
                  <a:lnTo>
                    <a:pt x="310" y="563"/>
                  </a:lnTo>
                  <a:lnTo>
                    <a:pt x="313" y="562"/>
                  </a:lnTo>
                  <a:lnTo>
                    <a:pt x="314" y="562"/>
                  </a:lnTo>
                  <a:lnTo>
                    <a:pt x="314" y="559"/>
                  </a:lnTo>
                  <a:lnTo>
                    <a:pt x="315" y="554"/>
                  </a:lnTo>
                  <a:lnTo>
                    <a:pt x="315" y="552"/>
                  </a:lnTo>
                  <a:lnTo>
                    <a:pt x="317" y="551"/>
                  </a:lnTo>
                  <a:lnTo>
                    <a:pt x="319" y="550"/>
                  </a:lnTo>
                  <a:lnTo>
                    <a:pt x="321" y="550"/>
                  </a:lnTo>
                  <a:lnTo>
                    <a:pt x="322" y="550"/>
                  </a:lnTo>
                  <a:lnTo>
                    <a:pt x="324" y="550"/>
                  </a:lnTo>
                  <a:lnTo>
                    <a:pt x="324" y="551"/>
                  </a:lnTo>
                  <a:lnTo>
                    <a:pt x="325" y="551"/>
                  </a:lnTo>
                  <a:lnTo>
                    <a:pt x="326" y="551"/>
                  </a:lnTo>
                  <a:lnTo>
                    <a:pt x="330" y="551"/>
                  </a:lnTo>
                  <a:lnTo>
                    <a:pt x="332" y="552"/>
                  </a:lnTo>
                  <a:lnTo>
                    <a:pt x="334" y="554"/>
                  </a:lnTo>
                  <a:lnTo>
                    <a:pt x="336" y="555"/>
                  </a:lnTo>
                  <a:lnTo>
                    <a:pt x="339" y="557"/>
                  </a:lnTo>
                  <a:lnTo>
                    <a:pt x="341" y="559"/>
                  </a:lnTo>
                  <a:lnTo>
                    <a:pt x="344" y="559"/>
                  </a:lnTo>
                  <a:lnTo>
                    <a:pt x="345" y="559"/>
                  </a:lnTo>
                  <a:lnTo>
                    <a:pt x="347" y="561"/>
                  </a:lnTo>
                  <a:lnTo>
                    <a:pt x="348" y="555"/>
                  </a:lnTo>
                  <a:lnTo>
                    <a:pt x="356" y="557"/>
                  </a:lnTo>
                  <a:lnTo>
                    <a:pt x="358" y="558"/>
                  </a:lnTo>
                  <a:lnTo>
                    <a:pt x="358" y="557"/>
                  </a:lnTo>
                  <a:lnTo>
                    <a:pt x="358" y="555"/>
                  </a:lnTo>
                  <a:lnTo>
                    <a:pt x="358" y="554"/>
                  </a:lnTo>
                  <a:lnTo>
                    <a:pt x="359" y="554"/>
                  </a:lnTo>
                  <a:lnTo>
                    <a:pt x="359" y="552"/>
                  </a:lnTo>
                  <a:lnTo>
                    <a:pt x="362" y="552"/>
                  </a:lnTo>
                  <a:lnTo>
                    <a:pt x="363" y="551"/>
                  </a:lnTo>
                  <a:lnTo>
                    <a:pt x="362" y="544"/>
                  </a:lnTo>
                  <a:lnTo>
                    <a:pt x="362" y="539"/>
                  </a:lnTo>
                  <a:lnTo>
                    <a:pt x="362" y="536"/>
                  </a:lnTo>
                  <a:lnTo>
                    <a:pt x="355" y="539"/>
                  </a:lnTo>
                  <a:lnTo>
                    <a:pt x="354" y="539"/>
                  </a:lnTo>
                  <a:lnTo>
                    <a:pt x="352" y="539"/>
                  </a:lnTo>
                  <a:lnTo>
                    <a:pt x="351" y="539"/>
                  </a:lnTo>
                  <a:lnTo>
                    <a:pt x="350" y="539"/>
                  </a:lnTo>
                  <a:lnTo>
                    <a:pt x="348" y="539"/>
                  </a:lnTo>
                  <a:lnTo>
                    <a:pt x="347" y="539"/>
                  </a:lnTo>
                  <a:lnTo>
                    <a:pt x="347" y="537"/>
                  </a:lnTo>
                  <a:lnTo>
                    <a:pt x="344" y="537"/>
                  </a:lnTo>
                  <a:lnTo>
                    <a:pt x="343" y="536"/>
                  </a:lnTo>
                  <a:lnTo>
                    <a:pt x="326" y="529"/>
                  </a:lnTo>
                  <a:lnTo>
                    <a:pt x="325" y="529"/>
                  </a:lnTo>
                  <a:lnTo>
                    <a:pt x="293" y="514"/>
                  </a:lnTo>
                  <a:lnTo>
                    <a:pt x="291" y="511"/>
                  </a:lnTo>
                  <a:lnTo>
                    <a:pt x="288" y="511"/>
                  </a:lnTo>
                  <a:lnTo>
                    <a:pt x="285" y="509"/>
                  </a:lnTo>
                  <a:lnTo>
                    <a:pt x="230" y="448"/>
                  </a:lnTo>
                  <a:lnTo>
                    <a:pt x="226" y="448"/>
                  </a:lnTo>
                  <a:lnTo>
                    <a:pt x="223" y="446"/>
                  </a:lnTo>
                  <a:lnTo>
                    <a:pt x="221" y="443"/>
                  </a:lnTo>
                  <a:lnTo>
                    <a:pt x="219" y="441"/>
                  </a:lnTo>
                  <a:lnTo>
                    <a:pt x="217" y="437"/>
                  </a:lnTo>
                  <a:lnTo>
                    <a:pt x="208" y="429"/>
                  </a:lnTo>
                  <a:lnTo>
                    <a:pt x="163" y="380"/>
                  </a:lnTo>
                  <a:lnTo>
                    <a:pt x="163" y="380"/>
                  </a:lnTo>
                  <a:lnTo>
                    <a:pt x="162" y="380"/>
                  </a:lnTo>
                  <a:lnTo>
                    <a:pt x="162" y="378"/>
                  </a:lnTo>
                  <a:lnTo>
                    <a:pt x="129" y="352"/>
                  </a:lnTo>
                  <a:lnTo>
                    <a:pt x="128" y="351"/>
                  </a:lnTo>
                  <a:lnTo>
                    <a:pt x="123" y="347"/>
                  </a:lnTo>
                  <a:lnTo>
                    <a:pt x="115" y="343"/>
                  </a:lnTo>
                  <a:lnTo>
                    <a:pt x="108" y="337"/>
                  </a:lnTo>
                  <a:lnTo>
                    <a:pt x="100" y="330"/>
                  </a:lnTo>
                  <a:lnTo>
                    <a:pt x="106" y="330"/>
                  </a:lnTo>
                  <a:lnTo>
                    <a:pt x="118" y="330"/>
                  </a:lnTo>
                  <a:lnTo>
                    <a:pt x="122" y="330"/>
                  </a:lnTo>
                  <a:lnTo>
                    <a:pt x="123" y="330"/>
                  </a:lnTo>
                  <a:lnTo>
                    <a:pt x="133" y="330"/>
                  </a:lnTo>
                  <a:lnTo>
                    <a:pt x="136" y="330"/>
                  </a:lnTo>
                  <a:lnTo>
                    <a:pt x="137" y="295"/>
                  </a:lnTo>
                  <a:lnTo>
                    <a:pt x="138" y="295"/>
                  </a:lnTo>
                  <a:lnTo>
                    <a:pt x="140" y="295"/>
                  </a:lnTo>
                  <a:lnTo>
                    <a:pt x="141" y="296"/>
                  </a:lnTo>
                  <a:lnTo>
                    <a:pt x="144" y="298"/>
                  </a:lnTo>
                  <a:lnTo>
                    <a:pt x="145" y="298"/>
                  </a:lnTo>
                  <a:lnTo>
                    <a:pt x="147" y="298"/>
                  </a:lnTo>
                  <a:lnTo>
                    <a:pt x="148" y="298"/>
                  </a:lnTo>
                  <a:lnTo>
                    <a:pt x="148" y="299"/>
                  </a:lnTo>
                  <a:lnTo>
                    <a:pt x="149" y="299"/>
                  </a:lnTo>
                  <a:lnTo>
                    <a:pt x="151" y="299"/>
                  </a:lnTo>
                  <a:lnTo>
                    <a:pt x="154" y="299"/>
                  </a:lnTo>
                  <a:lnTo>
                    <a:pt x="155" y="299"/>
                  </a:lnTo>
                  <a:lnTo>
                    <a:pt x="156" y="299"/>
                  </a:lnTo>
                  <a:lnTo>
                    <a:pt x="158" y="299"/>
                  </a:lnTo>
                  <a:lnTo>
                    <a:pt x="159" y="299"/>
                  </a:lnTo>
                  <a:lnTo>
                    <a:pt x="162" y="302"/>
                  </a:lnTo>
                  <a:lnTo>
                    <a:pt x="165" y="303"/>
                  </a:lnTo>
                  <a:lnTo>
                    <a:pt x="167" y="304"/>
                  </a:lnTo>
                  <a:lnTo>
                    <a:pt x="169" y="304"/>
                  </a:lnTo>
                  <a:lnTo>
                    <a:pt x="169" y="306"/>
                  </a:lnTo>
                  <a:lnTo>
                    <a:pt x="170" y="304"/>
                  </a:lnTo>
                  <a:lnTo>
                    <a:pt x="171" y="304"/>
                  </a:lnTo>
                  <a:lnTo>
                    <a:pt x="175" y="302"/>
                  </a:lnTo>
                  <a:lnTo>
                    <a:pt x="175" y="296"/>
                  </a:lnTo>
                  <a:lnTo>
                    <a:pt x="213" y="296"/>
                  </a:lnTo>
                  <a:lnTo>
                    <a:pt x="213" y="291"/>
                  </a:lnTo>
                  <a:lnTo>
                    <a:pt x="215" y="291"/>
                  </a:lnTo>
                  <a:lnTo>
                    <a:pt x="217" y="292"/>
                  </a:lnTo>
                  <a:lnTo>
                    <a:pt x="234" y="292"/>
                  </a:lnTo>
                  <a:lnTo>
                    <a:pt x="252" y="292"/>
                  </a:lnTo>
                  <a:lnTo>
                    <a:pt x="252" y="304"/>
                  </a:lnTo>
                  <a:lnTo>
                    <a:pt x="252" y="307"/>
                  </a:lnTo>
                  <a:lnTo>
                    <a:pt x="254" y="310"/>
                  </a:lnTo>
                  <a:lnTo>
                    <a:pt x="259" y="310"/>
                  </a:lnTo>
                  <a:lnTo>
                    <a:pt x="285" y="313"/>
                  </a:lnTo>
                  <a:lnTo>
                    <a:pt x="285" y="314"/>
                  </a:lnTo>
                  <a:lnTo>
                    <a:pt x="285" y="315"/>
                  </a:lnTo>
                  <a:lnTo>
                    <a:pt x="287" y="315"/>
                  </a:lnTo>
                  <a:lnTo>
                    <a:pt x="288" y="315"/>
                  </a:lnTo>
                  <a:lnTo>
                    <a:pt x="288" y="314"/>
                  </a:lnTo>
                  <a:lnTo>
                    <a:pt x="289" y="313"/>
                  </a:lnTo>
                  <a:lnTo>
                    <a:pt x="291" y="314"/>
                  </a:lnTo>
                  <a:lnTo>
                    <a:pt x="292" y="314"/>
                  </a:lnTo>
                  <a:lnTo>
                    <a:pt x="295" y="314"/>
                  </a:lnTo>
                  <a:lnTo>
                    <a:pt x="306" y="314"/>
                  </a:lnTo>
                  <a:lnTo>
                    <a:pt x="310" y="314"/>
                  </a:lnTo>
                  <a:lnTo>
                    <a:pt x="317" y="314"/>
                  </a:lnTo>
                  <a:lnTo>
                    <a:pt x="318" y="314"/>
                  </a:lnTo>
                  <a:lnTo>
                    <a:pt x="321" y="314"/>
                  </a:lnTo>
                  <a:lnTo>
                    <a:pt x="322" y="314"/>
                  </a:lnTo>
                  <a:lnTo>
                    <a:pt x="324" y="314"/>
                  </a:lnTo>
                  <a:lnTo>
                    <a:pt x="324" y="314"/>
                  </a:lnTo>
                  <a:lnTo>
                    <a:pt x="326" y="314"/>
                  </a:lnTo>
                  <a:lnTo>
                    <a:pt x="328" y="315"/>
                  </a:lnTo>
                  <a:lnTo>
                    <a:pt x="329" y="317"/>
                  </a:lnTo>
                  <a:lnTo>
                    <a:pt x="330" y="318"/>
                  </a:lnTo>
                  <a:lnTo>
                    <a:pt x="333" y="322"/>
                  </a:lnTo>
                  <a:lnTo>
                    <a:pt x="333" y="321"/>
                  </a:lnTo>
                  <a:lnTo>
                    <a:pt x="333" y="322"/>
                  </a:lnTo>
                  <a:lnTo>
                    <a:pt x="336" y="324"/>
                  </a:lnTo>
                  <a:lnTo>
                    <a:pt x="339" y="326"/>
                  </a:lnTo>
                  <a:lnTo>
                    <a:pt x="340" y="328"/>
                  </a:lnTo>
                  <a:lnTo>
                    <a:pt x="340" y="329"/>
                  </a:lnTo>
                  <a:lnTo>
                    <a:pt x="341" y="332"/>
                  </a:lnTo>
                  <a:lnTo>
                    <a:pt x="341" y="333"/>
                  </a:lnTo>
                  <a:lnTo>
                    <a:pt x="343" y="340"/>
                  </a:lnTo>
                  <a:lnTo>
                    <a:pt x="345" y="347"/>
                  </a:lnTo>
                  <a:lnTo>
                    <a:pt x="344" y="347"/>
                  </a:lnTo>
                  <a:lnTo>
                    <a:pt x="317" y="347"/>
                  </a:lnTo>
                  <a:lnTo>
                    <a:pt x="324" y="366"/>
                  </a:lnTo>
                  <a:lnTo>
                    <a:pt x="333" y="373"/>
                  </a:lnTo>
                  <a:lnTo>
                    <a:pt x="333" y="372"/>
                  </a:lnTo>
                  <a:lnTo>
                    <a:pt x="336" y="367"/>
                  </a:lnTo>
                  <a:lnTo>
                    <a:pt x="337" y="365"/>
                  </a:lnTo>
                  <a:lnTo>
                    <a:pt x="341" y="356"/>
                  </a:lnTo>
                  <a:lnTo>
                    <a:pt x="341" y="358"/>
                  </a:lnTo>
                  <a:lnTo>
                    <a:pt x="355" y="370"/>
                  </a:lnTo>
                  <a:lnTo>
                    <a:pt x="365" y="385"/>
                  </a:lnTo>
                  <a:lnTo>
                    <a:pt x="367" y="387"/>
                  </a:lnTo>
                  <a:lnTo>
                    <a:pt x="369" y="388"/>
                  </a:lnTo>
                  <a:lnTo>
                    <a:pt x="363" y="420"/>
                  </a:lnTo>
                  <a:lnTo>
                    <a:pt x="362" y="420"/>
                  </a:lnTo>
                  <a:lnTo>
                    <a:pt x="366" y="435"/>
                  </a:lnTo>
                  <a:lnTo>
                    <a:pt x="369" y="446"/>
                  </a:lnTo>
                  <a:lnTo>
                    <a:pt x="372" y="446"/>
                  </a:lnTo>
                  <a:lnTo>
                    <a:pt x="374" y="446"/>
                  </a:lnTo>
                  <a:lnTo>
                    <a:pt x="374" y="457"/>
                  </a:lnTo>
                  <a:lnTo>
                    <a:pt x="374" y="458"/>
                  </a:lnTo>
                  <a:lnTo>
                    <a:pt x="377" y="463"/>
                  </a:lnTo>
                  <a:lnTo>
                    <a:pt x="382" y="462"/>
                  </a:lnTo>
                  <a:lnTo>
                    <a:pt x="385" y="462"/>
                  </a:lnTo>
                  <a:lnTo>
                    <a:pt x="393" y="465"/>
                  </a:lnTo>
                  <a:lnTo>
                    <a:pt x="396" y="462"/>
                  </a:lnTo>
                  <a:lnTo>
                    <a:pt x="398" y="461"/>
                  </a:lnTo>
                  <a:lnTo>
                    <a:pt x="402" y="455"/>
                  </a:lnTo>
                  <a:lnTo>
                    <a:pt x="411" y="444"/>
                  </a:lnTo>
                  <a:lnTo>
                    <a:pt x="413" y="443"/>
                  </a:lnTo>
                  <a:lnTo>
                    <a:pt x="414" y="437"/>
                  </a:lnTo>
                  <a:lnTo>
                    <a:pt x="415" y="435"/>
                  </a:lnTo>
                  <a:lnTo>
                    <a:pt x="421" y="436"/>
                  </a:lnTo>
                  <a:lnTo>
                    <a:pt x="421" y="446"/>
                  </a:lnTo>
                  <a:lnTo>
                    <a:pt x="413" y="454"/>
                  </a:lnTo>
                  <a:lnTo>
                    <a:pt x="413" y="455"/>
                  </a:lnTo>
                  <a:lnTo>
                    <a:pt x="413" y="465"/>
                  </a:lnTo>
                  <a:lnTo>
                    <a:pt x="417" y="465"/>
                  </a:lnTo>
                  <a:lnTo>
                    <a:pt x="417" y="470"/>
                  </a:lnTo>
                  <a:lnTo>
                    <a:pt x="414" y="470"/>
                  </a:lnTo>
                  <a:lnTo>
                    <a:pt x="414" y="472"/>
                  </a:lnTo>
                  <a:lnTo>
                    <a:pt x="417" y="477"/>
                  </a:lnTo>
                  <a:lnTo>
                    <a:pt x="418" y="481"/>
                  </a:lnTo>
                  <a:lnTo>
                    <a:pt x="418" y="483"/>
                  </a:lnTo>
                  <a:lnTo>
                    <a:pt x="424" y="483"/>
                  </a:lnTo>
                  <a:lnTo>
                    <a:pt x="433" y="489"/>
                  </a:lnTo>
                  <a:lnTo>
                    <a:pt x="436" y="489"/>
                  </a:lnTo>
                  <a:lnTo>
                    <a:pt x="440" y="489"/>
                  </a:lnTo>
                  <a:lnTo>
                    <a:pt x="440" y="485"/>
                  </a:lnTo>
                  <a:lnTo>
                    <a:pt x="444" y="487"/>
                  </a:lnTo>
                  <a:lnTo>
                    <a:pt x="447" y="488"/>
                  </a:lnTo>
                  <a:lnTo>
                    <a:pt x="448" y="492"/>
                  </a:lnTo>
                  <a:lnTo>
                    <a:pt x="443" y="494"/>
                  </a:lnTo>
                  <a:lnTo>
                    <a:pt x="441" y="495"/>
                  </a:lnTo>
                  <a:lnTo>
                    <a:pt x="440" y="499"/>
                  </a:lnTo>
                  <a:lnTo>
                    <a:pt x="440" y="500"/>
                  </a:lnTo>
                  <a:lnTo>
                    <a:pt x="461" y="500"/>
                  </a:lnTo>
                  <a:lnTo>
                    <a:pt x="461" y="496"/>
                  </a:lnTo>
                  <a:lnTo>
                    <a:pt x="462" y="494"/>
                  </a:lnTo>
                  <a:lnTo>
                    <a:pt x="462" y="492"/>
                  </a:lnTo>
                  <a:lnTo>
                    <a:pt x="462" y="491"/>
                  </a:lnTo>
                  <a:lnTo>
                    <a:pt x="462" y="489"/>
                  </a:lnTo>
                  <a:lnTo>
                    <a:pt x="463" y="488"/>
                  </a:lnTo>
                  <a:lnTo>
                    <a:pt x="465" y="487"/>
                  </a:lnTo>
                  <a:lnTo>
                    <a:pt x="470" y="480"/>
                  </a:lnTo>
                  <a:lnTo>
                    <a:pt x="472" y="480"/>
                  </a:lnTo>
                  <a:lnTo>
                    <a:pt x="472" y="478"/>
                  </a:lnTo>
                  <a:lnTo>
                    <a:pt x="473" y="478"/>
                  </a:lnTo>
                  <a:lnTo>
                    <a:pt x="480" y="448"/>
                  </a:lnTo>
                  <a:lnTo>
                    <a:pt x="473" y="447"/>
                  </a:lnTo>
                  <a:lnTo>
                    <a:pt x="472" y="446"/>
                  </a:lnTo>
                  <a:lnTo>
                    <a:pt x="470" y="446"/>
                  </a:lnTo>
                  <a:lnTo>
                    <a:pt x="470" y="446"/>
                  </a:lnTo>
                  <a:lnTo>
                    <a:pt x="469" y="446"/>
                  </a:lnTo>
                  <a:lnTo>
                    <a:pt x="462" y="439"/>
                  </a:lnTo>
                  <a:lnTo>
                    <a:pt x="461" y="439"/>
                  </a:lnTo>
                  <a:lnTo>
                    <a:pt x="461" y="437"/>
                  </a:lnTo>
                  <a:lnTo>
                    <a:pt x="456" y="433"/>
                  </a:lnTo>
                  <a:lnTo>
                    <a:pt x="455" y="430"/>
                  </a:lnTo>
                  <a:lnTo>
                    <a:pt x="455" y="429"/>
                  </a:lnTo>
                  <a:lnTo>
                    <a:pt x="454" y="428"/>
                  </a:lnTo>
                  <a:lnTo>
                    <a:pt x="451" y="424"/>
                  </a:lnTo>
                  <a:lnTo>
                    <a:pt x="450" y="422"/>
                  </a:lnTo>
                  <a:lnTo>
                    <a:pt x="448" y="422"/>
                  </a:lnTo>
                  <a:lnTo>
                    <a:pt x="448" y="421"/>
                  </a:lnTo>
                  <a:lnTo>
                    <a:pt x="447" y="421"/>
                  </a:lnTo>
                  <a:lnTo>
                    <a:pt x="447" y="418"/>
                  </a:lnTo>
                  <a:lnTo>
                    <a:pt x="448" y="414"/>
                  </a:lnTo>
                  <a:lnTo>
                    <a:pt x="448" y="400"/>
                  </a:lnTo>
                  <a:lnTo>
                    <a:pt x="448" y="398"/>
                  </a:lnTo>
                  <a:lnTo>
                    <a:pt x="448" y="393"/>
                  </a:lnTo>
                  <a:lnTo>
                    <a:pt x="448" y="385"/>
                  </a:lnTo>
                  <a:lnTo>
                    <a:pt x="462" y="385"/>
                  </a:lnTo>
                  <a:lnTo>
                    <a:pt x="502" y="385"/>
                  </a:lnTo>
                  <a:lnTo>
                    <a:pt x="502" y="395"/>
                  </a:lnTo>
                  <a:lnTo>
                    <a:pt x="503" y="413"/>
                  </a:lnTo>
                  <a:lnTo>
                    <a:pt x="506" y="413"/>
                  </a:lnTo>
                  <a:lnTo>
                    <a:pt x="510" y="413"/>
                  </a:lnTo>
                  <a:lnTo>
                    <a:pt x="510" y="402"/>
                  </a:lnTo>
                  <a:lnTo>
                    <a:pt x="510" y="380"/>
                  </a:lnTo>
                  <a:lnTo>
                    <a:pt x="510" y="374"/>
                  </a:lnTo>
                  <a:lnTo>
                    <a:pt x="510" y="367"/>
                  </a:lnTo>
                  <a:lnTo>
                    <a:pt x="510" y="350"/>
                  </a:lnTo>
                  <a:lnTo>
                    <a:pt x="510" y="347"/>
                  </a:lnTo>
                  <a:lnTo>
                    <a:pt x="502" y="347"/>
                  </a:lnTo>
                  <a:lnTo>
                    <a:pt x="498" y="347"/>
                  </a:lnTo>
                  <a:lnTo>
                    <a:pt x="467" y="347"/>
                  </a:lnTo>
                  <a:lnTo>
                    <a:pt x="459" y="347"/>
                  </a:lnTo>
                  <a:lnTo>
                    <a:pt x="448" y="347"/>
                  </a:lnTo>
                  <a:lnTo>
                    <a:pt x="448" y="328"/>
                  </a:lnTo>
                  <a:lnTo>
                    <a:pt x="448" y="317"/>
                  </a:lnTo>
                  <a:lnTo>
                    <a:pt x="447" y="317"/>
                  </a:lnTo>
                  <a:lnTo>
                    <a:pt x="426" y="317"/>
                  </a:lnTo>
                  <a:lnTo>
                    <a:pt x="426" y="306"/>
                  </a:lnTo>
                  <a:lnTo>
                    <a:pt x="426" y="300"/>
                  </a:lnTo>
                  <a:lnTo>
                    <a:pt x="426" y="276"/>
                  </a:lnTo>
                  <a:lnTo>
                    <a:pt x="425" y="272"/>
                  </a:lnTo>
                  <a:lnTo>
                    <a:pt x="424" y="267"/>
                  </a:lnTo>
                  <a:lnTo>
                    <a:pt x="422" y="265"/>
                  </a:lnTo>
                  <a:lnTo>
                    <a:pt x="418" y="252"/>
                  </a:lnTo>
                  <a:lnTo>
                    <a:pt x="418" y="251"/>
                  </a:lnTo>
                  <a:lnTo>
                    <a:pt x="419" y="251"/>
                  </a:lnTo>
                  <a:lnTo>
                    <a:pt x="421" y="251"/>
                  </a:lnTo>
                  <a:lnTo>
                    <a:pt x="422" y="251"/>
                  </a:lnTo>
                  <a:lnTo>
                    <a:pt x="422" y="251"/>
                  </a:lnTo>
                  <a:lnTo>
                    <a:pt x="422" y="250"/>
                  </a:lnTo>
                  <a:lnTo>
                    <a:pt x="424" y="250"/>
                  </a:lnTo>
                  <a:lnTo>
                    <a:pt x="425" y="248"/>
                  </a:lnTo>
                  <a:lnTo>
                    <a:pt x="426" y="248"/>
                  </a:lnTo>
                  <a:lnTo>
                    <a:pt x="428" y="248"/>
                  </a:lnTo>
                  <a:lnTo>
                    <a:pt x="428" y="247"/>
                  </a:lnTo>
                  <a:lnTo>
                    <a:pt x="429" y="247"/>
                  </a:lnTo>
                  <a:lnTo>
                    <a:pt x="429" y="248"/>
                  </a:lnTo>
                  <a:lnTo>
                    <a:pt x="430" y="248"/>
                  </a:lnTo>
                  <a:lnTo>
                    <a:pt x="432" y="248"/>
                  </a:lnTo>
                  <a:lnTo>
                    <a:pt x="432" y="250"/>
                  </a:lnTo>
                  <a:lnTo>
                    <a:pt x="433" y="250"/>
                  </a:lnTo>
                  <a:lnTo>
                    <a:pt x="435" y="250"/>
                  </a:lnTo>
                  <a:lnTo>
                    <a:pt x="435" y="248"/>
                  </a:lnTo>
                  <a:lnTo>
                    <a:pt x="435" y="247"/>
                  </a:lnTo>
                  <a:lnTo>
                    <a:pt x="433" y="247"/>
                  </a:lnTo>
                  <a:lnTo>
                    <a:pt x="432" y="247"/>
                  </a:lnTo>
                  <a:lnTo>
                    <a:pt x="430" y="247"/>
                  </a:lnTo>
                  <a:lnTo>
                    <a:pt x="429" y="247"/>
                  </a:lnTo>
                  <a:lnTo>
                    <a:pt x="428" y="247"/>
                  </a:lnTo>
                  <a:lnTo>
                    <a:pt x="426" y="247"/>
                  </a:lnTo>
                  <a:lnTo>
                    <a:pt x="424" y="247"/>
                  </a:lnTo>
                  <a:lnTo>
                    <a:pt x="422" y="247"/>
                  </a:lnTo>
                  <a:lnTo>
                    <a:pt x="422" y="247"/>
                  </a:lnTo>
                  <a:lnTo>
                    <a:pt x="421" y="247"/>
                  </a:lnTo>
                  <a:lnTo>
                    <a:pt x="419" y="247"/>
                  </a:lnTo>
                  <a:lnTo>
                    <a:pt x="419" y="247"/>
                  </a:lnTo>
                  <a:lnTo>
                    <a:pt x="421" y="247"/>
                  </a:lnTo>
                  <a:lnTo>
                    <a:pt x="421" y="246"/>
                  </a:lnTo>
                  <a:lnTo>
                    <a:pt x="419" y="246"/>
                  </a:lnTo>
                  <a:lnTo>
                    <a:pt x="418" y="247"/>
                  </a:lnTo>
                  <a:lnTo>
                    <a:pt x="417" y="247"/>
                  </a:lnTo>
                  <a:lnTo>
                    <a:pt x="417" y="246"/>
                  </a:lnTo>
                  <a:lnTo>
                    <a:pt x="415" y="246"/>
                  </a:lnTo>
                  <a:lnTo>
                    <a:pt x="414" y="246"/>
                  </a:lnTo>
                  <a:lnTo>
                    <a:pt x="413" y="246"/>
                  </a:lnTo>
                  <a:lnTo>
                    <a:pt x="413" y="247"/>
                  </a:lnTo>
                  <a:lnTo>
                    <a:pt x="411" y="247"/>
                  </a:lnTo>
                  <a:lnTo>
                    <a:pt x="411" y="246"/>
                  </a:lnTo>
                  <a:lnTo>
                    <a:pt x="411" y="244"/>
                  </a:lnTo>
                  <a:lnTo>
                    <a:pt x="410" y="244"/>
                  </a:lnTo>
                  <a:lnTo>
                    <a:pt x="410" y="246"/>
                  </a:lnTo>
                  <a:lnTo>
                    <a:pt x="410" y="247"/>
                  </a:lnTo>
                  <a:lnTo>
                    <a:pt x="410" y="247"/>
                  </a:lnTo>
                  <a:lnTo>
                    <a:pt x="409" y="247"/>
                  </a:lnTo>
                  <a:lnTo>
                    <a:pt x="407" y="247"/>
                  </a:lnTo>
                  <a:lnTo>
                    <a:pt x="406" y="247"/>
                  </a:lnTo>
                  <a:lnTo>
                    <a:pt x="404" y="247"/>
                  </a:lnTo>
                  <a:lnTo>
                    <a:pt x="404" y="246"/>
                  </a:lnTo>
                  <a:lnTo>
                    <a:pt x="404" y="244"/>
                  </a:lnTo>
                  <a:lnTo>
                    <a:pt x="404" y="243"/>
                  </a:lnTo>
                  <a:lnTo>
                    <a:pt x="406" y="241"/>
                  </a:lnTo>
                  <a:lnTo>
                    <a:pt x="406" y="240"/>
                  </a:lnTo>
                  <a:lnTo>
                    <a:pt x="406" y="239"/>
                  </a:lnTo>
                  <a:lnTo>
                    <a:pt x="407" y="239"/>
                  </a:lnTo>
                  <a:lnTo>
                    <a:pt x="407" y="237"/>
                  </a:lnTo>
                  <a:lnTo>
                    <a:pt x="409" y="237"/>
                  </a:lnTo>
                  <a:lnTo>
                    <a:pt x="409" y="236"/>
                  </a:lnTo>
                  <a:lnTo>
                    <a:pt x="407" y="235"/>
                  </a:lnTo>
                  <a:lnTo>
                    <a:pt x="407" y="233"/>
                  </a:lnTo>
                  <a:lnTo>
                    <a:pt x="409" y="232"/>
                  </a:lnTo>
                  <a:lnTo>
                    <a:pt x="409" y="230"/>
                  </a:lnTo>
                  <a:lnTo>
                    <a:pt x="409" y="232"/>
                  </a:lnTo>
                  <a:lnTo>
                    <a:pt x="407" y="233"/>
                  </a:lnTo>
                  <a:lnTo>
                    <a:pt x="407" y="235"/>
                  </a:lnTo>
                  <a:lnTo>
                    <a:pt x="407" y="236"/>
                  </a:lnTo>
                  <a:lnTo>
                    <a:pt x="406" y="236"/>
                  </a:lnTo>
                  <a:lnTo>
                    <a:pt x="406" y="237"/>
                  </a:lnTo>
                  <a:lnTo>
                    <a:pt x="404" y="237"/>
                  </a:lnTo>
                  <a:lnTo>
                    <a:pt x="403" y="237"/>
                  </a:lnTo>
                  <a:lnTo>
                    <a:pt x="403" y="236"/>
                  </a:lnTo>
                  <a:lnTo>
                    <a:pt x="402" y="237"/>
                  </a:lnTo>
                  <a:lnTo>
                    <a:pt x="402" y="239"/>
                  </a:lnTo>
                  <a:lnTo>
                    <a:pt x="403" y="239"/>
                  </a:lnTo>
                  <a:lnTo>
                    <a:pt x="403" y="240"/>
                  </a:lnTo>
                  <a:lnTo>
                    <a:pt x="402" y="240"/>
                  </a:lnTo>
                  <a:lnTo>
                    <a:pt x="400" y="240"/>
                  </a:lnTo>
                  <a:lnTo>
                    <a:pt x="399" y="237"/>
                  </a:lnTo>
                  <a:lnTo>
                    <a:pt x="396" y="237"/>
                  </a:lnTo>
                  <a:lnTo>
                    <a:pt x="395" y="236"/>
                  </a:lnTo>
                  <a:lnTo>
                    <a:pt x="395" y="235"/>
                  </a:lnTo>
                  <a:lnTo>
                    <a:pt x="393" y="235"/>
                  </a:lnTo>
                  <a:lnTo>
                    <a:pt x="393" y="233"/>
                  </a:lnTo>
                  <a:lnTo>
                    <a:pt x="395" y="233"/>
                  </a:lnTo>
                  <a:lnTo>
                    <a:pt x="395" y="232"/>
                  </a:lnTo>
                  <a:lnTo>
                    <a:pt x="393" y="232"/>
                  </a:lnTo>
                  <a:lnTo>
                    <a:pt x="393" y="230"/>
                  </a:lnTo>
                  <a:lnTo>
                    <a:pt x="392" y="230"/>
                  </a:lnTo>
                  <a:lnTo>
                    <a:pt x="391" y="230"/>
                  </a:lnTo>
                  <a:lnTo>
                    <a:pt x="391" y="232"/>
                  </a:lnTo>
                  <a:lnTo>
                    <a:pt x="389" y="232"/>
                  </a:lnTo>
                  <a:lnTo>
                    <a:pt x="389" y="233"/>
                  </a:lnTo>
                  <a:lnTo>
                    <a:pt x="389" y="233"/>
                  </a:lnTo>
                  <a:lnTo>
                    <a:pt x="389" y="235"/>
                  </a:lnTo>
                  <a:lnTo>
                    <a:pt x="388" y="235"/>
                  </a:lnTo>
                  <a:lnTo>
                    <a:pt x="388" y="233"/>
                  </a:lnTo>
                  <a:lnTo>
                    <a:pt x="387" y="233"/>
                  </a:lnTo>
                  <a:lnTo>
                    <a:pt x="387" y="232"/>
                  </a:lnTo>
                  <a:lnTo>
                    <a:pt x="387" y="230"/>
                  </a:lnTo>
                  <a:lnTo>
                    <a:pt x="387" y="229"/>
                  </a:lnTo>
                  <a:lnTo>
                    <a:pt x="385" y="229"/>
                  </a:lnTo>
                  <a:lnTo>
                    <a:pt x="385" y="228"/>
                  </a:lnTo>
                  <a:lnTo>
                    <a:pt x="385" y="226"/>
                  </a:lnTo>
                  <a:lnTo>
                    <a:pt x="385" y="225"/>
                  </a:lnTo>
                  <a:lnTo>
                    <a:pt x="385" y="222"/>
                  </a:lnTo>
                  <a:lnTo>
                    <a:pt x="387" y="221"/>
                  </a:lnTo>
                  <a:lnTo>
                    <a:pt x="388" y="221"/>
                  </a:lnTo>
                  <a:lnTo>
                    <a:pt x="389" y="221"/>
                  </a:lnTo>
                  <a:lnTo>
                    <a:pt x="391" y="221"/>
                  </a:lnTo>
                  <a:lnTo>
                    <a:pt x="391" y="222"/>
                  </a:lnTo>
                  <a:lnTo>
                    <a:pt x="392" y="222"/>
                  </a:lnTo>
                  <a:lnTo>
                    <a:pt x="392" y="221"/>
                  </a:lnTo>
                  <a:lnTo>
                    <a:pt x="393" y="221"/>
                  </a:lnTo>
                  <a:lnTo>
                    <a:pt x="395" y="221"/>
                  </a:lnTo>
                  <a:lnTo>
                    <a:pt x="395" y="219"/>
                  </a:lnTo>
                  <a:lnTo>
                    <a:pt x="396" y="219"/>
                  </a:lnTo>
                  <a:lnTo>
                    <a:pt x="398" y="219"/>
                  </a:lnTo>
                  <a:lnTo>
                    <a:pt x="399" y="219"/>
                  </a:lnTo>
                  <a:lnTo>
                    <a:pt x="400" y="219"/>
                  </a:lnTo>
                  <a:lnTo>
                    <a:pt x="402" y="219"/>
                  </a:lnTo>
                  <a:lnTo>
                    <a:pt x="402" y="218"/>
                  </a:lnTo>
                  <a:lnTo>
                    <a:pt x="402" y="217"/>
                  </a:lnTo>
                  <a:lnTo>
                    <a:pt x="403" y="215"/>
                  </a:lnTo>
                  <a:lnTo>
                    <a:pt x="403" y="214"/>
                  </a:lnTo>
                  <a:lnTo>
                    <a:pt x="403" y="214"/>
                  </a:lnTo>
                  <a:lnTo>
                    <a:pt x="404" y="214"/>
                  </a:lnTo>
                  <a:lnTo>
                    <a:pt x="406" y="213"/>
                  </a:lnTo>
                  <a:lnTo>
                    <a:pt x="407" y="214"/>
                  </a:lnTo>
                  <a:lnTo>
                    <a:pt x="407" y="213"/>
                  </a:lnTo>
                  <a:lnTo>
                    <a:pt x="406" y="213"/>
                  </a:lnTo>
                  <a:lnTo>
                    <a:pt x="406" y="211"/>
                  </a:lnTo>
                  <a:lnTo>
                    <a:pt x="404" y="210"/>
                  </a:lnTo>
                  <a:lnTo>
                    <a:pt x="406" y="209"/>
                  </a:lnTo>
                  <a:lnTo>
                    <a:pt x="407" y="209"/>
                  </a:lnTo>
                  <a:lnTo>
                    <a:pt x="409" y="209"/>
                  </a:lnTo>
                  <a:lnTo>
                    <a:pt x="409" y="207"/>
                  </a:lnTo>
                  <a:lnTo>
                    <a:pt x="407" y="207"/>
                  </a:lnTo>
                  <a:lnTo>
                    <a:pt x="406" y="207"/>
                  </a:lnTo>
                  <a:lnTo>
                    <a:pt x="404" y="207"/>
                  </a:lnTo>
                  <a:lnTo>
                    <a:pt x="404" y="209"/>
                  </a:lnTo>
                  <a:lnTo>
                    <a:pt x="403" y="209"/>
                  </a:lnTo>
                  <a:lnTo>
                    <a:pt x="403" y="210"/>
                  </a:lnTo>
                  <a:lnTo>
                    <a:pt x="403" y="211"/>
                  </a:lnTo>
                  <a:lnTo>
                    <a:pt x="402" y="211"/>
                  </a:lnTo>
                  <a:lnTo>
                    <a:pt x="400" y="211"/>
                  </a:lnTo>
                  <a:lnTo>
                    <a:pt x="400" y="213"/>
                  </a:lnTo>
                  <a:lnTo>
                    <a:pt x="399" y="213"/>
                  </a:lnTo>
                  <a:lnTo>
                    <a:pt x="399" y="214"/>
                  </a:lnTo>
                  <a:lnTo>
                    <a:pt x="398" y="214"/>
                  </a:lnTo>
                  <a:lnTo>
                    <a:pt x="396" y="214"/>
                  </a:lnTo>
                  <a:lnTo>
                    <a:pt x="396" y="213"/>
                  </a:lnTo>
                  <a:lnTo>
                    <a:pt x="395" y="211"/>
                  </a:lnTo>
                  <a:lnTo>
                    <a:pt x="395" y="210"/>
                  </a:lnTo>
                  <a:lnTo>
                    <a:pt x="395" y="209"/>
                  </a:lnTo>
                  <a:lnTo>
                    <a:pt x="393" y="207"/>
                  </a:lnTo>
                  <a:lnTo>
                    <a:pt x="393" y="206"/>
                  </a:lnTo>
                  <a:lnTo>
                    <a:pt x="392" y="204"/>
                  </a:lnTo>
                  <a:lnTo>
                    <a:pt x="392" y="203"/>
                  </a:lnTo>
                  <a:lnTo>
                    <a:pt x="392" y="202"/>
                  </a:lnTo>
                  <a:lnTo>
                    <a:pt x="392" y="200"/>
                  </a:lnTo>
                  <a:lnTo>
                    <a:pt x="392" y="199"/>
                  </a:lnTo>
                  <a:lnTo>
                    <a:pt x="393" y="199"/>
                  </a:lnTo>
                  <a:lnTo>
                    <a:pt x="393" y="198"/>
                  </a:lnTo>
                  <a:lnTo>
                    <a:pt x="395" y="196"/>
                  </a:lnTo>
                  <a:lnTo>
                    <a:pt x="395" y="195"/>
                  </a:lnTo>
                  <a:lnTo>
                    <a:pt x="395" y="193"/>
                  </a:lnTo>
                  <a:lnTo>
                    <a:pt x="396" y="192"/>
                  </a:lnTo>
                  <a:lnTo>
                    <a:pt x="396" y="191"/>
                  </a:lnTo>
                  <a:lnTo>
                    <a:pt x="398" y="191"/>
                  </a:lnTo>
                  <a:lnTo>
                    <a:pt x="399" y="191"/>
                  </a:lnTo>
                  <a:lnTo>
                    <a:pt x="399" y="189"/>
                  </a:lnTo>
                  <a:lnTo>
                    <a:pt x="400" y="188"/>
                  </a:lnTo>
                  <a:lnTo>
                    <a:pt x="402" y="188"/>
                  </a:lnTo>
                  <a:lnTo>
                    <a:pt x="402" y="187"/>
                  </a:lnTo>
                  <a:lnTo>
                    <a:pt x="403" y="185"/>
                  </a:lnTo>
                  <a:lnTo>
                    <a:pt x="404" y="185"/>
                  </a:lnTo>
                  <a:lnTo>
                    <a:pt x="406" y="185"/>
                  </a:lnTo>
                  <a:lnTo>
                    <a:pt x="404" y="187"/>
                  </a:lnTo>
                  <a:lnTo>
                    <a:pt x="403" y="189"/>
                  </a:lnTo>
                  <a:lnTo>
                    <a:pt x="403" y="191"/>
                  </a:lnTo>
                  <a:lnTo>
                    <a:pt x="402" y="192"/>
                  </a:lnTo>
                  <a:lnTo>
                    <a:pt x="402" y="193"/>
                  </a:lnTo>
                  <a:lnTo>
                    <a:pt x="403" y="193"/>
                  </a:lnTo>
                  <a:lnTo>
                    <a:pt x="403" y="192"/>
                  </a:lnTo>
                  <a:lnTo>
                    <a:pt x="404" y="191"/>
                  </a:lnTo>
                  <a:lnTo>
                    <a:pt x="404" y="189"/>
                  </a:lnTo>
                  <a:lnTo>
                    <a:pt x="406" y="188"/>
                  </a:lnTo>
                  <a:lnTo>
                    <a:pt x="407" y="188"/>
                  </a:lnTo>
                  <a:lnTo>
                    <a:pt x="407" y="189"/>
                  </a:lnTo>
                  <a:lnTo>
                    <a:pt x="407" y="191"/>
                  </a:lnTo>
                  <a:lnTo>
                    <a:pt x="409" y="192"/>
                  </a:lnTo>
                  <a:lnTo>
                    <a:pt x="409" y="191"/>
                  </a:lnTo>
                  <a:lnTo>
                    <a:pt x="409" y="189"/>
                  </a:lnTo>
                  <a:lnTo>
                    <a:pt x="409" y="188"/>
                  </a:lnTo>
                  <a:lnTo>
                    <a:pt x="410" y="188"/>
                  </a:lnTo>
                  <a:lnTo>
                    <a:pt x="410" y="187"/>
                  </a:lnTo>
                  <a:lnTo>
                    <a:pt x="409" y="185"/>
                  </a:lnTo>
                  <a:lnTo>
                    <a:pt x="409" y="184"/>
                  </a:lnTo>
                  <a:lnTo>
                    <a:pt x="410" y="182"/>
                  </a:lnTo>
                  <a:lnTo>
                    <a:pt x="411" y="182"/>
                  </a:lnTo>
                  <a:lnTo>
                    <a:pt x="411" y="181"/>
                  </a:lnTo>
                  <a:lnTo>
                    <a:pt x="413" y="181"/>
                  </a:lnTo>
                  <a:lnTo>
                    <a:pt x="413" y="181"/>
                  </a:lnTo>
                  <a:lnTo>
                    <a:pt x="413" y="180"/>
                  </a:lnTo>
                  <a:lnTo>
                    <a:pt x="413" y="178"/>
                  </a:lnTo>
                  <a:lnTo>
                    <a:pt x="413" y="177"/>
                  </a:lnTo>
                  <a:lnTo>
                    <a:pt x="414" y="177"/>
                  </a:lnTo>
                  <a:lnTo>
                    <a:pt x="415" y="177"/>
                  </a:lnTo>
                  <a:lnTo>
                    <a:pt x="415" y="178"/>
                  </a:lnTo>
                  <a:lnTo>
                    <a:pt x="417" y="178"/>
                  </a:lnTo>
                  <a:lnTo>
                    <a:pt x="417" y="177"/>
                  </a:lnTo>
                  <a:lnTo>
                    <a:pt x="418" y="177"/>
                  </a:lnTo>
                  <a:lnTo>
                    <a:pt x="419" y="178"/>
                  </a:lnTo>
                  <a:lnTo>
                    <a:pt x="421" y="180"/>
                  </a:lnTo>
                  <a:lnTo>
                    <a:pt x="422" y="180"/>
                  </a:lnTo>
                  <a:lnTo>
                    <a:pt x="422" y="181"/>
                  </a:lnTo>
                  <a:lnTo>
                    <a:pt x="422" y="181"/>
                  </a:lnTo>
                  <a:lnTo>
                    <a:pt x="422" y="180"/>
                  </a:lnTo>
                  <a:lnTo>
                    <a:pt x="424" y="178"/>
                  </a:lnTo>
                  <a:lnTo>
                    <a:pt x="425" y="178"/>
                  </a:lnTo>
                  <a:lnTo>
                    <a:pt x="426" y="177"/>
                  </a:lnTo>
                  <a:lnTo>
                    <a:pt x="428" y="176"/>
                  </a:lnTo>
                  <a:lnTo>
                    <a:pt x="429" y="176"/>
                  </a:lnTo>
                  <a:lnTo>
                    <a:pt x="430" y="176"/>
                  </a:lnTo>
                  <a:lnTo>
                    <a:pt x="432" y="176"/>
                  </a:lnTo>
                  <a:lnTo>
                    <a:pt x="433" y="177"/>
                  </a:lnTo>
                  <a:lnTo>
                    <a:pt x="433" y="176"/>
                  </a:lnTo>
                  <a:lnTo>
                    <a:pt x="433" y="177"/>
                  </a:lnTo>
                  <a:lnTo>
                    <a:pt x="435" y="177"/>
                  </a:lnTo>
                  <a:lnTo>
                    <a:pt x="436" y="177"/>
                  </a:lnTo>
                  <a:lnTo>
                    <a:pt x="436" y="178"/>
                  </a:lnTo>
                  <a:lnTo>
                    <a:pt x="437" y="178"/>
                  </a:lnTo>
                  <a:lnTo>
                    <a:pt x="437" y="180"/>
                  </a:lnTo>
                  <a:lnTo>
                    <a:pt x="439" y="180"/>
                  </a:lnTo>
                  <a:lnTo>
                    <a:pt x="440" y="181"/>
                  </a:lnTo>
                  <a:lnTo>
                    <a:pt x="441" y="181"/>
                  </a:lnTo>
                  <a:lnTo>
                    <a:pt x="443" y="181"/>
                  </a:lnTo>
                  <a:lnTo>
                    <a:pt x="444" y="181"/>
                  </a:lnTo>
                  <a:lnTo>
                    <a:pt x="446" y="180"/>
                  </a:lnTo>
                  <a:lnTo>
                    <a:pt x="446" y="178"/>
                  </a:lnTo>
                  <a:lnTo>
                    <a:pt x="446" y="177"/>
                  </a:lnTo>
                  <a:lnTo>
                    <a:pt x="447" y="176"/>
                  </a:lnTo>
                  <a:lnTo>
                    <a:pt x="447" y="174"/>
                  </a:lnTo>
                  <a:lnTo>
                    <a:pt x="447" y="173"/>
                  </a:lnTo>
                  <a:lnTo>
                    <a:pt x="447" y="172"/>
                  </a:lnTo>
                  <a:lnTo>
                    <a:pt x="447" y="170"/>
                  </a:lnTo>
                  <a:lnTo>
                    <a:pt x="448" y="170"/>
                  </a:lnTo>
                  <a:lnTo>
                    <a:pt x="448" y="169"/>
                  </a:lnTo>
                  <a:lnTo>
                    <a:pt x="450" y="169"/>
                  </a:lnTo>
                  <a:lnTo>
                    <a:pt x="451" y="169"/>
                  </a:lnTo>
                  <a:lnTo>
                    <a:pt x="452" y="167"/>
                  </a:lnTo>
                  <a:lnTo>
                    <a:pt x="454" y="167"/>
                  </a:lnTo>
                  <a:lnTo>
                    <a:pt x="455" y="167"/>
                  </a:lnTo>
                  <a:lnTo>
                    <a:pt x="455" y="167"/>
                  </a:lnTo>
                  <a:lnTo>
                    <a:pt x="455" y="169"/>
                  </a:lnTo>
                  <a:lnTo>
                    <a:pt x="455" y="170"/>
                  </a:lnTo>
                  <a:lnTo>
                    <a:pt x="455" y="169"/>
                  </a:lnTo>
                  <a:lnTo>
                    <a:pt x="455" y="167"/>
                  </a:lnTo>
                  <a:lnTo>
                    <a:pt x="455" y="166"/>
                  </a:lnTo>
                  <a:lnTo>
                    <a:pt x="455" y="166"/>
                  </a:lnTo>
                  <a:lnTo>
                    <a:pt x="455" y="167"/>
                  </a:lnTo>
                  <a:lnTo>
                    <a:pt x="454" y="166"/>
                  </a:lnTo>
                  <a:lnTo>
                    <a:pt x="454" y="167"/>
                  </a:lnTo>
                  <a:lnTo>
                    <a:pt x="452" y="167"/>
                  </a:lnTo>
                  <a:lnTo>
                    <a:pt x="451" y="167"/>
                  </a:lnTo>
                  <a:lnTo>
                    <a:pt x="450" y="167"/>
                  </a:lnTo>
                  <a:lnTo>
                    <a:pt x="451" y="166"/>
                  </a:lnTo>
                  <a:lnTo>
                    <a:pt x="450" y="166"/>
                  </a:lnTo>
                  <a:lnTo>
                    <a:pt x="448" y="167"/>
                  </a:lnTo>
                  <a:lnTo>
                    <a:pt x="447" y="169"/>
                  </a:lnTo>
                  <a:lnTo>
                    <a:pt x="447" y="170"/>
                  </a:lnTo>
                  <a:lnTo>
                    <a:pt x="446" y="172"/>
                  </a:lnTo>
                  <a:lnTo>
                    <a:pt x="446" y="173"/>
                  </a:lnTo>
                  <a:lnTo>
                    <a:pt x="446" y="174"/>
                  </a:lnTo>
                  <a:lnTo>
                    <a:pt x="446" y="176"/>
                  </a:lnTo>
                  <a:lnTo>
                    <a:pt x="444" y="176"/>
                  </a:lnTo>
                  <a:lnTo>
                    <a:pt x="444" y="177"/>
                  </a:lnTo>
                  <a:lnTo>
                    <a:pt x="443" y="177"/>
                  </a:lnTo>
                  <a:lnTo>
                    <a:pt x="441" y="177"/>
                  </a:lnTo>
                  <a:lnTo>
                    <a:pt x="441" y="176"/>
                  </a:lnTo>
                  <a:lnTo>
                    <a:pt x="440" y="174"/>
                  </a:lnTo>
                  <a:lnTo>
                    <a:pt x="439" y="173"/>
                  </a:lnTo>
                  <a:lnTo>
                    <a:pt x="437" y="173"/>
                  </a:lnTo>
                  <a:lnTo>
                    <a:pt x="436" y="173"/>
                  </a:lnTo>
                  <a:lnTo>
                    <a:pt x="435" y="173"/>
                  </a:lnTo>
                  <a:lnTo>
                    <a:pt x="433" y="173"/>
                  </a:lnTo>
                  <a:lnTo>
                    <a:pt x="433" y="172"/>
                  </a:lnTo>
                  <a:lnTo>
                    <a:pt x="432" y="172"/>
                  </a:lnTo>
                  <a:lnTo>
                    <a:pt x="430" y="172"/>
                  </a:lnTo>
                  <a:lnTo>
                    <a:pt x="429" y="172"/>
                  </a:lnTo>
                  <a:lnTo>
                    <a:pt x="428" y="172"/>
                  </a:lnTo>
                  <a:lnTo>
                    <a:pt x="426" y="170"/>
                  </a:lnTo>
                  <a:lnTo>
                    <a:pt x="426" y="169"/>
                  </a:lnTo>
                  <a:lnTo>
                    <a:pt x="425" y="169"/>
                  </a:lnTo>
                  <a:lnTo>
                    <a:pt x="424" y="169"/>
                  </a:lnTo>
                  <a:lnTo>
                    <a:pt x="422" y="169"/>
                  </a:lnTo>
                  <a:lnTo>
                    <a:pt x="424" y="167"/>
                  </a:lnTo>
                  <a:lnTo>
                    <a:pt x="425" y="166"/>
                  </a:lnTo>
                  <a:lnTo>
                    <a:pt x="425" y="165"/>
                  </a:lnTo>
                  <a:lnTo>
                    <a:pt x="426" y="165"/>
                  </a:lnTo>
                  <a:lnTo>
                    <a:pt x="428" y="163"/>
                  </a:lnTo>
                  <a:lnTo>
                    <a:pt x="428" y="162"/>
                  </a:lnTo>
                  <a:lnTo>
                    <a:pt x="428" y="161"/>
                  </a:lnTo>
                  <a:lnTo>
                    <a:pt x="424" y="155"/>
                  </a:lnTo>
                  <a:lnTo>
                    <a:pt x="422" y="154"/>
                  </a:lnTo>
                  <a:lnTo>
                    <a:pt x="422" y="152"/>
                  </a:lnTo>
                  <a:lnTo>
                    <a:pt x="424" y="152"/>
                  </a:lnTo>
                  <a:lnTo>
                    <a:pt x="424" y="151"/>
                  </a:lnTo>
                  <a:lnTo>
                    <a:pt x="424" y="152"/>
                  </a:lnTo>
                  <a:lnTo>
                    <a:pt x="425" y="152"/>
                  </a:lnTo>
                  <a:lnTo>
                    <a:pt x="425" y="154"/>
                  </a:lnTo>
                  <a:lnTo>
                    <a:pt x="426" y="155"/>
                  </a:lnTo>
                  <a:lnTo>
                    <a:pt x="426" y="156"/>
                  </a:lnTo>
                  <a:lnTo>
                    <a:pt x="428" y="156"/>
                  </a:lnTo>
                  <a:lnTo>
                    <a:pt x="428" y="158"/>
                  </a:lnTo>
                  <a:lnTo>
                    <a:pt x="429" y="158"/>
                  </a:lnTo>
                  <a:lnTo>
                    <a:pt x="429" y="159"/>
                  </a:lnTo>
                  <a:lnTo>
                    <a:pt x="430" y="159"/>
                  </a:lnTo>
                  <a:lnTo>
                    <a:pt x="432" y="161"/>
                  </a:lnTo>
                  <a:lnTo>
                    <a:pt x="433" y="161"/>
                  </a:lnTo>
                  <a:lnTo>
                    <a:pt x="435" y="162"/>
                  </a:lnTo>
                  <a:lnTo>
                    <a:pt x="436" y="162"/>
                  </a:lnTo>
                  <a:lnTo>
                    <a:pt x="437" y="162"/>
                  </a:lnTo>
                  <a:lnTo>
                    <a:pt x="439" y="162"/>
                  </a:lnTo>
                  <a:lnTo>
                    <a:pt x="440" y="162"/>
                  </a:lnTo>
                  <a:lnTo>
                    <a:pt x="441" y="162"/>
                  </a:lnTo>
                  <a:lnTo>
                    <a:pt x="455" y="163"/>
                  </a:lnTo>
                  <a:lnTo>
                    <a:pt x="455" y="166"/>
                  </a:lnTo>
                  <a:lnTo>
                    <a:pt x="484" y="166"/>
                  </a:lnTo>
                  <a:lnTo>
                    <a:pt x="455" y="163"/>
                  </a:lnTo>
                  <a:lnTo>
                    <a:pt x="456" y="122"/>
                  </a:lnTo>
                  <a:lnTo>
                    <a:pt x="480" y="124"/>
                  </a:lnTo>
                  <a:lnTo>
                    <a:pt x="480" y="117"/>
                  </a:lnTo>
                  <a:lnTo>
                    <a:pt x="480" y="115"/>
                  </a:lnTo>
                  <a:lnTo>
                    <a:pt x="481" y="91"/>
                  </a:lnTo>
                  <a:lnTo>
                    <a:pt x="481" y="89"/>
                  </a:lnTo>
                  <a:lnTo>
                    <a:pt x="467" y="87"/>
                  </a:lnTo>
                  <a:lnTo>
                    <a:pt x="462" y="85"/>
                  </a:lnTo>
                  <a:lnTo>
                    <a:pt x="455" y="84"/>
                  </a:lnTo>
                  <a:lnTo>
                    <a:pt x="430" y="82"/>
                  </a:lnTo>
                  <a:lnTo>
                    <a:pt x="387" y="82"/>
                  </a:lnTo>
                  <a:lnTo>
                    <a:pt x="387" y="73"/>
                  </a:lnTo>
                  <a:lnTo>
                    <a:pt x="387" y="70"/>
                  </a:lnTo>
                  <a:lnTo>
                    <a:pt x="380" y="70"/>
                  </a:lnTo>
                  <a:lnTo>
                    <a:pt x="380" y="78"/>
                  </a:lnTo>
                  <a:lnTo>
                    <a:pt x="363" y="78"/>
                  </a:lnTo>
                  <a:lnTo>
                    <a:pt x="363" y="69"/>
                  </a:lnTo>
                  <a:lnTo>
                    <a:pt x="361" y="69"/>
                  </a:lnTo>
                  <a:lnTo>
                    <a:pt x="358" y="69"/>
                  </a:lnTo>
                  <a:lnTo>
                    <a:pt x="358" y="78"/>
                  </a:lnTo>
                  <a:lnTo>
                    <a:pt x="336" y="78"/>
                  </a:lnTo>
                  <a:lnTo>
                    <a:pt x="328" y="45"/>
                  </a:lnTo>
                  <a:lnTo>
                    <a:pt x="337" y="44"/>
                  </a:lnTo>
                  <a:lnTo>
                    <a:pt x="339" y="44"/>
                  </a:lnTo>
                  <a:lnTo>
                    <a:pt x="340" y="43"/>
                  </a:lnTo>
                  <a:lnTo>
                    <a:pt x="341" y="43"/>
                  </a:lnTo>
                  <a:lnTo>
                    <a:pt x="343" y="43"/>
                  </a:lnTo>
                  <a:lnTo>
                    <a:pt x="344" y="41"/>
                  </a:lnTo>
                  <a:lnTo>
                    <a:pt x="345" y="41"/>
                  </a:lnTo>
                  <a:lnTo>
                    <a:pt x="345" y="40"/>
                  </a:lnTo>
                  <a:lnTo>
                    <a:pt x="347" y="40"/>
                  </a:lnTo>
                  <a:lnTo>
                    <a:pt x="348" y="40"/>
                  </a:lnTo>
                  <a:lnTo>
                    <a:pt x="350" y="39"/>
                  </a:lnTo>
                  <a:lnTo>
                    <a:pt x="351" y="37"/>
                  </a:lnTo>
                  <a:lnTo>
                    <a:pt x="352" y="36"/>
                  </a:lnTo>
                  <a:lnTo>
                    <a:pt x="354" y="36"/>
                  </a:lnTo>
                  <a:lnTo>
                    <a:pt x="354" y="35"/>
                  </a:lnTo>
                  <a:lnTo>
                    <a:pt x="355" y="33"/>
                  </a:lnTo>
                  <a:lnTo>
                    <a:pt x="374" y="11"/>
                  </a:lnTo>
                  <a:lnTo>
                    <a:pt x="376" y="11"/>
                  </a:lnTo>
                  <a:lnTo>
                    <a:pt x="376" y="10"/>
                  </a:lnTo>
                  <a:lnTo>
                    <a:pt x="377" y="10"/>
                  </a:lnTo>
                  <a:lnTo>
                    <a:pt x="377" y="8"/>
                  </a:lnTo>
                  <a:lnTo>
                    <a:pt x="378" y="8"/>
                  </a:lnTo>
                  <a:lnTo>
                    <a:pt x="378" y="7"/>
                  </a:lnTo>
                  <a:lnTo>
                    <a:pt x="380" y="7"/>
                  </a:lnTo>
                  <a:lnTo>
                    <a:pt x="381" y="7"/>
                  </a:lnTo>
                  <a:lnTo>
                    <a:pt x="382" y="6"/>
                  </a:lnTo>
                  <a:lnTo>
                    <a:pt x="384" y="6"/>
                  </a:lnTo>
                  <a:lnTo>
                    <a:pt x="385" y="4"/>
                  </a:lnTo>
                  <a:lnTo>
                    <a:pt x="387" y="4"/>
                  </a:lnTo>
                  <a:lnTo>
                    <a:pt x="388" y="4"/>
                  </a:lnTo>
                  <a:lnTo>
                    <a:pt x="389" y="4"/>
                  </a:lnTo>
                  <a:lnTo>
                    <a:pt x="455" y="4"/>
                  </a:lnTo>
                  <a:lnTo>
                    <a:pt x="502" y="4"/>
                  </a:lnTo>
                  <a:lnTo>
                    <a:pt x="503" y="4"/>
                  </a:lnTo>
                  <a:lnTo>
                    <a:pt x="504" y="4"/>
                  </a:lnTo>
                  <a:lnTo>
                    <a:pt x="506" y="4"/>
                  </a:lnTo>
                  <a:lnTo>
                    <a:pt x="507" y="4"/>
                  </a:lnTo>
                  <a:lnTo>
                    <a:pt x="509" y="4"/>
                  </a:lnTo>
                  <a:lnTo>
                    <a:pt x="510" y="3"/>
                  </a:lnTo>
                  <a:lnTo>
                    <a:pt x="511" y="3"/>
                  </a:lnTo>
                  <a:lnTo>
                    <a:pt x="513" y="3"/>
                  </a:lnTo>
                  <a:lnTo>
                    <a:pt x="514" y="3"/>
                  </a:lnTo>
                  <a:lnTo>
                    <a:pt x="515" y="2"/>
                  </a:lnTo>
                  <a:lnTo>
                    <a:pt x="517" y="2"/>
                  </a:lnTo>
                  <a:lnTo>
                    <a:pt x="518" y="2"/>
                  </a:lnTo>
                  <a:lnTo>
                    <a:pt x="520" y="2"/>
                  </a:lnTo>
                  <a:lnTo>
                    <a:pt x="521" y="2"/>
                  </a:lnTo>
                  <a:lnTo>
                    <a:pt x="521" y="0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73" y="2"/>
                  </a:lnTo>
                  <a:lnTo>
                    <a:pt x="578" y="2"/>
                  </a:lnTo>
                  <a:lnTo>
                    <a:pt x="580" y="2"/>
                  </a:lnTo>
                  <a:lnTo>
                    <a:pt x="581" y="2"/>
                  </a:lnTo>
                  <a:lnTo>
                    <a:pt x="583" y="2"/>
                  </a:lnTo>
                  <a:lnTo>
                    <a:pt x="587" y="2"/>
                  </a:lnTo>
                  <a:lnTo>
                    <a:pt x="588" y="2"/>
                  </a:lnTo>
                  <a:lnTo>
                    <a:pt x="613" y="2"/>
                  </a:lnTo>
                  <a:lnTo>
                    <a:pt x="621" y="2"/>
                  </a:lnTo>
                  <a:lnTo>
                    <a:pt x="658" y="2"/>
                  </a:lnTo>
                  <a:lnTo>
                    <a:pt x="685" y="2"/>
                  </a:lnTo>
                  <a:lnTo>
                    <a:pt x="694" y="2"/>
                  </a:lnTo>
                  <a:lnTo>
                    <a:pt x="695" y="2"/>
                  </a:lnTo>
                  <a:lnTo>
                    <a:pt x="743" y="2"/>
                  </a:lnTo>
                  <a:close/>
                  <a:moveTo>
                    <a:pt x="531" y="2"/>
                  </a:moveTo>
                  <a:lnTo>
                    <a:pt x="531" y="19"/>
                  </a:lnTo>
                  <a:lnTo>
                    <a:pt x="531" y="39"/>
                  </a:lnTo>
                  <a:lnTo>
                    <a:pt x="540" y="37"/>
                  </a:lnTo>
                  <a:lnTo>
                    <a:pt x="550" y="36"/>
                  </a:lnTo>
                  <a:lnTo>
                    <a:pt x="568" y="33"/>
                  </a:lnTo>
                  <a:lnTo>
                    <a:pt x="585" y="30"/>
                  </a:lnTo>
                  <a:lnTo>
                    <a:pt x="584" y="28"/>
                  </a:lnTo>
                  <a:lnTo>
                    <a:pt x="583" y="26"/>
                  </a:lnTo>
                  <a:lnTo>
                    <a:pt x="583" y="25"/>
                  </a:lnTo>
                  <a:lnTo>
                    <a:pt x="581" y="22"/>
                  </a:lnTo>
                  <a:lnTo>
                    <a:pt x="578" y="17"/>
                  </a:lnTo>
                  <a:lnTo>
                    <a:pt x="577" y="15"/>
                  </a:lnTo>
                  <a:lnTo>
                    <a:pt x="577" y="14"/>
                  </a:lnTo>
                  <a:lnTo>
                    <a:pt x="576" y="11"/>
                  </a:lnTo>
                  <a:lnTo>
                    <a:pt x="576" y="10"/>
                  </a:lnTo>
                  <a:lnTo>
                    <a:pt x="573" y="6"/>
                  </a:lnTo>
                  <a:lnTo>
                    <a:pt x="574" y="6"/>
                  </a:lnTo>
                  <a:lnTo>
                    <a:pt x="576" y="6"/>
                  </a:lnTo>
                  <a:lnTo>
                    <a:pt x="576" y="4"/>
                  </a:lnTo>
                  <a:lnTo>
                    <a:pt x="577" y="4"/>
                  </a:lnTo>
                  <a:lnTo>
                    <a:pt x="578" y="4"/>
                  </a:lnTo>
                  <a:lnTo>
                    <a:pt x="578" y="3"/>
                  </a:lnTo>
                  <a:lnTo>
                    <a:pt x="574" y="3"/>
                  </a:lnTo>
                  <a:lnTo>
                    <a:pt x="531" y="2"/>
                  </a:lnTo>
                  <a:close/>
                  <a:moveTo>
                    <a:pt x="433" y="35"/>
                  </a:moveTo>
                  <a:lnTo>
                    <a:pt x="432" y="41"/>
                  </a:lnTo>
                  <a:lnTo>
                    <a:pt x="439" y="43"/>
                  </a:lnTo>
                  <a:lnTo>
                    <a:pt x="440" y="37"/>
                  </a:lnTo>
                  <a:lnTo>
                    <a:pt x="433" y="35"/>
                  </a:lnTo>
                  <a:close/>
                  <a:moveTo>
                    <a:pt x="387" y="22"/>
                  </a:moveTo>
                  <a:lnTo>
                    <a:pt x="387" y="14"/>
                  </a:lnTo>
                  <a:lnTo>
                    <a:pt x="381" y="14"/>
                  </a:lnTo>
                  <a:lnTo>
                    <a:pt x="381" y="22"/>
                  </a:lnTo>
                  <a:lnTo>
                    <a:pt x="387" y="22"/>
                  </a:lnTo>
                  <a:close/>
                  <a:moveTo>
                    <a:pt x="385" y="51"/>
                  </a:moveTo>
                  <a:lnTo>
                    <a:pt x="382" y="50"/>
                  </a:lnTo>
                  <a:lnTo>
                    <a:pt x="376" y="54"/>
                  </a:lnTo>
                  <a:lnTo>
                    <a:pt x="380" y="58"/>
                  </a:lnTo>
                  <a:lnTo>
                    <a:pt x="385" y="51"/>
                  </a:lnTo>
                  <a:close/>
                  <a:moveTo>
                    <a:pt x="687" y="115"/>
                  </a:moveTo>
                  <a:lnTo>
                    <a:pt x="687" y="139"/>
                  </a:lnTo>
                  <a:lnTo>
                    <a:pt x="728" y="139"/>
                  </a:lnTo>
                  <a:lnTo>
                    <a:pt x="732" y="143"/>
                  </a:lnTo>
                  <a:lnTo>
                    <a:pt x="732" y="141"/>
                  </a:lnTo>
                  <a:lnTo>
                    <a:pt x="733" y="124"/>
                  </a:lnTo>
                  <a:lnTo>
                    <a:pt x="733" y="118"/>
                  </a:lnTo>
                  <a:lnTo>
                    <a:pt x="733" y="114"/>
                  </a:lnTo>
                  <a:lnTo>
                    <a:pt x="733" y="106"/>
                  </a:lnTo>
                  <a:lnTo>
                    <a:pt x="702" y="104"/>
                  </a:lnTo>
                  <a:lnTo>
                    <a:pt x="702" y="111"/>
                  </a:lnTo>
                  <a:lnTo>
                    <a:pt x="702" y="115"/>
                  </a:lnTo>
                  <a:lnTo>
                    <a:pt x="687" y="115"/>
                  </a:lnTo>
                  <a:close/>
                  <a:moveTo>
                    <a:pt x="652" y="189"/>
                  </a:moveTo>
                  <a:lnTo>
                    <a:pt x="631" y="136"/>
                  </a:lnTo>
                  <a:lnTo>
                    <a:pt x="594" y="136"/>
                  </a:lnTo>
                  <a:lnTo>
                    <a:pt x="594" y="152"/>
                  </a:lnTo>
                  <a:lnTo>
                    <a:pt x="588" y="152"/>
                  </a:lnTo>
                  <a:lnTo>
                    <a:pt x="588" y="187"/>
                  </a:lnTo>
                  <a:lnTo>
                    <a:pt x="594" y="187"/>
                  </a:lnTo>
                  <a:lnTo>
                    <a:pt x="594" y="188"/>
                  </a:lnTo>
                  <a:lnTo>
                    <a:pt x="594" y="189"/>
                  </a:lnTo>
                  <a:lnTo>
                    <a:pt x="631" y="189"/>
                  </a:lnTo>
                  <a:lnTo>
                    <a:pt x="652" y="189"/>
                  </a:lnTo>
                  <a:close/>
                  <a:moveTo>
                    <a:pt x="550" y="188"/>
                  </a:moveTo>
                  <a:lnTo>
                    <a:pt x="551" y="188"/>
                  </a:lnTo>
                  <a:lnTo>
                    <a:pt x="574" y="188"/>
                  </a:lnTo>
                  <a:lnTo>
                    <a:pt x="574" y="152"/>
                  </a:lnTo>
                  <a:lnTo>
                    <a:pt x="546" y="152"/>
                  </a:lnTo>
                  <a:lnTo>
                    <a:pt x="546" y="189"/>
                  </a:lnTo>
                  <a:lnTo>
                    <a:pt x="547" y="188"/>
                  </a:lnTo>
                  <a:lnTo>
                    <a:pt x="548" y="188"/>
                  </a:lnTo>
                  <a:lnTo>
                    <a:pt x="550" y="188"/>
                  </a:lnTo>
                  <a:close/>
                  <a:moveTo>
                    <a:pt x="504" y="177"/>
                  </a:moveTo>
                  <a:lnTo>
                    <a:pt x="506" y="177"/>
                  </a:lnTo>
                  <a:lnTo>
                    <a:pt x="506" y="167"/>
                  </a:lnTo>
                  <a:lnTo>
                    <a:pt x="495" y="166"/>
                  </a:lnTo>
                  <a:lnTo>
                    <a:pt x="493" y="167"/>
                  </a:lnTo>
                  <a:lnTo>
                    <a:pt x="495" y="169"/>
                  </a:lnTo>
                  <a:lnTo>
                    <a:pt x="496" y="169"/>
                  </a:lnTo>
                  <a:lnTo>
                    <a:pt x="498" y="170"/>
                  </a:lnTo>
                  <a:lnTo>
                    <a:pt x="499" y="170"/>
                  </a:lnTo>
                  <a:lnTo>
                    <a:pt x="499" y="172"/>
                  </a:lnTo>
                  <a:lnTo>
                    <a:pt x="500" y="172"/>
                  </a:lnTo>
                  <a:lnTo>
                    <a:pt x="500" y="173"/>
                  </a:lnTo>
                  <a:lnTo>
                    <a:pt x="502" y="173"/>
                  </a:lnTo>
                  <a:lnTo>
                    <a:pt x="502" y="174"/>
                  </a:lnTo>
                  <a:lnTo>
                    <a:pt x="503" y="174"/>
                  </a:lnTo>
                  <a:lnTo>
                    <a:pt x="503" y="176"/>
                  </a:lnTo>
                  <a:lnTo>
                    <a:pt x="504" y="177"/>
                  </a:lnTo>
                  <a:lnTo>
                    <a:pt x="503" y="178"/>
                  </a:lnTo>
                  <a:lnTo>
                    <a:pt x="498" y="181"/>
                  </a:lnTo>
                  <a:lnTo>
                    <a:pt x="502" y="187"/>
                  </a:lnTo>
                  <a:lnTo>
                    <a:pt x="506" y="187"/>
                  </a:lnTo>
                  <a:lnTo>
                    <a:pt x="506" y="210"/>
                  </a:lnTo>
                  <a:lnTo>
                    <a:pt x="506" y="211"/>
                  </a:lnTo>
                  <a:lnTo>
                    <a:pt x="513" y="211"/>
                  </a:lnTo>
                  <a:lnTo>
                    <a:pt x="513" y="225"/>
                  </a:lnTo>
                  <a:lnTo>
                    <a:pt x="513" y="226"/>
                  </a:lnTo>
                  <a:lnTo>
                    <a:pt x="518" y="226"/>
                  </a:lnTo>
                  <a:lnTo>
                    <a:pt x="518" y="213"/>
                  </a:lnTo>
                  <a:lnTo>
                    <a:pt x="518" y="192"/>
                  </a:lnTo>
                  <a:lnTo>
                    <a:pt x="513" y="192"/>
                  </a:lnTo>
                  <a:lnTo>
                    <a:pt x="511" y="191"/>
                  </a:lnTo>
                  <a:lnTo>
                    <a:pt x="511" y="189"/>
                  </a:lnTo>
                  <a:lnTo>
                    <a:pt x="511" y="188"/>
                  </a:lnTo>
                  <a:lnTo>
                    <a:pt x="507" y="181"/>
                  </a:lnTo>
                  <a:lnTo>
                    <a:pt x="506" y="181"/>
                  </a:lnTo>
                  <a:lnTo>
                    <a:pt x="504" y="177"/>
                  </a:lnTo>
                  <a:close/>
                  <a:moveTo>
                    <a:pt x="710" y="178"/>
                  </a:moveTo>
                  <a:lnTo>
                    <a:pt x="710" y="185"/>
                  </a:lnTo>
                  <a:lnTo>
                    <a:pt x="739" y="185"/>
                  </a:lnTo>
                  <a:lnTo>
                    <a:pt x="737" y="158"/>
                  </a:lnTo>
                  <a:lnTo>
                    <a:pt x="702" y="165"/>
                  </a:lnTo>
                  <a:lnTo>
                    <a:pt x="696" y="166"/>
                  </a:lnTo>
                  <a:lnTo>
                    <a:pt x="710" y="178"/>
                  </a:lnTo>
                  <a:close/>
                  <a:moveTo>
                    <a:pt x="594" y="135"/>
                  </a:moveTo>
                  <a:lnTo>
                    <a:pt x="629" y="135"/>
                  </a:lnTo>
                  <a:lnTo>
                    <a:pt x="629" y="132"/>
                  </a:lnTo>
                  <a:lnTo>
                    <a:pt x="588" y="132"/>
                  </a:lnTo>
                  <a:lnTo>
                    <a:pt x="588" y="133"/>
                  </a:lnTo>
                  <a:lnTo>
                    <a:pt x="594" y="133"/>
                  </a:lnTo>
                  <a:lnTo>
                    <a:pt x="594" y="135"/>
                  </a:lnTo>
                  <a:close/>
                  <a:moveTo>
                    <a:pt x="541" y="226"/>
                  </a:moveTo>
                  <a:lnTo>
                    <a:pt x="541" y="236"/>
                  </a:lnTo>
                  <a:lnTo>
                    <a:pt x="551" y="236"/>
                  </a:lnTo>
                  <a:lnTo>
                    <a:pt x="551" y="226"/>
                  </a:lnTo>
                  <a:lnTo>
                    <a:pt x="541" y="226"/>
                  </a:lnTo>
                  <a:close/>
                  <a:moveTo>
                    <a:pt x="211" y="373"/>
                  </a:moveTo>
                  <a:lnTo>
                    <a:pt x="211" y="372"/>
                  </a:lnTo>
                  <a:lnTo>
                    <a:pt x="211" y="370"/>
                  </a:lnTo>
                  <a:lnTo>
                    <a:pt x="207" y="370"/>
                  </a:lnTo>
                  <a:lnTo>
                    <a:pt x="200" y="370"/>
                  </a:lnTo>
                  <a:lnTo>
                    <a:pt x="195" y="361"/>
                  </a:lnTo>
                  <a:lnTo>
                    <a:pt x="191" y="348"/>
                  </a:lnTo>
                  <a:lnTo>
                    <a:pt x="188" y="344"/>
                  </a:lnTo>
                  <a:lnTo>
                    <a:pt x="184" y="336"/>
                  </a:lnTo>
                  <a:lnTo>
                    <a:pt x="182" y="333"/>
                  </a:lnTo>
                  <a:lnTo>
                    <a:pt x="181" y="333"/>
                  </a:lnTo>
                  <a:lnTo>
                    <a:pt x="175" y="332"/>
                  </a:lnTo>
                  <a:lnTo>
                    <a:pt x="175" y="306"/>
                  </a:lnTo>
                  <a:lnTo>
                    <a:pt x="175" y="303"/>
                  </a:lnTo>
                  <a:lnTo>
                    <a:pt x="171" y="304"/>
                  </a:lnTo>
                  <a:lnTo>
                    <a:pt x="171" y="306"/>
                  </a:lnTo>
                  <a:lnTo>
                    <a:pt x="170" y="306"/>
                  </a:lnTo>
                  <a:lnTo>
                    <a:pt x="169" y="306"/>
                  </a:lnTo>
                  <a:lnTo>
                    <a:pt x="167" y="306"/>
                  </a:lnTo>
                  <a:lnTo>
                    <a:pt x="160" y="302"/>
                  </a:lnTo>
                  <a:lnTo>
                    <a:pt x="159" y="300"/>
                  </a:lnTo>
                  <a:lnTo>
                    <a:pt x="158" y="299"/>
                  </a:lnTo>
                  <a:lnTo>
                    <a:pt x="156" y="299"/>
                  </a:lnTo>
                  <a:lnTo>
                    <a:pt x="155" y="299"/>
                  </a:lnTo>
                  <a:lnTo>
                    <a:pt x="154" y="299"/>
                  </a:lnTo>
                  <a:lnTo>
                    <a:pt x="152" y="299"/>
                  </a:lnTo>
                  <a:lnTo>
                    <a:pt x="151" y="299"/>
                  </a:lnTo>
                  <a:lnTo>
                    <a:pt x="149" y="299"/>
                  </a:lnTo>
                  <a:lnTo>
                    <a:pt x="148" y="299"/>
                  </a:lnTo>
                  <a:lnTo>
                    <a:pt x="147" y="299"/>
                  </a:lnTo>
                  <a:lnTo>
                    <a:pt x="145" y="298"/>
                  </a:lnTo>
                  <a:lnTo>
                    <a:pt x="144" y="298"/>
                  </a:lnTo>
                  <a:lnTo>
                    <a:pt x="141" y="296"/>
                  </a:lnTo>
                  <a:lnTo>
                    <a:pt x="140" y="296"/>
                  </a:lnTo>
                  <a:lnTo>
                    <a:pt x="138" y="296"/>
                  </a:lnTo>
                  <a:lnTo>
                    <a:pt x="138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2" y="333"/>
                  </a:lnTo>
                  <a:lnTo>
                    <a:pt x="114" y="333"/>
                  </a:lnTo>
                  <a:lnTo>
                    <a:pt x="121" y="339"/>
                  </a:lnTo>
                  <a:lnTo>
                    <a:pt x="126" y="344"/>
                  </a:lnTo>
                  <a:lnTo>
                    <a:pt x="132" y="347"/>
                  </a:lnTo>
                  <a:lnTo>
                    <a:pt x="133" y="348"/>
                  </a:lnTo>
                  <a:lnTo>
                    <a:pt x="166" y="374"/>
                  </a:lnTo>
                  <a:lnTo>
                    <a:pt x="167" y="376"/>
                  </a:lnTo>
                  <a:lnTo>
                    <a:pt x="167" y="377"/>
                  </a:lnTo>
                  <a:lnTo>
                    <a:pt x="182" y="391"/>
                  </a:lnTo>
                  <a:lnTo>
                    <a:pt x="184" y="393"/>
                  </a:lnTo>
                  <a:lnTo>
                    <a:pt x="211" y="424"/>
                  </a:lnTo>
                  <a:lnTo>
                    <a:pt x="211" y="417"/>
                  </a:lnTo>
                  <a:lnTo>
                    <a:pt x="211" y="411"/>
                  </a:lnTo>
                  <a:lnTo>
                    <a:pt x="211" y="391"/>
                  </a:lnTo>
                  <a:lnTo>
                    <a:pt x="211" y="373"/>
                  </a:lnTo>
                  <a:close/>
                  <a:moveTo>
                    <a:pt x="48" y="925"/>
                  </a:moveTo>
                  <a:lnTo>
                    <a:pt x="48" y="943"/>
                  </a:lnTo>
                  <a:lnTo>
                    <a:pt x="66" y="943"/>
                  </a:lnTo>
                  <a:lnTo>
                    <a:pt x="66" y="925"/>
                  </a:lnTo>
                  <a:lnTo>
                    <a:pt x="48" y="925"/>
                  </a:lnTo>
                  <a:close/>
                  <a:moveTo>
                    <a:pt x="126" y="944"/>
                  </a:moveTo>
                  <a:lnTo>
                    <a:pt x="125" y="962"/>
                  </a:lnTo>
                  <a:lnTo>
                    <a:pt x="130" y="962"/>
                  </a:lnTo>
                  <a:lnTo>
                    <a:pt x="140" y="963"/>
                  </a:lnTo>
                  <a:lnTo>
                    <a:pt x="140" y="944"/>
                  </a:lnTo>
                  <a:lnTo>
                    <a:pt x="126" y="944"/>
                  </a:lnTo>
                  <a:close/>
                </a:path>
              </a:pathLst>
            </a:custGeom>
            <a:solidFill>
              <a:srgbClr val="F5B90F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219">
              <a:extLst>
                <a:ext uri="{FF2B5EF4-FFF2-40B4-BE49-F238E27FC236}">
                  <a16:creationId xmlns:a16="http://schemas.microsoft.com/office/drawing/2014/main" id="{866A5785-E93B-39EA-2C10-49A0ABA4B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25" y="3043238"/>
              <a:ext cx="706438" cy="1196975"/>
            </a:xfrm>
            <a:custGeom>
              <a:avLst/>
              <a:gdLst>
                <a:gd name="T0" fmla="*/ 380 w 445"/>
                <a:gd name="T1" fmla="*/ 67 h 754"/>
                <a:gd name="T2" fmla="*/ 360 w 445"/>
                <a:gd name="T3" fmla="*/ 44 h 754"/>
                <a:gd name="T4" fmla="*/ 371 w 445"/>
                <a:gd name="T5" fmla="*/ 111 h 754"/>
                <a:gd name="T6" fmla="*/ 376 w 445"/>
                <a:gd name="T7" fmla="*/ 152 h 754"/>
                <a:gd name="T8" fmla="*/ 381 w 445"/>
                <a:gd name="T9" fmla="*/ 232 h 754"/>
                <a:gd name="T10" fmla="*/ 377 w 445"/>
                <a:gd name="T11" fmla="*/ 300 h 754"/>
                <a:gd name="T12" fmla="*/ 344 w 445"/>
                <a:gd name="T13" fmla="*/ 363 h 754"/>
                <a:gd name="T14" fmla="*/ 312 w 445"/>
                <a:gd name="T15" fmla="*/ 414 h 754"/>
                <a:gd name="T16" fmla="*/ 336 w 445"/>
                <a:gd name="T17" fmla="*/ 456 h 754"/>
                <a:gd name="T18" fmla="*/ 289 w 445"/>
                <a:gd name="T19" fmla="*/ 466 h 754"/>
                <a:gd name="T20" fmla="*/ 247 w 445"/>
                <a:gd name="T21" fmla="*/ 463 h 754"/>
                <a:gd name="T22" fmla="*/ 244 w 445"/>
                <a:gd name="T23" fmla="*/ 528 h 754"/>
                <a:gd name="T24" fmla="*/ 299 w 445"/>
                <a:gd name="T25" fmla="*/ 537 h 754"/>
                <a:gd name="T26" fmla="*/ 359 w 445"/>
                <a:gd name="T27" fmla="*/ 538 h 754"/>
                <a:gd name="T28" fmla="*/ 408 w 445"/>
                <a:gd name="T29" fmla="*/ 559 h 754"/>
                <a:gd name="T30" fmla="*/ 429 w 445"/>
                <a:gd name="T31" fmla="*/ 597 h 754"/>
                <a:gd name="T32" fmla="*/ 402 w 445"/>
                <a:gd name="T33" fmla="*/ 622 h 754"/>
                <a:gd name="T34" fmla="*/ 381 w 445"/>
                <a:gd name="T35" fmla="*/ 662 h 754"/>
                <a:gd name="T36" fmla="*/ 356 w 445"/>
                <a:gd name="T37" fmla="*/ 704 h 754"/>
                <a:gd name="T38" fmla="*/ 352 w 445"/>
                <a:gd name="T39" fmla="*/ 676 h 754"/>
                <a:gd name="T40" fmla="*/ 349 w 445"/>
                <a:gd name="T41" fmla="*/ 641 h 754"/>
                <a:gd name="T42" fmla="*/ 312 w 445"/>
                <a:gd name="T43" fmla="*/ 643 h 754"/>
                <a:gd name="T44" fmla="*/ 232 w 445"/>
                <a:gd name="T45" fmla="*/ 633 h 754"/>
                <a:gd name="T46" fmla="*/ 222 w 445"/>
                <a:gd name="T47" fmla="*/ 670 h 754"/>
                <a:gd name="T48" fmla="*/ 185 w 445"/>
                <a:gd name="T49" fmla="*/ 714 h 754"/>
                <a:gd name="T50" fmla="*/ 163 w 445"/>
                <a:gd name="T51" fmla="*/ 739 h 754"/>
                <a:gd name="T52" fmla="*/ 138 w 445"/>
                <a:gd name="T53" fmla="*/ 740 h 754"/>
                <a:gd name="T54" fmla="*/ 129 w 445"/>
                <a:gd name="T55" fmla="*/ 745 h 754"/>
                <a:gd name="T56" fmla="*/ 103 w 445"/>
                <a:gd name="T57" fmla="*/ 744 h 754"/>
                <a:gd name="T58" fmla="*/ 86 w 445"/>
                <a:gd name="T59" fmla="*/ 736 h 754"/>
                <a:gd name="T60" fmla="*/ 67 w 445"/>
                <a:gd name="T61" fmla="*/ 734 h 754"/>
                <a:gd name="T62" fmla="*/ 44 w 445"/>
                <a:gd name="T63" fmla="*/ 732 h 754"/>
                <a:gd name="T64" fmla="*/ 4 w 445"/>
                <a:gd name="T65" fmla="*/ 747 h 754"/>
                <a:gd name="T66" fmla="*/ 7 w 445"/>
                <a:gd name="T67" fmla="*/ 702 h 754"/>
                <a:gd name="T68" fmla="*/ 37 w 445"/>
                <a:gd name="T69" fmla="*/ 671 h 754"/>
                <a:gd name="T70" fmla="*/ 75 w 445"/>
                <a:gd name="T71" fmla="*/ 636 h 754"/>
                <a:gd name="T72" fmla="*/ 115 w 445"/>
                <a:gd name="T73" fmla="*/ 595 h 754"/>
                <a:gd name="T74" fmla="*/ 162 w 445"/>
                <a:gd name="T75" fmla="*/ 545 h 754"/>
                <a:gd name="T76" fmla="*/ 207 w 445"/>
                <a:gd name="T77" fmla="*/ 481 h 754"/>
                <a:gd name="T78" fmla="*/ 192 w 445"/>
                <a:gd name="T79" fmla="*/ 449 h 754"/>
                <a:gd name="T80" fmla="*/ 199 w 445"/>
                <a:gd name="T81" fmla="*/ 428 h 754"/>
                <a:gd name="T82" fmla="*/ 178 w 445"/>
                <a:gd name="T83" fmla="*/ 396 h 754"/>
                <a:gd name="T84" fmla="*/ 210 w 445"/>
                <a:gd name="T85" fmla="*/ 364 h 754"/>
                <a:gd name="T86" fmla="*/ 208 w 445"/>
                <a:gd name="T87" fmla="*/ 318 h 754"/>
                <a:gd name="T88" fmla="*/ 188 w 445"/>
                <a:gd name="T89" fmla="*/ 306 h 754"/>
                <a:gd name="T90" fmla="*/ 164 w 445"/>
                <a:gd name="T91" fmla="*/ 304 h 754"/>
                <a:gd name="T92" fmla="*/ 97 w 445"/>
                <a:gd name="T93" fmla="*/ 334 h 754"/>
                <a:gd name="T94" fmla="*/ 133 w 445"/>
                <a:gd name="T95" fmla="*/ 289 h 754"/>
                <a:gd name="T96" fmla="*/ 196 w 445"/>
                <a:gd name="T97" fmla="*/ 288 h 754"/>
                <a:gd name="T98" fmla="*/ 207 w 445"/>
                <a:gd name="T99" fmla="*/ 245 h 754"/>
                <a:gd name="T100" fmla="*/ 207 w 445"/>
                <a:gd name="T101" fmla="*/ 196 h 754"/>
                <a:gd name="T102" fmla="*/ 208 w 445"/>
                <a:gd name="T103" fmla="*/ 149 h 754"/>
                <a:gd name="T104" fmla="*/ 244 w 445"/>
                <a:gd name="T105" fmla="*/ 123 h 754"/>
                <a:gd name="T106" fmla="*/ 277 w 445"/>
                <a:gd name="T107" fmla="*/ 118 h 754"/>
                <a:gd name="T108" fmla="*/ 312 w 445"/>
                <a:gd name="T109" fmla="*/ 151 h 754"/>
                <a:gd name="T110" fmla="*/ 336 w 445"/>
                <a:gd name="T111" fmla="*/ 134 h 754"/>
                <a:gd name="T112" fmla="*/ 314 w 445"/>
                <a:gd name="T113" fmla="*/ 93 h 754"/>
                <a:gd name="T114" fmla="*/ 299 w 445"/>
                <a:gd name="T115" fmla="*/ 59 h 754"/>
                <a:gd name="T116" fmla="*/ 310 w 445"/>
                <a:gd name="T117" fmla="*/ 25 h 754"/>
                <a:gd name="T118" fmla="*/ 362 w 445"/>
                <a:gd name="T119" fmla="*/ 33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45" h="754">
                  <a:moveTo>
                    <a:pt x="384" y="32"/>
                  </a:moveTo>
                  <a:lnTo>
                    <a:pt x="385" y="36"/>
                  </a:lnTo>
                  <a:lnTo>
                    <a:pt x="385" y="40"/>
                  </a:lnTo>
                  <a:lnTo>
                    <a:pt x="385" y="41"/>
                  </a:lnTo>
                  <a:lnTo>
                    <a:pt x="386" y="45"/>
                  </a:lnTo>
                  <a:lnTo>
                    <a:pt x="386" y="48"/>
                  </a:lnTo>
                  <a:lnTo>
                    <a:pt x="386" y="51"/>
                  </a:lnTo>
                  <a:lnTo>
                    <a:pt x="386" y="53"/>
                  </a:lnTo>
                  <a:lnTo>
                    <a:pt x="388" y="62"/>
                  </a:lnTo>
                  <a:lnTo>
                    <a:pt x="389" y="66"/>
                  </a:lnTo>
                  <a:lnTo>
                    <a:pt x="389" y="67"/>
                  </a:lnTo>
                  <a:lnTo>
                    <a:pt x="389" y="69"/>
                  </a:lnTo>
                  <a:lnTo>
                    <a:pt x="385" y="69"/>
                  </a:lnTo>
                  <a:lnTo>
                    <a:pt x="384" y="69"/>
                  </a:lnTo>
                  <a:lnTo>
                    <a:pt x="382" y="69"/>
                  </a:lnTo>
                  <a:lnTo>
                    <a:pt x="381" y="69"/>
                  </a:lnTo>
                  <a:lnTo>
                    <a:pt x="381" y="67"/>
                  </a:lnTo>
                  <a:lnTo>
                    <a:pt x="380" y="67"/>
                  </a:lnTo>
                  <a:lnTo>
                    <a:pt x="378" y="67"/>
                  </a:lnTo>
                  <a:lnTo>
                    <a:pt x="376" y="66"/>
                  </a:lnTo>
                  <a:lnTo>
                    <a:pt x="374" y="64"/>
                  </a:lnTo>
                  <a:lnTo>
                    <a:pt x="373" y="64"/>
                  </a:lnTo>
                  <a:lnTo>
                    <a:pt x="371" y="64"/>
                  </a:lnTo>
                  <a:lnTo>
                    <a:pt x="371" y="63"/>
                  </a:lnTo>
                  <a:lnTo>
                    <a:pt x="370" y="62"/>
                  </a:lnTo>
                  <a:lnTo>
                    <a:pt x="366" y="52"/>
                  </a:lnTo>
                  <a:lnTo>
                    <a:pt x="365" y="47"/>
                  </a:lnTo>
                  <a:lnTo>
                    <a:pt x="365" y="45"/>
                  </a:lnTo>
                  <a:lnTo>
                    <a:pt x="365" y="44"/>
                  </a:lnTo>
                  <a:lnTo>
                    <a:pt x="363" y="41"/>
                  </a:lnTo>
                  <a:lnTo>
                    <a:pt x="362" y="40"/>
                  </a:lnTo>
                  <a:lnTo>
                    <a:pt x="362" y="41"/>
                  </a:lnTo>
                  <a:lnTo>
                    <a:pt x="360" y="41"/>
                  </a:lnTo>
                  <a:lnTo>
                    <a:pt x="360" y="42"/>
                  </a:lnTo>
                  <a:lnTo>
                    <a:pt x="360" y="44"/>
                  </a:lnTo>
                  <a:lnTo>
                    <a:pt x="360" y="44"/>
                  </a:lnTo>
                  <a:lnTo>
                    <a:pt x="360" y="45"/>
                  </a:lnTo>
                  <a:lnTo>
                    <a:pt x="359" y="52"/>
                  </a:lnTo>
                  <a:lnTo>
                    <a:pt x="360" y="52"/>
                  </a:lnTo>
                  <a:lnTo>
                    <a:pt x="360" y="55"/>
                  </a:lnTo>
                  <a:lnTo>
                    <a:pt x="360" y="58"/>
                  </a:lnTo>
                  <a:lnTo>
                    <a:pt x="360" y="63"/>
                  </a:lnTo>
                  <a:lnTo>
                    <a:pt x="362" y="77"/>
                  </a:lnTo>
                  <a:lnTo>
                    <a:pt x="362" y="77"/>
                  </a:lnTo>
                  <a:lnTo>
                    <a:pt x="362" y="92"/>
                  </a:lnTo>
                  <a:lnTo>
                    <a:pt x="362" y="93"/>
                  </a:lnTo>
                  <a:lnTo>
                    <a:pt x="362" y="95"/>
                  </a:lnTo>
                  <a:lnTo>
                    <a:pt x="360" y="96"/>
                  </a:lnTo>
                  <a:lnTo>
                    <a:pt x="365" y="101"/>
                  </a:lnTo>
                  <a:lnTo>
                    <a:pt x="366" y="104"/>
                  </a:lnTo>
                  <a:lnTo>
                    <a:pt x="366" y="106"/>
                  </a:lnTo>
                  <a:lnTo>
                    <a:pt x="369" y="108"/>
                  </a:lnTo>
                  <a:lnTo>
                    <a:pt x="370" y="110"/>
                  </a:lnTo>
                  <a:lnTo>
                    <a:pt x="371" y="111"/>
                  </a:lnTo>
                  <a:lnTo>
                    <a:pt x="373" y="112"/>
                  </a:lnTo>
                  <a:lnTo>
                    <a:pt x="374" y="116"/>
                  </a:lnTo>
                  <a:lnTo>
                    <a:pt x="376" y="118"/>
                  </a:lnTo>
                  <a:lnTo>
                    <a:pt x="377" y="121"/>
                  </a:lnTo>
                  <a:lnTo>
                    <a:pt x="377" y="122"/>
                  </a:lnTo>
                  <a:lnTo>
                    <a:pt x="380" y="127"/>
                  </a:lnTo>
                  <a:lnTo>
                    <a:pt x="380" y="132"/>
                  </a:lnTo>
                  <a:lnTo>
                    <a:pt x="381" y="132"/>
                  </a:lnTo>
                  <a:lnTo>
                    <a:pt x="380" y="133"/>
                  </a:lnTo>
                  <a:lnTo>
                    <a:pt x="378" y="133"/>
                  </a:lnTo>
                  <a:lnTo>
                    <a:pt x="377" y="134"/>
                  </a:lnTo>
                  <a:lnTo>
                    <a:pt x="374" y="136"/>
                  </a:lnTo>
                  <a:lnTo>
                    <a:pt x="373" y="137"/>
                  </a:lnTo>
                  <a:lnTo>
                    <a:pt x="373" y="141"/>
                  </a:lnTo>
                  <a:lnTo>
                    <a:pt x="374" y="143"/>
                  </a:lnTo>
                  <a:lnTo>
                    <a:pt x="374" y="144"/>
                  </a:lnTo>
                  <a:lnTo>
                    <a:pt x="374" y="148"/>
                  </a:lnTo>
                  <a:lnTo>
                    <a:pt x="376" y="152"/>
                  </a:lnTo>
                  <a:lnTo>
                    <a:pt x="376" y="155"/>
                  </a:lnTo>
                  <a:lnTo>
                    <a:pt x="376" y="156"/>
                  </a:lnTo>
                  <a:lnTo>
                    <a:pt x="377" y="164"/>
                  </a:lnTo>
                  <a:lnTo>
                    <a:pt x="377" y="166"/>
                  </a:lnTo>
                  <a:lnTo>
                    <a:pt x="377" y="167"/>
                  </a:lnTo>
                  <a:lnTo>
                    <a:pt x="377" y="177"/>
                  </a:lnTo>
                  <a:lnTo>
                    <a:pt x="380" y="200"/>
                  </a:lnTo>
                  <a:lnTo>
                    <a:pt x="381" y="212"/>
                  </a:lnTo>
                  <a:lnTo>
                    <a:pt x="381" y="215"/>
                  </a:lnTo>
                  <a:lnTo>
                    <a:pt x="381" y="217"/>
                  </a:lnTo>
                  <a:lnTo>
                    <a:pt x="381" y="218"/>
                  </a:lnTo>
                  <a:lnTo>
                    <a:pt x="381" y="219"/>
                  </a:lnTo>
                  <a:lnTo>
                    <a:pt x="381" y="221"/>
                  </a:lnTo>
                  <a:lnTo>
                    <a:pt x="381" y="222"/>
                  </a:lnTo>
                  <a:lnTo>
                    <a:pt x="381" y="225"/>
                  </a:lnTo>
                  <a:lnTo>
                    <a:pt x="381" y="227"/>
                  </a:lnTo>
                  <a:lnTo>
                    <a:pt x="381" y="230"/>
                  </a:lnTo>
                  <a:lnTo>
                    <a:pt x="381" y="232"/>
                  </a:lnTo>
                  <a:lnTo>
                    <a:pt x="380" y="234"/>
                  </a:lnTo>
                  <a:lnTo>
                    <a:pt x="381" y="236"/>
                  </a:lnTo>
                  <a:lnTo>
                    <a:pt x="380" y="238"/>
                  </a:lnTo>
                  <a:lnTo>
                    <a:pt x="380" y="240"/>
                  </a:lnTo>
                  <a:lnTo>
                    <a:pt x="380" y="243"/>
                  </a:lnTo>
                  <a:lnTo>
                    <a:pt x="381" y="243"/>
                  </a:lnTo>
                  <a:lnTo>
                    <a:pt x="380" y="249"/>
                  </a:lnTo>
                  <a:lnTo>
                    <a:pt x="380" y="255"/>
                  </a:lnTo>
                  <a:lnTo>
                    <a:pt x="380" y="260"/>
                  </a:lnTo>
                  <a:lnTo>
                    <a:pt x="380" y="264"/>
                  </a:lnTo>
                  <a:lnTo>
                    <a:pt x="380" y="266"/>
                  </a:lnTo>
                  <a:lnTo>
                    <a:pt x="380" y="270"/>
                  </a:lnTo>
                  <a:lnTo>
                    <a:pt x="380" y="275"/>
                  </a:lnTo>
                  <a:lnTo>
                    <a:pt x="380" y="277"/>
                  </a:lnTo>
                  <a:lnTo>
                    <a:pt x="380" y="282"/>
                  </a:lnTo>
                  <a:lnTo>
                    <a:pt x="380" y="289"/>
                  </a:lnTo>
                  <a:lnTo>
                    <a:pt x="378" y="289"/>
                  </a:lnTo>
                  <a:lnTo>
                    <a:pt x="377" y="300"/>
                  </a:lnTo>
                  <a:lnTo>
                    <a:pt x="377" y="303"/>
                  </a:lnTo>
                  <a:lnTo>
                    <a:pt x="377" y="304"/>
                  </a:lnTo>
                  <a:lnTo>
                    <a:pt x="377" y="318"/>
                  </a:lnTo>
                  <a:lnTo>
                    <a:pt x="376" y="325"/>
                  </a:lnTo>
                  <a:lnTo>
                    <a:pt x="369" y="325"/>
                  </a:lnTo>
                  <a:lnTo>
                    <a:pt x="366" y="325"/>
                  </a:lnTo>
                  <a:lnTo>
                    <a:pt x="365" y="329"/>
                  </a:lnTo>
                  <a:lnTo>
                    <a:pt x="363" y="333"/>
                  </a:lnTo>
                  <a:lnTo>
                    <a:pt x="360" y="337"/>
                  </a:lnTo>
                  <a:lnTo>
                    <a:pt x="359" y="340"/>
                  </a:lnTo>
                  <a:lnTo>
                    <a:pt x="356" y="343"/>
                  </a:lnTo>
                  <a:lnTo>
                    <a:pt x="354" y="347"/>
                  </a:lnTo>
                  <a:lnTo>
                    <a:pt x="352" y="349"/>
                  </a:lnTo>
                  <a:lnTo>
                    <a:pt x="351" y="351"/>
                  </a:lnTo>
                  <a:lnTo>
                    <a:pt x="349" y="355"/>
                  </a:lnTo>
                  <a:lnTo>
                    <a:pt x="348" y="355"/>
                  </a:lnTo>
                  <a:lnTo>
                    <a:pt x="344" y="362"/>
                  </a:lnTo>
                  <a:lnTo>
                    <a:pt x="344" y="363"/>
                  </a:lnTo>
                  <a:lnTo>
                    <a:pt x="343" y="366"/>
                  </a:lnTo>
                  <a:lnTo>
                    <a:pt x="341" y="369"/>
                  </a:lnTo>
                  <a:lnTo>
                    <a:pt x="337" y="373"/>
                  </a:lnTo>
                  <a:lnTo>
                    <a:pt x="337" y="373"/>
                  </a:lnTo>
                  <a:lnTo>
                    <a:pt x="336" y="373"/>
                  </a:lnTo>
                  <a:lnTo>
                    <a:pt x="336" y="374"/>
                  </a:lnTo>
                  <a:lnTo>
                    <a:pt x="333" y="381"/>
                  </a:lnTo>
                  <a:lnTo>
                    <a:pt x="332" y="384"/>
                  </a:lnTo>
                  <a:lnTo>
                    <a:pt x="328" y="391"/>
                  </a:lnTo>
                  <a:lnTo>
                    <a:pt x="326" y="391"/>
                  </a:lnTo>
                  <a:lnTo>
                    <a:pt x="326" y="392"/>
                  </a:lnTo>
                  <a:lnTo>
                    <a:pt x="326" y="393"/>
                  </a:lnTo>
                  <a:lnTo>
                    <a:pt x="322" y="400"/>
                  </a:lnTo>
                  <a:lnTo>
                    <a:pt x="321" y="403"/>
                  </a:lnTo>
                  <a:lnTo>
                    <a:pt x="317" y="407"/>
                  </a:lnTo>
                  <a:lnTo>
                    <a:pt x="314" y="411"/>
                  </a:lnTo>
                  <a:lnTo>
                    <a:pt x="314" y="412"/>
                  </a:lnTo>
                  <a:lnTo>
                    <a:pt x="312" y="414"/>
                  </a:lnTo>
                  <a:lnTo>
                    <a:pt x="311" y="417"/>
                  </a:lnTo>
                  <a:lnTo>
                    <a:pt x="310" y="418"/>
                  </a:lnTo>
                  <a:lnTo>
                    <a:pt x="304" y="428"/>
                  </a:lnTo>
                  <a:lnTo>
                    <a:pt x="311" y="428"/>
                  </a:lnTo>
                  <a:lnTo>
                    <a:pt x="311" y="430"/>
                  </a:lnTo>
                  <a:lnTo>
                    <a:pt x="311" y="436"/>
                  </a:lnTo>
                  <a:lnTo>
                    <a:pt x="311" y="438"/>
                  </a:lnTo>
                  <a:lnTo>
                    <a:pt x="311" y="440"/>
                  </a:lnTo>
                  <a:lnTo>
                    <a:pt x="311" y="445"/>
                  </a:lnTo>
                  <a:lnTo>
                    <a:pt x="311" y="447"/>
                  </a:lnTo>
                  <a:lnTo>
                    <a:pt x="314" y="447"/>
                  </a:lnTo>
                  <a:lnTo>
                    <a:pt x="319" y="447"/>
                  </a:lnTo>
                  <a:lnTo>
                    <a:pt x="322" y="447"/>
                  </a:lnTo>
                  <a:lnTo>
                    <a:pt x="325" y="447"/>
                  </a:lnTo>
                  <a:lnTo>
                    <a:pt x="332" y="447"/>
                  </a:lnTo>
                  <a:lnTo>
                    <a:pt x="336" y="447"/>
                  </a:lnTo>
                  <a:lnTo>
                    <a:pt x="336" y="451"/>
                  </a:lnTo>
                  <a:lnTo>
                    <a:pt x="336" y="456"/>
                  </a:lnTo>
                  <a:lnTo>
                    <a:pt x="336" y="462"/>
                  </a:lnTo>
                  <a:lnTo>
                    <a:pt x="336" y="465"/>
                  </a:lnTo>
                  <a:lnTo>
                    <a:pt x="336" y="466"/>
                  </a:lnTo>
                  <a:lnTo>
                    <a:pt x="332" y="466"/>
                  </a:lnTo>
                  <a:lnTo>
                    <a:pt x="326" y="466"/>
                  </a:lnTo>
                  <a:lnTo>
                    <a:pt x="322" y="466"/>
                  </a:lnTo>
                  <a:lnTo>
                    <a:pt x="318" y="466"/>
                  </a:lnTo>
                  <a:lnTo>
                    <a:pt x="314" y="466"/>
                  </a:lnTo>
                  <a:lnTo>
                    <a:pt x="311" y="466"/>
                  </a:lnTo>
                  <a:lnTo>
                    <a:pt x="310" y="466"/>
                  </a:lnTo>
                  <a:lnTo>
                    <a:pt x="307" y="466"/>
                  </a:lnTo>
                  <a:lnTo>
                    <a:pt x="306" y="466"/>
                  </a:lnTo>
                  <a:lnTo>
                    <a:pt x="303" y="466"/>
                  </a:lnTo>
                  <a:lnTo>
                    <a:pt x="302" y="466"/>
                  </a:lnTo>
                  <a:lnTo>
                    <a:pt x="299" y="466"/>
                  </a:lnTo>
                  <a:lnTo>
                    <a:pt x="295" y="466"/>
                  </a:lnTo>
                  <a:lnTo>
                    <a:pt x="293" y="466"/>
                  </a:lnTo>
                  <a:lnTo>
                    <a:pt x="289" y="466"/>
                  </a:lnTo>
                  <a:lnTo>
                    <a:pt x="288" y="466"/>
                  </a:lnTo>
                  <a:lnTo>
                    <a:pt x="288" y="465"/>
                  </a:lnTo>
                  <a:lnTo>
                    <a:pt x="288" y="463"/>
                  </a:lnTo>
                  <a:lnTo>
                    <a:pt x="286" y="463"/>
                  </a:lnTo>
                  <a:lnTo>
                    <a:pt x="285" y="463"/>
                  </a:lnTo>
                  <a:lnTo>
                    <a:pt x="285" y="465"/>
                  </a:lnTo>
                  <a:lnTo>
                    <a:pt x="284" y="463"/>
                  </a:lnTo>
                  <a:lnTo>
                    <a:pt x="278" y="463"/>
                  </a:lnTo>
                  <a:lnTo>
                    <a:pt x="277" y="463"/>
                  </a:lnTo>
                  <a:lnTo>
                    <a:pt x="275" y="463"/>
                  </a:lnTo>
                  <a:lnTo>
                    <a:pt x="274" y="463"/>
                  </a:lnTo>
                  <a:lnTo>
                    <a:pt x="273" y="465"/>
                  </a:lnTo>
                  <a:lnTo>
                    <a:pt x="269" y="465"/>
                  </a:lnTo>
                  <a:lnTo>
                    <a:pt x="266" y="463"/>
                  </a:lnTo>
                  <a:lnTo>
                    <a:pt x="260" y="463"/>
                  </a:lnTo>
                  <a:lnTo>
                    <a:pt x="256" y="465"/>
                  </a:lnTo>
                  <a:lnTo>
                    <a:pt x="251" y="465"/>
                  </a:lnTo>
                  <a:lnTo>
                    <a:pt x="247" y="463"/>
                  </a:lnTo>
                  <a:lnTo>
                    <a:pt x="244" y="463"/>
                  </a:lnTo>
                  <a:lnTo>
                    <a:pt x="244" y="465"/>
                  </a:lnTo>
                  <a:lnTo>
                    <a:pt x="244" y="466"/>
                  </a:lnTo>
                  <a:lnTo>
                    <a:pt x="244" y="470"/>
                  </a:lnTo>
                  <a:lnTo>
                    <a:pt x="244" y="475"/>
                  </a:lnTo>
                  <a:lnTo>
                    <a:pt x="244" y="482"/>
                  </a:lnTo>
                  <a:lnTo>
                    <a:pt x="244" y="488"/>
                  </a:lnTo>
                  <a:lnTo>
                    <a:pt x="244" y="489"/>
                  </a:lnTo>
                  <a:lnTo>
                    <a:pt x="244" y="493"/>
                  </a:lnTo>
                  <a:lnTo>
                    <a:pt x="244" y="496"/>
                  </a:lnTo>
                  <a:lnTo>
                    <a:pt x="244" y="499"/>
                  </a:lnTo>
                  <a:lnTo>
                    <a:pt x="244" y="502"/>
                  </a:lnTo>
                  <a:lnTo>
                    <a:pt x="244" y="507"/>
                  </a:lnTo>
                  <a:lnTo>
                    <a:pt x="244" y="514"/>
                  </a:lnTo>
                  <a:lnTo>
                    <a:pt x="244" y="517"/>
                  </a:lnTo>
                  <a:lnTo>
                    <a:pt x="244" y="521"/>
                  </a:lnTo>
                  <a:lnTo>
                    <a:pt x="244" y="526"/>
                  </a:lnTo>
                  <a:lnTo>
                    <a:pt x="244" y="528"/>
                  </a:lnTo>
                  <a:lnTo>
                    <a:pt x="244" y="538"/>
                  </a:lnTo>
                  <a:lnTo>
                    <a:pt x="245" y="538"/>
                  </a:lnTo>
                  <a:lnTo>
                    <a:pt x="249" y="538"/>
                  </a:lnTo>
                  <a:lnTo>
                    <a:pt x="254" y="538"/>
                  </a:lnTo>
                  <a:lnTo>
                    <a:pt x="256" y="538"/>
                  </a:lnTo>
                  <a:lnTo>
                    <a:pt x="258" y="538"/>
                  </a:lnTo>
                  <a:lnTo>
                    <a:pt x="266" y="538"/>
                  </a:lnTo>
                  <a:lnTo>
                    <a:pt x="266" y="538"/>
                  </a:lnTo>
                  <a:lnTo>
                    <a:pt x="267" y="538"/>
                  </a:lnTo>
                  <a:lnTo>
                    <a:pt x="269" y="538"/>
                  </a:lnTo>
                  <a:lnTo>
                    <a:pt x="271" y="537"/>
                  </a:lnTo>
                  <a:lnTo>
                    <a:pt x="273" y="537"/>
                  </a:lnTo>
                  <a:lnTo>
                    <a:pt x="277" y="537"/>
                  </a:lnTo>
                  <a:lnTo>
                    <a:pt x="280" y="537"/>
                  </a:lnTo>
                  <a:lnTo>
                    <a:pt x="280" y="538"/>
                  </a:lnTo>
                  <a:lnTo>
                    <a:pt x="284" y="538"/>
                  </a:lnTo>
                  <a:lnTo>
                    <a:pt x="292" y="537"/>
                  </a:lnTo>
                  <a:lnTo>
                    <a:pt x="299" y="537"/>
                  </a:lnTo>
                  <a:lnTo>
                    <a:pt x="303" y="537"/>
                  </a:lnTo>
                  <a:lnTo>
                    <a:pt x="307" y="537"/>
                  </a:lnTo>
                  <a:lnTo>
                    <a:pt x="312" y="537"/>
                  </a:lnTo>
                  <a:lnTo>
                    <a:pt x="317" y="537"/>
                  </a:lnTo>
                  <a:lnTo>
                    <a:pt x="318" y="537"/>
                  </a:lnTo>
                  <a:lnTo>
                    <a:pt x="319" y="537"/>
                  </a:lnTo>
                  <a:lnTo>
                    <a:pt x="322" y="537"/>
                  </a:lnTo>
                  <a:lnTo>
                    <a:pt x="326" y="537"/>
                  </a:lnTo>
                  <a:lnTo>
                    <a:pt x="329" y="537"/>
                  </a:lnTo>
                  <a:lnTo>
                    <a:pt x="336" y="537"/>
                  </a:lnTo>
                  <a:lnTo>
                    <a:pt x="349" y="537"/>
                  </a:lnTo>
                  <a:lnTo>
                    <a:pt x="351" y="537"/>
                  </a:lnTo>
                  <a:lnTo>
                    <a:pt x="352" y="537"/>
                  </a:lnTo>
                  <a:lnTo>
                    <a:pt x="354" y="537"/>
                  </a:lnTo>
                  <a:lnTo>
                    <a:pt x="355" y="537"/>
                  </a:lnTo>
                  <a:lnTo>
                    <a:pt x="356" y="537"/>
                  </a:lnTo>
                  <a:lnTo>
                    <a:pt x="358" y="537"/>
                  </a:lnTo>
                  <a:lnTo>
                    <a:pt x="359" y="538"/>
                  </a:lnTo>
                  <a:lnTo>
                    <a:pt x="360" y="538"/>
                  </a:lnTo>
                  <a:lnTo>
                    <a:pt x="362" y="538"/>
                  </a:lnTo>
                  <a:lnTo>
                    <a:pt x="365" y="538"/>
                  </a:lnTo>
                  <a:lnTo>
                    <a:pt x="371" y="538"/>
                  </a:lnTo>
                  <a:lnTo>
                    <a:pt x="376" y="538"/>
                  </a:lnTo>
                  <a:lnTo>
                    <a:pt x="376" y="538"/>
                  </a:lnTo>
                  <a:lnTo>
                    <a:pt x="380" y="538"/>
                  </a:lnTo>
                  <a:lnTo>
                    <a:pt x="381" y="538"/>
                  </a:lnTo>
                  <a:lnTo>
                    <a:pt x="382" y="538"/>
                  </a:lnTo>
                  <a:lnTo>
                    <a:pt x="384" y="538"/>
                  </a:lnTo>
                  <a:lnTo>
                    <a:pt x="385" y="538"/>
                  </a:lnTo>
                  <a:lnTo>
                    <a:pt x="391" y="538"/>
                  </a:lnTo>
                  <a:lnTo>
                    <a:pt x="395" y="538"/>
                  </a:lnTo>
                  <a:lnTo>
                    <a:pt x="397" y="538"/>
                  </a:lnTo>
                  <a:lnTo>
                    <a:pt x="404" y="538"/>
                  </a:lnTo>
                  <a:lnTo>
                    <a:pt x="407" y="538"/>
                  </a:lnTo>
                  <a:lnTo>
                    <a:pt x="408" y="555"/>
                  </a:lnTo>
                  <a:lnTo>
                    <a:pt x="408" y="559"/>
                  </a:lnTo>
                  <a:lnTo>
                    <a:pt x="410" y="563"/>
                  </a:lnTo>
                  <a:lnTo>
                    <a:pt x="410" y="566"/>
                  </a:lnTo>
                  <a:lnTo>
                    <a:pt x="410" y="567"/>
                  </a:lnTo>
                  <a:lnTo>
                    <a:pt x="411" y="570"/>
                  </a:lnTo>
                  <a:lnTo>
                    <a:pt x="411" y="571"/>
                  </a:lnTo>
                  <a:lnTo>
                    <a:pt x="413" y="571"/>
                  </a:lnTo>
                  <a:lnTo>
                    <a:pt x="413" y="573"/>
                  </a:lnTo>
                  <a:lnTo>
                    <a:pt x="414" y="574"/>
                  </a:lnTo>
                  <a:lnTo>
                    <a:pt x="414" y="575"/>
                  </a:lnTo>
                  <a:lnTo>
                    <a:pt x="414" y="577"/>
                  </a:lnTo>
                  <a:lnTo>
                    <a:pt x="415" y="578"/>
                  </a:lnTo>
                  <a:lnTo>
                    <a:pt x="417" y="580"/>
                  </a:lnTo>
                  <a:lnTo>
                    <a:pt x="417" y="581"/>
                  </a:lnTo>
                  <a:lnTo>
                    <a:pt x="421" y="586"/>
                  </a:lnTo>
                  <a:lnTo>
                    <a:pt x="424" y="589"/>
                  </a:lnTo>
                  <a:lnTo>
                    <a:pt x="425" y="592"/>
                  </a:lnTo>
                  <a:lnTo>
                    <a:pt x="428" y="596"/>
                  </a:lnTo>
                  <a:lnTo>
                    <a:pt x="429" y="597"/>
                  </a:lnTo>
                  <a:lnTo>
                    <a:pt x="429" y="599"/>
                  </a:lnTo>
                  <a:lnTo>
                    <a:pt x="430" y="600"/>
                  </a:lnTo>
                  <a:lnTo>
                    <a:pt x="432" y="602"/>
                  </a:lnTo>
                  <a:lnTo>
                    <a:pt x="433" y="603"/>
                  </a:lnTo>
                  <a:lnTo>
                    <a:pt x="437" y="604"/>
                  </a:lnTo>
                  <a:lnTo>
                    <a:pt x="439" y="607"/>
                  </a:lnTo>
                  <a:lnTo>
                    <a:pt x="444" y="611"/>
                  </a:lnTo>
                  <a:lnTo>
                    <a:pt x="445" y="612"/>
                  </a:lnTo>
                  <a:lnTo>
                    <a:pt x="444" y="612"/>
                  </a:lnTo>
                  <a:lnTo>
                    <a:pt x="441" y="612"/>
                  </a:lnTo>
                  <a:lnTo>
                    <a:pt x="440" y="612"/>
                  </a:lnTo>
                  <a:lnTo>
                    <a:pt x="434" y="614"/>
                  </a:lnTo>
                  <a:lnTo>
                    <a:pt x="432" y="614"/>
                  </a:lnTo>
                  <a:lnTo>
                    <a:pt x="429" y="614"/>
                  </a:lnTo>
                  <a:lnTo>
                    <a:pt x="428" y="615"/>
                  </a:lnTo>
                  <a:lnTo>
                    <a:pt x="424" y="617"/>
                  </a:lnTo>
                  <a:lnTo>
                    <a:pt x="408" y="621"/>
                  </a:lnTo>
                  <a:lnTo>
                    <a:pt x="402" y="622"/>
                  </a:lnTo>
                  <a:lnTo>
                    <a:pt x="397" y="623"/>
                  </a:lnTo>
                  <a:lnTo>
                    <a:pt x="397" y="625"/>
                  </a:lnTo>
                  <a:lnTo>
                    <a:pt x="396" y="625"/>
                  </a:lnTo>
                  <a:lnTo>
                    <a:pt x="392" y="626"/>
                  </a:lnTo>
                  <a:lnTo>
                    <a:pt x="391" y="626"/>
                  </a:lnTo>
                  <a:lnTo>
                    <a:pt x="388" y="626"/>
                  </a:lnTo>
                  <a:lnTo>
                    <a:pt x="385" y="628"/>
                  </a:lnTo>
                  <a:lnTo>
                    <a:pt x="384" y="628"/>
                  </a:lnTo>
                  <a:lnTo>
                    <a:pt x="384" y="629"/>
                  </a:lnTo>
                  <a:lnTo>
                    <a:pt x="384" y="636"/>
                  </a:lnTo>
                  <a:lnTo>
                    <a:pt x="382" y="640"/>
                  </a:lnTo>
                  <a:lnTo>
                    <a:pt x="382" y="641"/>
                  </a:lnTo>
                  <a:lnTo>
                    <a:pt x="382" y="643"/>
                  </a:lnTo>
                  <a:lnTo>
                    <a:pt x="382" y="648"/>
                  </a:lnTo>
                  <a:lnTo>
                    <a:pt x="381" y="652"/>
                  </a:lnTo>
                  <a:lnTo>
                    <a:pt x="381" y="655"/>
                  </a:lnTo>
                  <a:lnTo>
                    <a:pt x="381" y="658"/>
                  </a:lnTo>
                  <a:lnTo>
                    <a:pt x="381" y="662"/>
                  </a:lnTo>
                  <a:lnTo>
                    <a:pt x="381" y="670"/>
                  </a:lnTo>
                  <a:lnTo>
                    <a:pt x="381" y="682"/>
                  </a:lnTo>
                  <a:lnTo>
                    <a:pt x="381" y="686"/>
                  </a:lnTo>
                  <a:lnTo>
                    <a:pt x="381" y="688"/>
                  </a:lnTo>
                  <a:lnTo>
                    <a:pt x="381" y="695"/>
                  </a:lnTo>
                  <a:lnTo>
                    <a:pt x="380" y="696"/>
                  </a:lnTo>
                  <a:lnTo>
                    <a:pt x="380" y="697"/>
                  </a:lnTo>
                  <a:lnTo>
                    <a:pt x="378" y="697"/>
                  </a:lnTo>
                  <a:lnTo>
                    <a:pt x="377" y="697"/>
                  </a:lnTo>
                  <a:lnTo>
                    <a:pt x="376" y="697"/>
                  </a:lnTo>
                  <a:lnTo>
                    <a:pt x="374" y="699"/>
                  </a:lnTo>
                  <a:lnTo>
                    <a:pt x="370" y="699"/>
                  </a:lnTo>
                  <a:lnTo>
                    <a:pt x="369" y="700"/>
                  </a:lnTo>
                  <a:lnTo>
                    <a:pt x="367" y="700"/>
                  </a:lnTo>
                  <a:lnTo>
                    <a:pt x="366" y="700"/>
                  </a:lnTo>
                  <a:lnTo>
                    <a:pt x="365" y="702"/>
                  </a:lnTo>
                  <a:lnTo>
                    <a:pt x="363" y="702"/>
                  </a:lnTo>
                  <a:lnTo>
                    <a:pt x="356" y="704"/>
                  </a:lnTo>
                  <a:lnTo>
                    <a:pt x="349" y="707"/>
                  </a:lnTo>
                  <a:lnTo>
                    <a:pt x="341" y="711"/>
                  </a:lnTo>
                  <a:lnTo>
                    <a:pt x="340" y="713"/>
                  </a:lnTo>
                  <a:lnTo>
                    <a:pt x="340" y="711"/>
                  </a:lnTo>
                  <a:lnTo>
                    <a:pt x="340" y="710"/>
                  </a:lnTo>
                  <a:lnTo>
                    <a:pt x="341" y="710"/>
                  </a:lnTo>
                  <a:lnTo>
                    <a:pt x="343" y="707"/>
                  </a:lnTo>
                  <a:lnTo>
                    <a:pt x="343" y="706"/>
                  </a:lnTo>
                  <a:lnTo>
                    <a:pt x="344" y="703"/>
                  </a:lnTo>
                  <a:lnTo>
                    <a:pt x="344" y="703"/>
                  </a:lnTo>
                  <a:lnTo>
                    <a:pt x="344" y="702"/>
                  </a:lnTo>
                  <a:lnTo>
                    <a:pt x="345" y="699"/>
                  </a:lnTo>
                  <a:lnTo>
                    <a:pt x="347" y="693"/>
                  </a:lnTo>
                  <a:lnTo>
                    <a:pt x="348" y="686"/>
                  </a:lnTo>
                  <a:lnTo>
                    <a:pt x="349" y="685"/>
                  </a:lnTo>
                  <a:lnTo>
                    <a:pt x="349" y="682"/>
                  </a:lnTo>
                  <a:lnTo>
                    <a:pt x="351" y="680"/>
                  </a:lnTo>
                  <a:lnTo>
                    <a:pt x="352" y="676"/>
                  </a:lnTo>
                  <a:lnTo>
                    <a:pt x="352" y="674"/>
                  </a:lnTo>
                  <a:lnTo>
                    <a:pt x="354" y="670"/>
                  </a:lnTo>
                  <a:lnTo>
                    <a:pt x="355" y="666"/>
                  </a:lnTo>
                  <a:lnTo>
                    <a:pt x="356" y="663"/>
                  </a:lnTo>
                  <a:lnTo>
                    <a:pt x="356" y="662"/>
                  </a:lnTo>
                  <a:lnTo>
                    <a:pt x="358" y="659"/>
                  </a:lnTo>
                  <a:lnTo>
                    <a:pt x="358" y="655"/>
                  </a:lnTo>
                  <a:lnTo>
                    <a:pt x="359" y="651"/>
                  </a:lnTo>
                  <a:lnTo>
                    <a:pt x="359" y="649"/>
                  </a:lnTo>
                  <a:lnTo>
                    <a:pt x="359" y="647"/>
                  </a:lnTo>
                  <a:lnTo>
                    <a:pt x="359" y="645"/>
                  </a:lnTo>
                  <a:lnTo>
                    <a:pt x="359" y="644"/>
                  </a:lnTo>
                  <a:lnTo>
                    <a:pt x="359" y="640"/>
                  </a:lnTo>
                  <a:lnTo>
                    <a:pt x="358" y="640"/>
                  </a:lnTo>
                  <a:lnTo>
                    <a:pt x="355" y="640"/>
                  </a:lnTo>
                  <a:lnTo>
                    <a:pt x="355" y="641"/>
                  </a:lnTo>
                  <a:lnTo>
                    <a:pt x="351" y="641"/>
                  </a:lnTo>
                  <a:lnTo>
                    <a:pt x="349" y="641"/>
                  </a:lnTo>
                  <a:lnTo>
                    <a:pt x="347" y="643"/>
                  </a:lnTo>
                  <a:lnTo>
                    <a:pt x="345" y="643"/>
                  </a:lnTo>
                  <a:lnTo>
                    <a:pt x="344" y="643"/>
                  </a:lnTo>
                  <a:lnTo>
                    <a:pt x="343" y="643"/>
                  </a:lnTo>
                  <a:lnTo>
                    <a:pt x="341" y="643"/>
                  </a:lnTo>
                  <a:lnTo>
                    <a:pt x="340" y="644"/>
                  </a:lnTo>
                  <a:lnTo>
                    <a:pt x="339" y="644"/>
                  </a:lnTo>
                  <a:lnTo>
                    <a:pt x="336" y="644"/>
                  </a:lnTo>
                  <a:lnTo>
                    <a:pt x="336" y="643"/>
                  </a:lnTo>
                  <a:lnTo>
                    <a:pt x="336" y="640"/>
                  </a:lnTo>
                  <a:lnTo>
                    <a:pt x="333" y="641"/>
                  </a:lnTo>
                  <a:lnTo>
                    <a:pt x="329" y="643"/>
                  </a:lnTo>
                  <a:lnTo>
                    <a:pt x="326" y="643"/>
                  </a:lnTo>
                  <a:lnTo>
                    <a:pt x="323" y="643"/>
                  </a:lnTo>
                  <a:lnTo>
                    <a:pt x="319" y="643"/>
                  </a:lnTo>
                  <a:lnTo>
                    <a:pt x="317" y="643"/>
                  </a:lnTo>
                  <a:lnTo>
                    <a:pt x="314" y="643"/>
                  </a:lnTo>
                  <a:lnTo>
                    <a:pt x="312" y="643"/>
                  </a:lnTo>
                  <a:lnTo>
                    <a:pt x="310" y="643"/>
                  </a:lnTo>
                  <a:lnTo>
                    <a:pt x="306" y="641"/>
                  </a:lnTo>
                  <a:lnTo>
                    <a:pt x="302" y="641"/>
                  </a:lnTo>
                  <a:lnTo>
                    <a:pt x="289" y="637"/>
                  </a:lnTo>
                  <a:lnTo>
                    <a:pt x="280" y="636"/>
                  </a:lnTo>
                  <a:lnTo>
                    <a:pt x="278" y="636"/>
                  </a:lnTo>
                  <a:lnTo>
                    <a:pt x="274" y="634"/>
                  </a:lnTo>
                  <a:lnTo>
                    <a:pt x="273" y="634"/>
                  </a:lnTo>
                  <a:lnTo>
                    <a:pt x="270" y="633"/>
                  </a:lnTo>
                  <a:lnTo>
                    <a:pt x="259" y="630"/>
                  </a:lnTo>
                  <a:lnTo>
                    <a:pt x="256" y="629"/>
                  </a:lnTo>
                  <a:lnTo>
                    <a:pt x="249" y="628"/>
                  </a:lnTo>
                  <a:lnTo>
                    <a:pt x="232" y="623"/>
                  </a:lnTo>
                  <a:lnTo>
                    <a:pt x="232" y="628"/>
                  </a:lnTo>
                  <a:lnTo>
                    <a:pt x="232" y="629"/>
                  </a:lnTo>
                  <a:lnTo>
                    <a:pt x="232" y="630"/>
                  </a:lnTo>
                  <a:lnTo>
                    <a:pt x="232" y="632"/>
                  </a:lnTo>
                  <a:lnTo>
                    <a:pt x="232" y="633"/>
                  </a:lnTo>
                  <a:lnTo>
                    <a:pt x="232" y="634"/>
                  </a:lnTo>
                  <a:lnTo>
                    <a:pt x="232" y="637"/>
                  </a:lnTo>
                  <a:lnTo>
                    <a:pt x="232" y="637"/>
                  </a:lnTo>
                  <a:lnTo>
                    <a:pt x="232" y="643"/>
                  </a:lnTo>
                  <a:lnTo>
                    <a:pt x="232" y="645"/>
                  </a:lnTo>
                  <a:lnTo>
                    <a:pt x="232" y="648"/>
                  </a:lnTo>
                  <a:lnTo>
                    <a:pt x="232" y="652"/>
                  </a:lnTo>
                  <a:lnTo>
                    <a:pt x="232" y="654"/>
                  </a:lnTo>
                  <a:lnTo>
                    <a:pt x="232" y="655"/>
                  </a:lnTo>
                  <a:lnTo>
                    <a:pt x="232" y="656"/>
                  </a:lnTo>
                  <a:lnTo>
                    <a:pt x="230" y="658"/>
                  </a:lnTo>
                  <a:lnTo>
                    <a:pt x="229" y="660"/>
                  </a:lnTo>
                  <a:lnTo>
                    <a:pt x="229" y="662"/>
                  </a:lnTo>
                  <a:lnTo>
                    <a:pt x="227" y="662"/>
                  </a:lnTo>
                  <a:lnTo>
                    <a:pt x="226" y="665"/>
                  </a:lnTo>
                  <a:lnTo>
                    <a:pt x="225" y="667"/>
                  </a:lnTo>
                  <a:lnTo>
                    <a:pt x="223" y="669"/>
                  </a:lnTo>
                  <a:lnTo>
                    <a:pt x="222" y="670"/>
                  </a:lnTo>
                  <a:lnTo>
                    <a:pt x="221" y="670"/>
                  </a:lnTo>
                  <a:lnTo>
                    <a:pt x="219" y="671"/>
                  </a:lnTo>
                  <a:lnTo>
                    <a:pt x="217" y="674"/>
                  </a:lnTo>
                  <a:lnTo>
                    <a:pt x="217" y="676"/>
                  </a:lnTo>
                  <a:lnTo>
                    <a:pt x="212" y="681"/>
                  </a:lnTo>
                  <a:lnTo>
                    <a:pt x="207" y="686"/>
                  </a:lnTo>
                  <a:lnTo>
                    <a:pt x="206" y="689"/>
                  </a:lnTo>
                  <a:lnTo>
                    <a:pt x="204" y="691"/>
                  </a:lnTo>
                  <a:lnTo>
                    <a:pt x="203" y="692"/>
                  </a:lnTo>
                  <a:lnTo>
                    <a:pt x="200" y="695"/>
                  </a:lnTo>
                  <a:lnTo>
                    <a:pt x="197" y="699"/>
                  </a:lnTo>
                  <a:lnTo>
                    <a:pt x="197" y="700"/>
                  </a:lnTo>
                  <a:lnTo>
                    <a:pt x="196" y="702"/>
                  </a:lnTo>
                  <a:lnTo>
                    <a:pt x="195" y="702"/>
                  </a:lnTo>
                  <a:lnTo>
                    <a:pt x="192" y="706"/>
                  </a:lnTo>
                  <a:lnTo>
                    <a:pt x="189" y="708"/>
                  </a:lnTo>
                  <a:lnTo>
                    <a:pt x="186" y="711"/>
                  </a:lnTo>
                  <a:lnTo>
                    <a:pt x="185" y="714"/>
                  </a:lnTo>
                  <a:lnTo>
                    <a:pt x="182" y="715"/>
                  </a:lnTo>
                  <a:lnTo>
                    <a:pt x="181" y="717"/>
                  </a:lnTo>
                  <a:lnTo>
                    <a:pt x="175" y="725"/>
                  </a:lnTo>
                  <a:lnTo>
                    <a:pt x="174" y="726"/>
                  </a:lnTo>
                  <a:lnTo>
                    <a:pt x="174" y="728"/>
                  </a:lnTo>
                  <a:lnTo>
                    <a:pt x="173" y="728"/>
                  </a:lnTo>
                  <a:lnTo>
                    <a:pt x="173" y="729"/>
                  </a:lnTo>
                  <a:lnTo>
                    <a:pt x="173" y="730"/>
                  </a:lnTo>
                  <a:lnTo>
                    <a:pt x="173" y="732"/>
                  </a:lnTo>
                  <a:lnTo>
                    <a:pt x="173" y="736"/>
                  </a:lnTo>
                  <a:lnTo>
                    <a:pt x="171" y="736"/>
                  </a:lnTo>
                  <a:lnTo>
                    <a:pt x="170" y="736"/>
                  </a:lnTo>
                  <a:lnTo>
                    <a:pt x="169" y="737"/>
                  </a:lnTo>
                  <a:lnTo>
                    <a:pt x="167" y="737"/>
                  </a:lnTo>
                  <a:lnTo>
                    <a:pt x="167" y="737"/>
                  </a:lnTo>
                  <a:lnTo>
                    <a:pt x="166" y="739"/>
                  </a:lnTo>
                  <a:lnTo>
                    <a:pt x="164" y="739"/>
                  </a:lnTo>
                  <a:lnTo>
                    <a:pt x="163" y="739"/>
                  </a:lnTo>
                  <a:lnTo>
                    <a:pt x="162" y="739"/>
                  </a:lnTo>
                  <a:lnTo>
                    <a:pt x="160" y="737"/>
                  </a:lnTo>
                  <a:lnTo>
                    <a:pt x="156" y="736"/>
                  </a:lnTo>
                  <a:lnTo>
                    <a:pt x="152" y="736"/>
                  </a:lnTo>
                  <a:lnTo>
                    <a:pt x="151" y="736"/>
                  </a:lnTo>
                  <a:lnTo>
                    <a:pt x="149" y="734"/>
                  </a:lnTo>
                  <a:lnTo>
                    <a:pt x="148" y="734"/>
                  </a:lnTo>
                  <a:lnTo>
                    <a:pt x="145" y="733"/>
                  </a:lnTo>
                  <a:lnTo>
                    <a:pt x="144" y="733"/>
                  </a:lnTo>
                  <a:lnTo>
                    <a:pt x="143" y="732"/>
                  </a:lnTo>
                  <a:lnTo>
                    <a:pt x="141" y="732"/>
                  </a:lnTo>
                  <a:lnTo>
                    <a:pt x="140" y="732"/>
                  </a:lnTo>
                  <a:lnTo>
                    <a:pt x="140" y="733"/>
                  </a:lnTo>
                  <a:lnTo>
                    <a:pt x="140" y="734"/>
                  </a:lnTo>
                  <a:lnTo>
                    <a:pt x="138" y="736"/>
                  </a:lnTo>
                  <a:lnTo>
                    <a:pt x="138" y="737"/>
                  </a:lnTo>
                  <a:lnTo>
                    <a:pt x="138" y="739"/>
                  </a:lnTo>
                  <a:lnTo>
                    <a:pt x="138" y="740"/>
                  </a:lnTo>
                  <a:lnTo>
                    <a:pt x="140" y="741"/>
                  </a:lnTo>
                  <a:lnTo>
                    <a:pt x="140" y="743"/>
                  </a:lnTo>
                  <a:lnTo>
                    <a:pt x="143" y="744"/>
                  </a:lnTo>
                  <a:lnTo>
                    <a:pt x="143" y="745"/>
                  </a:lnTo>
                  <a:lnTo>
                    <a:pt x="143" y="747"/>
                  </a:lnTo>
                  <a:lnTo>
                    <a:pt x="144" y="747"/>
                  </a:lnTo>
                  <a:lnTo>
                    <a:pt x="144" y="748"/>
                  </a:lnTo>
                  <a:lnTo>
                    <a:pt x="144" y="751"/>
                  </a:lnTo>
                  <a:lnTo>
                    <a:pt x="144" y="752"/>
                  </a:lnTo>
                  <a:lnTo>
                    <a:pt x="138" y="754"/>
                  </a:lnTo>
                  <a:lnTo>
                    <a:pt x="138" y="751"/>
                  </a:lnTo>
                  <a:lnTo>
                    <a:pt x="138" y="749"/>
                  </a:lnTo>
                  <a:lnTo>
                    <a:pt x="138" y="748"/>
                  </a:lnTo>
                  <a:lnTo>
                    <a:pt x="137" y="748"/>
                  </a:lnTo>
                  <a:lnTo>
                    <a:pt x="134" y="747"/>
                  </a:lnTo>
                  <a:lnTo>
                    <a:pt x="133" y="745"/>
                  </a:lnTo>
                  <a:lnTo>
                    <a:pt x="130" y="745"/>
                  </a:lnTo>
                  <a:lnTo>
                    <a:pt x="129" y="745"/>
                  </a:lnTo>
                  <a:lnTo>
                    <a:pt x="127" y="745"/>
                  </a:lnTo>
                  <a:lnTo>
                    <a:pt x="125" y="745"/>
                  </a:lnTo>
                  <a:lnTo>
                    <a:pt x="123" y="745"/>
                  </a:lnTo>
                  <a:lnTo>
                    <a:pt x="122" y="745"/>
                  </a:lnTo>
                  <a:lnTo>
                    <a:pt x="121" y="747"/>
                  </a:lnTo>
                  <a:lnTo>
                    <a:pt x="119" y="748"/>
                  </a:lnTo>
                  <a:lnTo>
                    <a:pt x="118" y="749"/>
                  </a:lnTo>
                  <a:lnTo>
                    <a:pt x="116" y="751"/>
                  </a:lnTo>
                  <a:lnTo>
                    <a:pt x="115" y="751"/>
                  </a:lnTo>
                  <a:lnTo>
                    <a:pt x="114" y="751"/>
                  </a:lnTo>
                  <a:lnTo>
                    <a:pt x="112" y="751"/>
                  </a:lnTo>
                  <a:lnTo>
                    <a:pt x="111" y="751"/>
                  </a:lnTo>
                  <a:lnTo>
                    <a:pt x="110" y="751"/>
                  </a:lnTo>
                  <a:lnTo>
                    <a:pt x="111" y="749"/>
                  </a:lnTo>
                  <a:lnTo>
                    <a:pt x="110" y="748"/>
                  </a:lnTo>
                  <a:lnTo>
                    <a:pt x="108" y="748"/>
                  </a:lnTo>
                  <a:lnTo>
                    <a:pt x="104" y="745"/>
                  </a:lnTo>
                  <a:lnTo>
                    <a:pt x="103" y="744"/>
                  </a:lnTo>
                  <a:lnTo>
                    <a:pt x="103" y="743"/>
                  </a:lnTo>
                  <a:lnTo>
                    <a:pt x="103" y="741"/>
                  </a:lnTo>
                  <a:lnTo>
                    <a:pt x="103" y="740"/>
                  </a:lnTo>
                  <a:lnTo>
                    <a:pt x="103" y="739"/>
                  </a:lnTo>
                  <a:lnTo>
                    <a:pt x="101" y="739"/>
                  </a:lnTo>
                  <a:lnTo>
                    <a:pt x="101" y="737"/>
                  </a:lnTo>
                  <a:lnTo>
                    <a:pt x="101" y="737"/>
                  </a:lnTo>
                  <a:lnTo>
                    <a:pt x="101" y="736"/>
                  </a:lnTo>
                  <a:lnTo>
                    <a:pt x="100" y="736"/>
                  </a:lnTo>
                  <a:lnTo>
                    <a:pt x="99" y="737"/>
                  </a:lnTo>
                  <a:lnTo>
                    <a:pt x="97" y="737"/>
                  </a:lnTo>
                  <a:lnTo>
                    <a:pt x="96" y="737"/>
                  </a:lnTo>
                  <a:lnTo>
                    <a:pt x="95" y="737"/>
                  </a:lnTo>
                  <a:lnTo>
                    <a:pt x="93" y="736"/>
                  </a:lnTo>
                  <a:lnTo>
                    <a:pt x="92" y="736"/>
                  </a:lnTo>
                  <a:lnTo>
                    <a:pt x="92" y="736"/>
                  </a:lnTo>
                  <a:lnTo>
                    <a:pt x="89" y="736"/>
                  </a:lnTo>
                  <a:lnTo>
                    <a:pt x="86" y="736"/>
                  </a:lnTo>
                  <a:lnTo>
                    <a:pt x="86" y="736"/>
                  </a:lnTo>
                  <a:lnTo>
                    <a:pt x="86" y="733"/>
                  </a:lnTo>
                  <a:lnTo>
                    <a:pt x="85" y="732"/>
                  </a:lnTo>
                  <a:lnTo>
                    <a:pt x="85" y="730"/>
                  </a:lnTo>
                  <a:lnTo>
                    <a:pt x="82" y="730"/>
                  </a:lnTo>
                  <a:lnTo>
                    <a:pt x="81" y="730"/>
                  </a:lnTo>
                  <a:lnTo>
                    <a:pt x="81" y="732"/>
                  </a:lnTo>
                  <a:lnTo>
                    <a:pt x="79" y="732"/>
                  </a:lnTo>
                  <a:lnTo>
                    <a:pt x="78" y="732"/>
                  </a:lnTo>
                  <a:lnTo>
                    <a:pt x="77" y="733"/>
                  </a:lnTo>
                  <a:lnTo>
                    <a:pt x="75" y="733"/>
                  </a:lnTo>
                  <a:lnTo>
                    <a:pt x="74" y="733"/>
                  </a:lnTo>
                  <a:lnTo>
                    <a:pt x="73" y="733"/>
                  </a:lnTo>
                  <a:lnTo>
                    <a:pt x="71" y="734"/>
                  </a:lnTo>
                  <a:lnTo>
                    <a:pt x="70" y="734"/>
                  </a:lnTo>
                  <a:lnTo>
                    <a:pt x="68" y="734"/>
                  </a:lnTo>
                  <a:lnTo>
                    <a:pt x="68" y="734"/>
                  </a:lnTo>
                  <a:lnTo>
                    <a:pt x="67" y="734"/>
                  </a:lnTo>
                  <a:lnTo>
                    <a:pt x="66" y="734"/>
                  </a:lnTo>
                  <a:lnTo>
                    <a:pt x="64" y="734"/>
                  </a:lnTo>
                  <a:lnTo>
                    <a:pt x="63" y="734"/>
                  </a:lnTo>
                  <a:lnTo>
                    <a:pt x="62" y="734"/>
                  </a:lnTo>
                  <a:lnTo>
                    <a:pt x="60" y="733"/>
                  </a:lnTo>
                  <a:lnTo>
                    <a:pt x="59" y="733"/>
                  </a:lnTo>
                  <a:lnTo>
                    <a:pt x="59" y="732"/>
                  </a:lnTo>
                  <a:lnTo>
                    <a:pt x="59" y="726"/>
                  </a:lnTo>
                  <a:lnTo>
                    <a:pt x="59" y="725"/>
                  </a:lnTo>
                  <a:lnTo>
                    <a:pt x="58" y="725"/>
                  </a:lnTo>
                  <a:lnTo>
                    <a:pt x="56" y="725"/>
                  </a:lnTo>
                  <a:lnTo>
                    <a:pt x="53" y="726"/>
                  </a:lnTo>
                  <a:lnTo>
                    <a:pt x="52" y="726"/>
                  </a:lnTo>
                  <a:lnTo>
                    <a:pt x="51" y="726"/>
                  </a:lnTo>
                  <a:lnTo>
                    <a:pt x="49" y="728"/>
                  </a:lnTo>
                  <a:lnTo>
                    <a:pt x="48" y="728"/>
                  </a:lnTo>
                  <a:lnTo>
                    <a:pt x="47" y="729"/>
                  </a:lnTo>
                  <a:lnTo>
                    <a:pt x="44" y="732"/>
                  </a:lnTo>
                  <a:lnTo>
                    <a:pt x="42" y="733"/>
                  </a:lnTo>
                  <a:lnTo>
                    <a:pt x="40" y="734"/>
                  </a:lnTo>
                  <a:lnTo>
                    <a:pt x="37" y="736"/>
                  </a:lnTo>
                  <a:lnTo>
                    <a:pt x="36" y="739"/>
                  </a:lnTo>
                  <a:lnTo>
                    <a:pt x="36" y="740"/>
                  </a:lnTo>
                  <a:lnTo>
                    <a:pt x="31" y="743"/>
                  </a:lnTo>
                  <a:lnTo>
                    <a:pt x="29" y="744"/>
                  </a:lnTo>
                  <a:lnTo>
                    <a:pt x="27" y="744"/>
                  </a:lnTo>
                  <a:lnTo>
                    <a:pt x="26" y="745"/>
                  </a:lnTo>
                  <a:lnTo>
                    <a:pt x="25" y="745"/>
                  </a:lnTo>
                  <a:lnTo>
                    <a:pt x="23" y="745"/>
                  </a:lnTo>
                  <a:lnTo>
                    <a:pt x="22" y="745"/>
                  </a:lnTo>
                  <a:lnTo>
                    <a:pt x="21" y="747"/>
                  </a:lnTo>
                  <a:lnTo>
                    <a:pt x="15" y="747"/>
                  </a:lnTo>
                  <a:lnTo>
                    <a:pt x="14" y="747"/>
                  </a:lnTo>
                  <a:lnTo>
                    <a:pt x="11" y="747"/>
                  </a:lnTo>
                  <a:lnTo>
                    <a:pt x="7" y="747"/>
                  </a:lnTo>
                  <a:lnTo>
                    <a:pt x="4" y="747"/>
                  </a:lnTo>
                  <a:lnTo>
                    <a:pt x="3" y="745"/>
                  </a:lnTo>
                  <a:lnTo>
                    <a:pt x="0" y="745"/>
                  </a:lnTo>
                  <a:lnTo>
                    <a:pt x="0" y="740"/>
                  </a:lnTo>
                  <a:lnTo>
                    <a:pt x="0" y="734"/>
                  </a:lnTo>
                  <a:lnTo>
                    <a:pt x="0" y="733"/>
                  </a:lnTo>
                  <a:lnTo>
                    <a:pt x="0" y="726"/>
                  </a:lnTo>
                  <a:lnTo>
                    <a:pt x="0" y="718"/>
                  </a:lnTo>
                  <a:lnTo>
                    <a:pt x="0" y="717"/>
                  </a:lnTo>
                  <a:lnTo>
                    <a:pt x="0" y="714"/>
                  </a:lnTo>
                  <a:lnTo>
                    <a:pt x="1" y="713"/>
                  </a:lnTo>
                  <a:lnTo>
                    <a:pt x="1" y="711"/>
                  </a:lnTo>
                  <a:lnTo>
                    <a:pt x="3" y="708"/>
                  </a:lnTo>
                  <a:lnTo>
                    <a:pt x="3" y="707"/>
                  </a:lnTo>
                  <a:lnTo>
                    <a:pt x="3" y="706"/>
                  </a:lnTo>
                  <a:lnTo>
                    <a:pt x="4" y="704"/>
                  </a:lnTo>
                  <a:lnTo>
                    <a:pt x="5" y="703"/>
                  </a:lnTo>
                  <a:lnTo>
                    <a:pt x="7" y="703"/>
                  </a:lnTo>
                  <a:lnTo>
                    <a:pt x="7" y="702"/>
                  </a:lnTo>
                  <a:lnTo>
                    <a:pt x="10" y="700"/>
                  </a:lnTo>
                  <a:lnTo>
                    <a:pt x="10" y="699"/>
                  </a:lnTo>
                  <a:lnTo>
                    <a:pt x="11" y="697"/>
                  </a:lnTo>
                  <a:lnTo>
                    <a:pt x="14" y="695"/>
                  </a:lnTo>
                  <a:lnTo>
                    <a:pt x="16" y="692"/>
                  </a:lnTo>
                  <a:lnTo>
                    <a:pt x="19" y="689"/>
                  </a:lnTo>
                  <a:lnTo>
                    <a:pt x="21" y="688"/>
                  </a:lnTo>
                  <a:lnTo>
                    <a:pt x="22" y="686"/>
                  </a:lnTo>
                  <a:lnTo>
                    <a:pt x="23" y="685"/>
                  </a:lnTo>
                  <a:lnTo>
                    <a:pt x="25" y="684"/>
                  </a:lnTo>
                  <a:lnTo>
                    <a:pt x="26" y="682"/>
                  </a:lnTo>
                  <a:lnTo>
                    <a:pt x="29" y="680"/>
                  </a:lnTo>
                  <a:lnTo>
                    <a:pt x="30" y="678"/>
                  </a:lnTo>
                  <a:lnTo>
                    <a:pt x="33" y="676"/>
                  </a:lnTo>
                  <a:lnTo>
                    <a:pt x="34" y="676"/>
                  </a:lnTo>
                  <a:lnTo>
                    <a:pt x="36" y="674"/>
                  </a:lnTo>
                  <a:lnTo>
                    <a:pt x="37" y="673"/>
                  </a:lnTo>
                  <a:lnTo>
                    <a:pt x="37" y="671"/>
                  </a:lnTo>
                  <a:lnTo>
                    <a:pt x="38" y="670"/>
                  </a:lnTo>
                  <a:lnTo>
                    <a:pt x="40" y="670"/>
                  </a:lnTo>
                  <a:lnTo>
                    <a:pt x="41" y="669"/>
                  </a:lnTo>
                  <a:lnTo>
                    <a:pt x="42" y="669"/>
                  </a:lnTo>
                  <a:lnTo>
                    <a:pt x="44" y="666"/>
                  </a:lnTo>
                  <a:lnTo>
                    <a:pt x="49" y="662"/>
                  </a:lnTo>
                  <a:lnTo>
                    <a:pt x="55" y="656"/>
                  </a:lnTo>
                  <a:lnTo>
                    <a:pt x="56" y="654"/>
                  </a:lnTo>
                  <a:lnTo>
                    <a:pt x="58" y="652"/>
                  </a:lnTo>
                  <a:lnTo>
                    <a:pt x="60" y="649"/>
                  </a:lnTo>
                  <a:lnTo>
                    <a:pt x="62" y="648"/>
                  </a:lnTo>
                  <a:lnTo>
                    <a:pt x="64" y="645"/>
                  </a:lnTo>
                  <a:lnTo>
                    <a:pt x="66" y="645"/>
                  </a:lnTo>
                  <a:lnTo>
                    <a:pt x="67" y="644"/>
                  </a:lnTo>
                  <a:lnTo>
                    <a:pt x="67" y="643"/>
                  </a:lnTo>
                  <a:lnTo>
                    <a:pt x="71" y="637"/>
                  </a:lnTo>
                  <a:lnTo>
                    <a:pt x="73" y="637"/>
                  </a:lnTo>
                  <a:lnTo>
                    <a:pt x="75" y="636"/>
                  </a:lnTo>
                  <a:lnTo>
                    <a:pt x="77" y="634"/>
                  </a:lnTo>
                  <a:lnTo>
                    <a:pt x="78" y="633"/>
                  </a:lnTo>
                  <a:lnTo>
                    <a:pt x="82" y="629"/>
                  </a:lnTo>
                  <a:lnTo>
                    <a:pt x="85" y="626"/>
                  </a:lnTo>
                  <a:lnTo>
                    <a:pt x="86" y="625"/>
                  </a:lnTo>
                  <a:lnTo>
                    <a:pt x="89" y="622"/>
                  </a:lnTo>
                  <a:lnTo>
                    <a:pt x="93" y="618"/>
                  </a:lnTo>
                  <a:lnTo>
                    <a:pt x="97" y="614"/>
                  </a:lnTo>
                  <a:lnTo>
                    <a:pt x="99" y="614"/>
                  </a:lnTo>
                  <a:lnTo>
                    <a:pt x="100" y="611"/>
                  </a:lnTo>
                  <a:lnTo>
                    <a:pt x="101" y="610"/>
                  </a:lnTo>
                  <a:lnTo>
                    <a:pt x="101" y="608"/>
                  </a:lnTo>
                  <a:lnTo>
                    <a:pt x="104" y="606"/>
                  </a:lnTo>
                  <a:lnTo>
                    <a:pt x="110" y="603"/>
                  </a:lnTo>
                  <a:lnTo>
                    <a:pt x="111" y="600"/>
                  </a:lnTo>
                  <a:lnTo>
                    <a:pt x="115" y="597"/>
                  </a:lnTo>
                  <a:lnTo>
                    <a:pt x="115" y="596"/>
                  </a:lnTo>
                  <a:lnTo>
                    <a:pt x="115" y="595"/>
                  </a:lnTo>
                  <a:lnTo>
                    <a:pt x="116" y="593"/>
                  </a:lnTo>
                  <a:lnTo>
                    <a:pt x="119" y="591"/>
                  </a:lnTo>
                  <a:lnTo>
                    <a:pt x="121" y="589"/>
                  </a:lnTo>
                  <a:lnTo>
                    <a:pt x="122" y="588"/>
                  </a:lnTo>
                  <a:lnTo>
                    <a:pt x="123" y="586"/>
                  </a:lnTo>
                  <a:lnTo>
                    <a:pt x="122" y="586"/>
                  </a:lnTo>
                  <a:lnTo>
                    <a:pt x="123" y="586"/>
                  </a:lnTo>
                  <a:lnTo>
                    <a:pt x="123" y="585"/>
                  </a:lnTo>
                  <a:lnTo>
                    <a:pt x="125" y="585"/>
                  </a:lnTo>
                  <a:lnTo>
                    <a:pt x="127" y="582"/>
                  </a:lnTo>
                  <a:lnTo>
                    <a:pt x="134" y="574"/>
                  </a:lnTo>
                  <a:lnTo>
                    <a:pt x="137" y="571"/>
                  </a:lnTo>
                  <a:lnTo>
                    <a:pt x="137" y="571"/>
                  </a:lnTo>
                  <a:lnTo>
                    <a:pt x="138" y="570"/>
                  </a:lnTo>
                  <a:lnTo>
                    <a:pt x="140" y="569"/>
                  </a:lnTo>
                  <a:lnTo>
                    <a:pt x="144" y="565"/>
                  </a:lnTo>
                  <a:lnTo>
                    <a:pt x="156" y="551"/>
                  </a:lnTo>
                  <a:lnTo>
                    <a:pt x="162" y="545"/>
                  </a:lnTo>
                  <a:lnTo>
                    <a:pt x="170" y="536"/>
                  </a:lnTo>
                  <a:lnTo>
                    <a:pt x="170" y="534"/>
                  </a:lnTo>
                  <a:lnTo>
                    <a:pt x="185" y="518"/>
                  </a:lnTo>
                  <a:lnTo>
                    <a:pt x="188" y="515"/>
                  </a:lnTo>
                  <a:lnTo>
                    <a:pt x="190" y="512"/>
                  </a:lnTo>
                  <a:lnTo>
                    <a:pt x="192" y="511"/>
                  </a:lnTo>
                  <a:lnTo>
                    <a:pt x="196" y="506"/>
                  </a:lnTo>
                  <a:lnTo>
                    <a:pt x="199" y="504"/>
                  </a:lnTo>
                  <a:lnTo>
                    <a:pt x="200" y="502"/>
                  </a:lnTo>
                  <a:lnTo>
                    <a:pt x="203" y="499"/>
                  </a:lnTo>
                  <a:lnTo>
                    <a:pt x="204" y="496"/>
                  </a:lnTo>
                  <a:lnTo>
                    <a:pt x="207" y="493"/>
                  </a:lnTo>
                  <a:lnTo>
                    <a:pt x="211" y="489"/>
                  </a:lnTo>
                  <a:lnTo>
                    <a:pt x="212" y="488"/>
                  </a:lnTo>
                  <a:lnTo>
                    <a:pt x="211" y="486"/>
                  </a:lnTo>
                  <a:lnTo>
                    <a:pt x="211" y="484"/>
                  </a:lnTo>
                  <a:lnTo>
                    <a:pt x="212" y="481"/>
                  </a:lnTo>
                  <a:lnTo>
                    <a:pt x="207" y="481"/>
                  </a:lnTo>
                  <a:lnTo>
                    <a:pt x="201" y="481"/>
                  </a:lnTo>
                  <a:lnTo>
                    <a:pt x="201" y="477"/>
                  </a:lnTo>
                  <a:lnTo>
                    <a:pt x="200" y="477"/>
                  </a:lnTo>
                  <a:lnTo>
                    <a:pt x="200" y="477"/>
                  </a:lnTo>
                  <a:lnTo>
                    <a:pt x="199" y="477"/>
                  </a:lnTo>
                  <a:lnTo>
                    <a:pt x="197" y="477"/>
                  </a:lnTo>
                  <a:lnTo>
                    <a:pt x="193" y="477"/>
                  </a:lnTo>
                  <a:lnTo>
                    <a:pt x="192" y="477"/>
                  </a:lnTo>
                  <a:lnTo>
                    <a:pt x="192" y="475"/>
                  </a:lnTo>
                  <a:lnTo>
                    <a:pt x="192" y="467"/>
                  </a:lnTo>
                  <a:lnTo>
                    <a:pt x="192" y="463"/>
                  </a:lnTo>
                  <a:lnTo>
                    <a:pt x="192" y="462"/>
                  </a:lnTo>
                  <a:lnTo>
                    <a:pt x="192" y="460"/>
                  </a:lnTo>
                  <a:lnTo>
                    <a:pt x="192" y="459"/>
                  </a:lnTo>
                  <a:lnTo>
                    <a:pt x="192" y="458"/>
                  </a:lnTo>
                  <a:lnTo>
                    <a:pt x="192" y="456"/>
                  </a:lnTo>
                  <a:lnTo>
                    <a:pt x="192" y="455"/>
                  </a:lnTo>
                  <a:lnTo>
                    <a:pt x="192" y="449"/>
                  </a:lnTo>
                  <a:lnTo>
                    <a:pt x="190" y="448"/>
                  </a:lnTo>
                  <a:lnTo>
                    <a:pt x="190" y="447"/>
                  </a:lnTo>
                  <a:lnTo>
                    <a:pt x="189" y="447"/>
                  </a:lnTo>
                  <a:lnTo>
                    <a:pt x="190" y="445"/>
                  </a:lnTo>
                  <a:lnTo>
                    <a:pt x="190" y="444"/>
                  </a:lnTo>
                  <a:lnTo>
                    <a:pt x="190" y="443"/>
                  </a:lnTo>
                  <a:lnTo>
                    <a:pt x="190" y="441"/>
                  </a:lnTo>
                  <a:lnTo>
                    <a:pt x="190" y="440"/>
                  </a:lnTo>
                  <a:lnTo>
                    <a:pt x="190" y="437"/>
                  </a:lnTo>
                  <a:lnTo>
                    <a:pt x="190" y="436"/>
                  </a:lnTo>
                  <a:lnTo>
                    <a:pt x="192" y="432"/>
                  </a:lnTo>
                  <a:lnTo>
                    <a:pt x="192" y="430"/>
                  </a:lnTo>
                  <a:lnTo>
                    <a:pt x="192" y="429"/>
                  </a:lnTo>
                  <a:lnTo>
                    <a:pt x="193" y="429"/>
                  </a:lnTo>
                  <a:lnTo>
                    <a:pt x="193" y="428"/>
                  </a:lnTo>
                  <a:lnTo>
                    <a:pt x="195" y="428"/>
                  </a:lnTo>
                  <a:lnTo>
                    <a:pt x="196" y="428"/>
                  </a:lnTo>
                  <a:lnTo>
                    <a:pt x="199" y="428"/>
                  </a:lnTo>
                  <a:lnTo>
                    <a:pt x="200" y="428"/>
                  </a:lnTo>
                  <a:lnTo>
                    <a:pt x="201" y="428"/>
                  </a:lnTo>
                  <a:lnTo>
                    <a:pt x="204" y="428"/>
                  </a:lnTo>
                  <a:lnTo>
                    <a:pt x="206" y="428"/>
                  </a:lnTo>
                  <a:lnTo>
                    <a:pt x="207" y="428"/>
                  </a:lnTo>
                  <a:lnTo>
                    <a:pt x="208" y="426"/>
                  </a:lnTo>
                  <a:lnTo>
                    <a:pt x="210" y="426"/>
                  </a:lnTo>
                  <a:lnTo>
                    <a:pt x="212" y="426"/>
                  </a:lnTo>
                  <a:lnTo>
                    <a:pt x="212" y="422"/>
                  </a:lnTo>
                  <a:lnTo>
                    <a:pt x="212" y="418"/>
                  </a:lnTo>
                  <a:lnTo>
                    <a:pt x="212" y="404"/>
                  </a:lnTo>
                  <a:lnTo>
                    <a:pt x="212" y="399"/>
                  </a:lnTo>
                  <a:lnTo>
                    <a:pt x="206" y="399"/>
                  </a:lnTo>
                  <a:lnTo>
                    <a:pt x="200" y="399"/>
                  </a:lnTo>
                  <a:lnTo>
                    <a:pt x="190" y="399"/>
                  </a:lnTo>
                  <a:lnTo>
                    <a:pt x="190" y="396"/>
                  </a:lnTo>
                  <a:lnTo>
                    <a:pt x="185" y="396"/>
                  </a:lnTo>
                  <a:lnTo>
                    <a:pt x="178" y="396"/>
                  </a:lnTo>
                  <a:lnTo>
                    <a:pt x="180" y="389"/>
                  </a:lnTo>
                  <a:lnTo>
                    <a:pt x="180" y="381"/>
                  </a:lnTo>
                  <a:lnTo>
                    <a:pt x="180" y="380"/>
                  </a:lnTo>
                  <a:lnTo>
                    <a:pt x="178" y="377"/>
                  </a:lnTo>
                  <a:lnTo>
                    <a:pt x="178" y="373"/>
                  </a:lnTo>
                  <a:lnTo>
                    <a:pt x="185" y="374"/>
                  </a:lnTo>
                  <a:lnTo>
                    <a:pt x="186" y="374"/>
                  </a:lnTo>
                  <a:lnTo>
                    <a:pt x="190" y="374"/>
                  </a:lnTo>
                  <a:lnTo>
                    <a:pt x="196" y="374"/>
                  </a:lnTo>
                  <a:lnTo>
                    <a:pt x="200" y="374"/>
                  </a:lnTo>
                  <a:lnTo>
                    <a:pt x="206" y="374"/>
                  </a:lnTo>
                  <a:lnTo>
                    <a:pt x="212" y="374"/>
                  </a:lnTo>
                  <a:lnTo>
                    <a:pt x="212" y="371"/>
                  </a:lnTo>
                  <a:lnTo>
                    <a:pt x="212" y="369"/>
                  </a:lnTo>
                  <a:lnTo>
                    <a:pt x="211" y="367"/>
                  </a:lnTo>
                  <a:lnTo>
                    <a:pt x="211" y="366"/>
                  </a:lnTo>
                  <a:lnTo>
                    <a:pt x="211" y="364"/>
                  </a:lnTo>
                  <a:lnTo>
                    <a:pt x="210" y="364"/>
                  </a:lnTo>
                  <a:lnTo>
                    <a:pt x="210" y="363"/>
                  </a:lnTo>
                  <a:lnTo>
                    <a:pt x="210" y="362"/>
                  </a:lnTo>
                  <a:lnTo>
                    <a:pt x="208" y="360"/>
                  </a:lnTo>
                  <a:lnTo>
                    <a:pt x="208" y="359"/>
                  </a:lnTo>
                  <a:lnTo>
                    <a:pt x="208" y="358"/>
                  </a:lnTo>
                  <a:lnTo>
                    <a:pt x="208" y="356"/>
                  </a:lnTo>
                  <a:lnTo>
                    <a:pt x="208" y="352"/>
                  </a:lnTo>
                  <a:lnTo>
                    <a:pt x="208" y="345"/>
                  </a:lnTo>
                  <a:lnTo>
                    <a:pt x="208" y="344"/>
                  </a:lnTo>
                  <a:lnTo>
                    <a:pt x="208" y="340"/>
                  </a:lnTo>
                  <a:lnTo>
                    <a:pt x="208" y="336"/>
                  </a:lnTo>
                  <a:lnTo>
                    <a:pt x="208" y="334"/>
                  </a:lnTo>
                  <a:lnTo>
                    <a:pt x="208" y="329"/>
                  </a:lnTo>
                  <a:lnTo>
                    <a:pt x="208" y="327"/>
                  </a:lnTo>
                  <a:lnTo>
                    <a:pt x="208" y="325"/>
                  </a:lnTo>
                  <a:lnTo>
                    <a:pt x="208" y="322"/>
                  </a:lnTo>
                  <a:lnTo>
                    <a:pt x="208" y="321"/>
                  </a:lnTo>
                  <a:lnTo>
                    <a:pt x="208" y="318"/>
                  </a:lnTo>
                  <a:lnTo>
                    <a:pt x="208" y="317"/>
                  </a:lnTo>
                  <a:lnTo>
                    <a:pt x="208" y="315"/>
                  </a:lnTo>
                  <a:lnTo>
                    <a:pt x="208" y="312"/>
                  </a:lnTo>
                  <a:lnTo>
                    <a:pt x="208" y="304"/>
                  </a:lnTo>
                  <a:lnTo>
                    <a:pt x="207" y="301"/>
                  </a:lnTo>
                  <a:lnTo>
                    <a:pt x="207" y="300"/>
                  </a:lnTo>
                  <a:lnTo>
                    <a:pt x="206" y="300"/>
                  </a:lnTo>
                  <a:lnTo>
                    <a:pt x="204" y="301"/>
                  </a:lnTo>
                  <a:lnTo>
                    <a:pt x="203" y="301"/>
                  </a:lnTo>
                  <a:lnTo>
                    <a:pt x="200" y="301"/>
                  </a:lnTo>
                  <a:lnTo>
                    <a:pt x="199" y="301"/>
                  </a:lnTo>
                  <a:lnTo>
                    <a:pt x="197" y="301"/>
                  </a:lnTo>
                  <a:lnTo>
                    <a:pt x="196" y="303"/>
                  </a:lnTo>
                  <a:lnTo>
                    <a:pt x="193" y="304"/>
                  </a:lnTo>
                  <a:lnTo>
                    <a:pt x="192" y="304"/>
                  </a:lnTo>
                  <a:lnTo>
                    <a:pt x="190" y="304"/>
                  </a:lnTo>
                  <a:lnTo>
                    <a:pt x="189" y="306"/>
                  </a:lnTo>
                  <a:lnTo>
                    <a:pt x="188" y="306"/>
                  </a:lnTo>
                  <a:lnTo>
                    <a:pt x="188" y="307"/>
                  </a:lnTo>
                  <a:lnTo>
                    <a:pt x="186" y="307"/>
                  </a:lnTo>
                  <a:lnTo>
                    <a:pt x="185" y="307"/>
                  </a:lnTo>
                  <a:lnTo>
                    <a:pt x="184" y="307"/>
                  </a:lnTo>
                  <a:lnTo>
                    <a:pt x="182" y="307"/>
                  </a:lnTo>
                  <a:lnTo>
                    <a:pt x="181" y="307"/>
                  </a:lnTo>
                  <a:lnTo>
                    <a:pt x="180" y="307"/>
                  </a:lnTo>
                  <a:lnTo>
                    <a:pt x="178" y="307"/>
                  </a:lnTo>
                  <a:lnTo>
                    <a:pt x="177" y="307"/>
                  </a:lnTo>
                  <a:lnTo>
                    <a:pt x="174" y="308"/>
                  </a:lnTo>
                  <a:lnTo>
                    <a:pt x="173" y="308"/>
                  </a:lnTo>
                  <a:lnTo>
                    <a:pt x="171" y="310"/>
                  </a:lnTo>
                  <a:lnTo>
                    <a:pt x="171" y="308"/>
                  </a:lnTo>
                  <a:lnTo>
                    <a:pt x="170" y="307"/>
                  </a:lnTo>
                  <a:lnTo>
                    <a:pt x="170" y="307"/>
                  </a:lnTo>
                  <a:lnTo>
                    <a:pt x="170" y="304"/>
                  </a:lnTo>
                  <a:lnTo>
                    <a:pt x="166" y="304"/>
                  </a:lnTo>
                  <a:lnTo>
                    <a:pt x="164" y="304"/>
                  </a:lnTo>
                  <a:lnTo>
                    <a:pt x="163" y="304"/>
                  </a:lnTo>
                  <a:lnTo>
                    <a:pt x="163" y="307"/>
                  </a:lnTo>
                  <a:lnTo>
                    <a:pt x="155" y="307"/>
                  </a:lnTo>
                  <a:lnTo>
                    <a:pt x="152" y="308"/>
                  </a:lnTo>
                  <a:lnTo>
                    <a:pt x="145" y="314"/>
                  </a:lnTo>
                  <a:lnTo>
                    <a:pt x="143" y="315"/>
                  </a:lnTo>
                  <a:lnTo>
                    <a:pt x="140" y="319"/>
                  </a:lnTo>
                  <a:lnTo>
                    <a:pt x="134" y="323"/>
                  </a:lnTo>
                  <a:lnTo>
                    <a:pt x="133" y="325"/>
                  </a:lnTo>
                  <a:lnTo>
                    <a:pt x="127" y="329"/>
                  </a:lnTo>
                  <a:lnTo>
                    <a:pt x="122" y="334"/>
                  </a:lnTo>
                  <a:lnTo>
                    <a:pt x="108" y="343"/>
                  </a:lnTo>
                  <a:lnTo>
                    <a:pt x="106" y="340"/>
                  </a:lnTo>
                  <a:lnTo>
                    <a:pt x="104" y="337"/>
                  </a:lnTo>
                  <a:lnTo>
                    <a:pt x="103" y="337"/>
                  </a:lnTo>
                  <a:lnTo>
                    <a:pt x="101" y="333"/>
                  </a:lnTo>
                  <a:lnTo>
                    <a:pt x="99" y="334"/>
                  </a:lnTo>
                  <a:lnTo>
                    <a:pt x="97" y="334"/>
                  </a:lnTo>
                  <a:lnTo>
                    <a:pt x="96" y="332"/>
                  </a:lnTo>
                  <a:lnTo>
                    <a:pt x="95" y="330"/>
                  </a:lnTo>
                  <a:lnTo>
                    <a:pt x="95" y="329"/>
                  </a:lnTo>
                  <a:lnTo>
                    <a:pt x="93" y="327"/>
                  </a:lnTo>
                  <a:lnTo>
                    <a:pt x="93" y="326"/>
                  </a:lnTo>
                  <a:lnTo>
                    <a:pt x="93" y="323"/>
                  </a:lnTo>
                  <a:lnTo>
                    <a:pt x="93" y="318"/>
                  </a:lnTo>
                  <a:lnTo>
                    <a:pt x="93" y="314"/>
                  </a:lnTo>
                  <a:lnTo>
                    <a:pt x="93" y="308"/>
                  </a:lnTo>
                  <a:lnTo>
                    <a:pt x="93" y="306"/>
                  </a:lnTo>
                  <a:lnTo>
                    <a:pt x="95" y="288"/>
                  </a:lnTo>
                  <a:lnTo>
                    <a:pt x="101" y="288"/>
                  </a:lnTo>
                  <a:lnTo>
                    <a:pt x="110" y="288"/>
                  </a:lnTo>
                  <a:lnTo>
                    <a:pt x="116" y="289"/>
                  </a:lnTo>
                  <a:lnTo>
                    <a:pt x="118" y="289"/>
                  </a:lnTo>
                  <a:lnTo>
                    <a:pt x="126" y="289"/>
                  </a:lnTo>
                  <a:lnTo>
                    <a:pt x="130" y="289"/>
                  </a:lnTo>
                  <a:lnTo>
                    <a:pt x="133" y="289"/>
                  </a:lnTo>
                  <a:lnTo>
                    <a:pt x="134" y="289"/>
                  </a:lnTo>
                  <a:lnTo>
                    <a:pt x="134" y="289"/>
                  </a:lnTo>
                  <a:lnTo>
                    <a:pt x="140" y="289"/>
                  </a:lnTo>
                  <a:lnTo>
                    <a:pt x="143" y="289"/>
                  </a:lnTo>
                  <a:lnTo>
                    <a:pt x="144" y="289"/>
                  </a:lnTo>
                  <a:lnTo>
                    <a:pt x="152" y="289"/>
                  </a:lnTo>
                  <a:lnTo>
                    <a:pt x="164" y="289"/>
                  </a:lnTo>
                  <a:lnTo>
                    <a:pt x="167" y="289"/>
                  </a:lnTo>
                  <a:lnTo>
                    <a:pt x="170" y="289"/>
                  </a:lnTo>
                  <a:lnTo>
                    <a:pt x="177" y="289"/>
                  </a:lnTo>
                  <a:lnTo>
                    <a:pt x="178" y="289"/>
                  </a:lnTo>
                  <a:lnTo>
                    <a:pt x="185" y="289"/>
                  </a:lnTo>
                  <a:lnTo>
                    <a:pt x="188" y="289"/>
                  </a:lnTo>
                  <a:lnTo>
                    <a:pt x="189" y="289"/>
                  </a:lnTo>
                  <a:lnTo>
                    <a:pt x="190" y="289"/>
                  </a:lnTo>
                  <a:lnTo>
                    <a:pt x="192" y="289"/>
                  </a:lnTo>
                  <a:lnTo>
                    <a:pt x="193" y="289"/>
                  </a:lnTo>
                  <a:lnTo>
                    <a:pt x="196" y="288"/>
                  </a:lnTo>
                  <a:lnTo>
                    <a:pt x="197" y="288"/>
                  </a:lnTo>
                  <a:lnTo>
                    <a:pt x="199" y="288"/>
                  </a:lnTo>
                  <a:lnTo>
                    <a:pt x="200" y="288"/>
                  </a:lnTo>
                  <a:lnTo>
                    <a:pt x="201" y="286"/>
                  </a:lnTo>
                  <a:lnTo>
                    <a:pt x="204" y="285"/>
                  </a:lnTo>
                  <a:lnTo>
                    <a:pt x="206" y="285"/>
                  </a:lnTo>
                  <a:lnTo>
                    <a:pt x="207" y="285"/>
                  </a:lnTo>
                  <a:lnTo>
                    <a:pt x="207" y="284"/>
                  </a:lnTo>
                  <a:lnTo>
                    <a:pt x="207" y="282"/>
                  </a:lnTo>
                  <a:lnTo>
                    <a:pt x="207" y="280"/>
                  </a:lnTo>
                  <a:lnTo>
                    <a:pt x="207" y="277"/>
                  </a:lnTo>
                  <a:lnTo>
                    <a:pt x="207" y="270"/>
                  </a:lnTo>
                  <a:lnTo>
                    <a:pt x="207" y="269"/>
                  </a:lnTo>
                  <a:lnTo>
                    <a:pt x="207" y="262"/>
                  </a:lnTo>
                  <a:lnTo>
                    <a:pt x="207" y="259"/>
                  </a:lnTo>
                  <a:lnTo>
                    <a:pt x="207" y="251"/>
                  </a:lnTo>
                  <a:lnTo>
                    <a:pt x="207" y="249"/>
                  </a:lnTo>
                  <a:lnTo>
                    <a:pt x="207" y="245"/>
                  </a:lnTo>
                  <a:lnTo>
                    <a:pt x="207" y="238"/>
                  </a:lnTo>
                  <a:lnTo>
                    <a:pt x="207" y="237"/>
                  </a:lnTo>
                  <a:lnTo>
                    <a:pt x="207" y="233"/>
                  </a:lnTo>
                  <a:lnTo>
                    <a:pt x="207" y="232"/>
                  </a:lnTo>
                  <a:lnTo>
                    <a:pt x="207" y="227"/>
                  </a:lnTo>
                  <a:lnTo>
                    <a:pt x="207" y="226"/>
                  </a:lnTo>
                  <a:lnTo>
                    <a:pt x="206" y="223"/>
                  </a:lnTo>
                  <a:lnTo>
                    <a:pt x="206" y="221"/>
                  </a:lnTo>
                  <a:lnTo>
                    <a:pt x="206" y="219"/>
                  </a:lnTo>
                  <a:lnTo>
                    <a:pt x="206" y="218"/>
                  </a:lnTo>
                  <a:lnTo>
                    <a:pt x="206" y="217"/>
                  </a:lnTo>
                  <a:lnTo>
                    <a:pt x="206" y="214"/>
                  </a:lnTo>
                  <a:lnTo>
                    <a:pt x="206" y="210"/>
                  </a:lnTo>
                  <a:lnTo>
                    <a:pt x="206" y="208"/>
                  </a:lnTo>
                  <a:lnTo>
                    <a:pt x="206" y="206"/>
                  </a:lnTo>
                  <a:lnTo>
                    <a:pt x="206" y="201"/>
                  </a:lnTo>
                  <a:lnTo>
                    <a:pt x="206" y="200"/>
                  </a:lnTo>
                  <a:lnTo>
                    <a:pt x="207" y="196"/>
                  </a:lnTo>
                  <a:lnTo>
                    <a:pt x="207" y="195"/>
                  </a:lnTo>
                  <a:lnTo>
                    <a:pt x="204" y="190"/>
                  </a:lnTo>
                  <a:lnTo>
                    <a:pt x="200" y="185"/>
                  </a:lnTo>
                  <a:lnTo>
                    <a:pt x="199" y="181"/>
                  </a:lnTo>
                  <a:lnTo>
                    <a:pt x="195" y="175"/>
                  </a:lnTo>
                  <a:lnTo>
                    <a:pt x="193" y="175"/>
                  </a:lnTo>
                  <a:lnTo>
                    <a:pt x="192" y="173"/>
                  </a:lnTo>
                  <a:lnTo>
                    <a:pt x="189" y="170"/>
                  </a:lnTo>
                  <a:lnTo>
                    <a:pt x="188" y="166"/>
                  </a:lnTo>
                  <a:lnTo>
                    <a:pt x="186" y="166"/>
                  </a:lnTo>
                  <a:lnTo>
                    <a:pt x="184" y="160"/>
                  </a:lnTo>
                  <a:lnTo>
                    <a:pt x="181" y="156"/>
                  </a:lnTo>
                  <a:lnTo>
                    <a:pt x="178" y="153"/>
                  </a:lnTo>
                  <a:lnTo>
                    <a:pt x="186" y="153"/>
                  </a:lnTo>
                  <a:lnTo>
                    <a:pt x="195" y="153"/>
                  </a:lnTo>
                  <a:lnTo>
                    <a:pt x="203" y="153"/>
                  </a:lnTo>
                  <a:lnTo>
                    <a:pt x="208" y="153"/>
                  </a:lnTo>
                  <a:lnTo>
                    <a:pt x="208" y="149"/>
                  </a:lnTo>
                  <a:lnTo>
                    <a:pt x="210" y="144"/>
                  </a:lnTo>
                  <a:lnTo>
                    <a:pt x="210" y="140"/>
                  </a:lnTo>
                  <a:lnTo>
                    <a:pt x="210" y="136"/>
                  </a:lnTo>
                  <a:lnTo>
                    <a:pt x="210" y="133"/>
                  </a:lnTo>
                  <a:lnTo>
                    <a:pt x="210" y="130"/>
                  </a:lnTo>
                  <a:lnTo>
                    <a:pt x="210" y="129"/>
                  </a:lnTo>
                  <a:lnTo>
                    <a:pt x="211" y="129"/>
                  </a:lnTo>
                  <a:lnTo>
                    <a:pt x="212" y="129"/>
                  </a:lnTo>
                  <a:lnTo>
                    <a:pt x="215" y="129"/>
                  </a:lnTo>
                  <a:lnTo>
                    <a:pt x="217" y="129"/>
                  </a:lnTo>
                  <a:lnTo>
                    <a:pt x="218" y="129"/>
                  </a:lnTo>
                  <a:lnTo>
                    <a:pt x="221" y="129"/>
                  </a:lnTo>
                  <a:lnTo>
                    <a:pt x="222" y="129"/>
                  </a:lnTo>
                  <a:lnTo>
                    <a:pt x="229" y="126"/>
                  </a:lnTo>
                  <a:lnTo>
                    <a:pt x="230" y="126"/>
                  </a:lnTo>
                  <a:lnTo>
                    <a:pt x="232" y="126"/>
                  </a:lnTo>
                  <a:lnTo>
                    <a:pt x="241" y="123"/>
                  </a:lnTo>
                  <a:lnTo>
                    <a:pt x="244" y="123"/>
                  </a:lnTo>
                  <a:lnTo>
                    <a:pt x="245" y="123"/>
                  </a:lnTo>
                  <a:lnTo>
                    <a:pt x="251" y="123"/>
                  </a:lnTo>
                  <a:lnTo>
                    <a:pt x="252" y="123"/>
                  </a:lnTo>
                  <a:lnTo>
                    <a:pt x="252" y="122"/>
                  </a:lnTo>
                  <a:lnTo>
                    <a:pt x="254" y="122"/>
                  </a:lnTo>
                  <a:lnTo>
                    <a:pt x="258" y="122"/>
                  </a:lnTo>
                  <a:lnTo>
                    <a:pt x="259" y="121"/>
                  </a:lnTo>
                  <a:lnTo>
                    <a:pt x="260" y="121"/>
                  </a:lnTo>
                  <a:lnTo>
                    <a:pt x="262" y="121"/>
                  </a:lnTo>
                  <a:lnTo>
                    <a:pt x="265" y="119"/>
                  </a:lnTo>
                  <a:lnTo>
                    <a:pt x="266" y="118"/>
                  </a:lnTo>
                  <a:lnTo>
                    <a:pt x="267" y="118"/>
                  </a:lnTo>
                  <a:lnTo>
                    <a:pt x="270" y="118"/>
                  </a:lnTo>
                  <a:lnTo>
                    <a:pt x="271" y="118"/>
                  </a:lnTo>
                  <a:lnTo>
                    <a:pt x="273" y="116"/>
                  </a:lnTo>
                  <a:lnTo>
                    <a:pt x="274" y="116"/>
                  </a:lnTo>
                  <a:lnTo>
                    <a:pt x="275" y="116"/>
                  </a:lnTo>
                  <a:lnTo>
                    <a:pt x="277" y="118"/>
                  </a:lnTo>
                  <a:lnTo>
                    <a:pt x="278" y="118"/>
                  </a:lnTo>
                  <a:lnTo>
                    <a:pt x="278" y="119"/>
                  </a:lnTo>
                  <a:lnTo>
                    <a:pt x="285" y="125"/>
                  </a:lnTo>
                  <a:lnTo>
                    <a:pt x="288" y="130"/>
                  </a:lnTo>
                  <a:lnTo>
                    <a:pt x="291" y="133"/>
                  </a:lnTo>
                  <a:lnTo>
                    <a:pt x="293" y="134"/>
                  </a:lnTo>
                  <a:lnTo>
                    <a:pt x="296" y="136"/>
                  </a:lnTo>
                  <a:lnTo>
                    <a:pt x="297" y="137"/>
                  </a:lnTo>
                  <a:lnTo>
                    <a:pt x="297" y="138"/>
                  </a:lnTo>
                  <a:lnTo>
                    <a:pt x="299" y="138"/>
                  </a:lnTo>
                  <a:lnTo>
                    <a:pt x="302" y="141"/>
                  </a:lnTo>
                  <a:lnTo>
                    <a:pt x="303" y="143"/>
                  </a:lnTo>
                  <a:lnTo>
                    <a:pt x="304" y="143"/>
                  </a:lnTo>
                  <a:lnTo>
                    <a:pt x="306" y="145"/>
                  </a:lnTo>
                  <a:lnTo>
                    <a:pt x="308" y="148"/>
                  </a:lnTo>
                  <a:lnTo>
                    <a:pt x="310" y="149"/>
                  </a:lnTo>
                  <a:lnTo>
                    <a:pt x="311" y="149"/>
                  </a:lnTo>
                  <a:lnTo>
                    <a:pt x="312" y="151"/>
                  </a:lnTo>
                  <a:lnTo>
                    <a:pt x="318" y="153"/>
                  </a:lnTo>
                  <a:lnTo>
                    <a:pt x="321" y="153"/>
                  </a:lnTo>
                  <a:lnTo>
                    <a:pt x="322" y="153"/>
                  </a:lnTo>
                  <a:lnTo>
                    <a:pt x="323" y="152"/>
                  </a:lnTo>
                  <a:lnTo>
                    <a:pt x="325" y="155"/>
                  </a:lnTo>
                  <a:lnTo>
                    <a:pt x="326" y="155"/>
                  </a:lnTo>
                  <a:lnTo>
                    <a:pt x="325" y="152"/>
                  </a:lnTo>
                  <a:lnTo>
                    <a:pt x="326" y="152"/>
                  </a:lnTo>
                  <a:lnTo>
                    <a:pt x="329" y="149"/>
                  </a:lnTo>
                  <a:lnTo>
                    <a:pt x="330" y="149"/>
                  </a:lnTo>
                  <a:lnTo>
                    <a:pt x="332" y="148"/>
                  </a:lnTo>
                  <a:lnTo>
                    <a:pt x="332" y="145"/>
                  </a:lnTo>
                  <a:lnTo>
                    <a:pt x="333" y="144"/>
                  </a:lnTo>
                  <a:lnTo>
                    <a:pt x="336" y="141"/>
                  </a:lnTo>
                  <a:lnTo>
                    <a:pt x="336" y="140"/>
                  </a:lnTo>
                  <a:lnTo>
                    <a:pt x="336" y="138"/>
                  </a:lnTo>
                  <a:lnTo>
                    <a:pt x="336" y="137"/>
                  </a:lnTo>
                  <a:lnTo>
                    <a:pt x="336" y="134"/>
                  </a:lnTo>
                  <a:lnTo>
                    <a:pt x="336" y="133"/>
                  </a:lnTo>
                  <a:lnTo>
                    <a:pt x="336" y="132"/>
                  </a:lnTo>
                  <a:lnTo>
                    <a:pt x="336" y="130"/>
                  </a:lnTo>
                  <a:lnTo>
                    <a:pt x="336" y="129"/>
                  </a:lnTo>
                  <a:lnTo>
                    <a:pt x="334" y="125"/>
                  </a:lnTo>
                  <a:lnTo>
                    <a:pt x="334" y="122"/>
                  </a:lnTo>
                  <a:lnTo>
                    <a:pt x="333" y="119"/>
                  </a:lnTo>
                  <a:lnTo>
                    <a:pt x="333" y="118"/>
                  </a:lnTo>
                  <a:lnTo>
                    <a:pt x="332" y="116"/>
                  </a:lnTo>
                  <a:lnTo>
                    <a:pt x="332" y="115"/>
                  </a:lnTo>
                  <a:lnTo>
                    <a:pt x="332" y="114"/>
                  </a:lnTo>
                  <a:lnTo>
                    <a:pt x="332" y="112"/>
                  </a:lnTo>
                  <a:lnTo>
                    <a:pt x="332" y="111"/>
                  </a:lnTo>
                  <a:lnTo>
                    <a:pt x="330" y="107"/>
                  </a:lnTo>
                  <a:lnTo>
                    <a:pt x="328" y="103"/>
                  </a:lnTo>
                  <a:lnTo>
                    <a:pt x="323" y="97"/>
                  </a:lnTo>
                  <a:lnTo>
                    <a:pt x="318" y="95"/>
                  </a:lnTo>
                  <a:lnTo>
                    <a:pt x="314" y="93"/>
                  </a:lnTo>
                  <a:lnTo>
                    <a:pt x="308" y="89"/>
                  </a:lnTo>
                  <a:lnTo>
                    <a:pt x="304" y="88"/>
                  </a:lnTo>
                  <a:lnTo>
                    <a:pt x="303" y="86"/>
                  </a:lnTo>
                  <a:lnTo>
                    <a:pt x="302" y="86"/>
                  </a:lnTo>
                  <a:lnTo>
                    <a:pt x="302" y="85"/>
                  </a:lnTo>
                  <a:lnTo>
                    <a:pt x="300" y="82"/>
                  </a:lnTo>
                  <a:lnTo>
                    <a:pt x="299" y="81"/>
                  </a:lnTo>
                  <a:lnTo>
                    <a:pt x="299" y="79"/>
                  </a:lnTo>
                  <a:lnTo>
                    <a:pt x="299" y="78"/>
                  </a:lnTo>
                  <a:lnTo>
                    <a:pt x="297" y="77"/>
                  </a:lnTo>
                  <a:lnTo>
                    <a:pt x="297" y="74"/>
                  </a:lnTo>
                  <a:lnTo>
                    <a:pt x="296" y="73"/>
                  </a:lnTo>
                  <a:lnTo>
                    <a:pt x="296" y="71"/>
                  </a:lnTo>
                  <a:lnTo>
                    <a:pt x="296" y="70"/>
                  </a:lnTo>
                  <a:lnTo>
                    <a:pt x="297" y="69"/>
                  </a:lnTo>
                  <a:lnTo>
                    <a:pt x="297" y="66"/>
                  </a:lnTo>
                  <a:lnTo>
                    <a:pt x="297" y="60"/>
                  </a:lnTo>
                  <a:lnTo>
                    <a:pt x="299" y="59"/>
                  </a:lnTo>
                  <a:lnTo>
                    <a:pt x="299" y="56"/>
                  </a:lnTo>
                  <a:lnTo>
                    <a:pt x="299" y="52"/>
                  </a:lnTo>
                  <a:lnTo>
                    <a:pt x="299" y="51"/>
                  </a:lnTo>
                  <a:lnTo>
                    <a:pt x="299" y="48"/>
                  </a:lnTo>
                  <a:lnTo>
                    <a:pt x="300" y="42"/>
                  </a:lnTo>
                  <a:lnTo>
                    <a:pt x="300" y="40"/>
                  </a:lnTo>
                  <a:lnTo>
                    <a:pt x="300" y="38"/>
                  </a:lnTo>
                  <a:lnTo>
                    <a:pt x="302" y="36"/>
                  </a:lnTo>
                  <a:lnTo>
                    <a:pt x="303" y="34"/>
                  </a:lnTo>
                  <a:lnTo>
                    <a:pt x="303" y="33"/>
                  </a:lnTo>
                  <a:lnTo>
                    <a:pt x="303" y="32"/>
                  </a:lnTo>
                  <a:lnTo>
                    <a:pt x="304" y="30"/>
                  </a:lnTo>
                  <a:lnTo>
                    <a:pt x="304" y="29"/>
                  </a:lnTo>
                  <a:lnTo>
                    <a:pt x="306" y="29"/>
                  </a:lnTo>
                  <a:lnTo>
                    <a:pt x="306" y="27"/>
                  </a:lnTo>
                  <a:lnTo>
                    <a:pt x="307" y="27"/>
                  </a:lnTo>
                  <a:lnTo>
                    <a:pt x="308" y="26"/>
                  </a:lnTo>
                  <a:lnTo>
                    <a:pt x="310" y="25"/>
                  </a:lnTo>
                  <a:lnTo>
                    <a:pt x="311" y="25"/>
                  </a:lnTo>
                  <a:lnTo>
                    <a:pt x="312" y="25"/>
                  </a:lnTo>
                  <a:lnTo>
                    <a:pt x="314" y="23"/>
                  </a:lnTo>
                  <a:lnTo>
                    <a:pt x="315" y="23"/>
                  </a:lnTo>
                  <a:lnTo>
                    <a:pt x="317" y="23"/>
                  </a:lnTo>
                  <a:lnTo>
                    <a:pt x="318" y="23"/>
                  </a:lnTo>
                  <a:lnTo>
                    <a:pt x="319" y="23"/>
                  </a:lnTo>
                  <a:lnTo>
                    <a:pt x="322" y="23"/>
                  </a:lnTo>
                  <a:lnTo>
                    <a:pt x="328" y="23"/>
                  </a:lnTo>
                  <a:lnTo>
                    <a:pt x="332" y="25"/>
                  </a:lnTo>
                  <a:lnTo>
                    <a:pt x="333" y="25"/>
                  </a:lnTo>
                  <a:lnTo>
                    <a:pt x="334" y="25"/>
                  </a:lnTo>
                  <a:lnTo>
                    <a:pt x="341" y="26"/>
                  </a:lnTo>
                  <a:lnTo>
                    <a:pt x="348" y="29"/>
                  </a:lnTo>
                  <a:lnTo>
                    <a:pt x="351" y="29"/>
                  </a:lnTo>
                  <a:lnTo>
                    <a:pt x="354" y="29"/>
                  </a:lnTo>
                  <a:lnTo>
                    <a:pt x="359" y="32"/>
                  </a:lnTo>
                  <a:lnTo>
                    <a:pt x="362" y="33"/>
                  </a:lnTo>
                  <a:lnTo>
                    <a:pt x="365" y="33"/>
                  </a:lnTo>
                  <a:lnTo>
                    <a:pt x="365" y="30"/>
                  </a:lnTo>
                  <a:lnTo>
                    <a:pt x="365" y="29"/>
                  </a:lnTo>
                  <a:lnTo>
                    <a:pt x="367" y="23"/>
                  </a:lnTo>
                  <a:lnTo>
                    <a:pt x="369" y="21"/>
                  </a:lnTo>
                  <a:lnTo>
                    <a:pt x="376" y="11"/>
                  </a:lnTo>
                  <a:lnTo>
                    <a:pt x="381" y="1"/>
                  </a:lnTo>
                  <a:lnTo>
                    <a:pt x="382" y="0"/>
                  </a:lnTo>
                  <a:lnTo>
                    <a:pt x="382" y="3"/>
                  </a:lnTo>
                  <a:lnTo>
                    <a:pt x="384" y="7"/>
                  </a:lnTo>
                  <a:lnTo>
                    <a:pt x="384" y="10"/>
                  </a:lnTo>
                  <a:lnTo>
                    <a:pt x="384" y="11"/>
                  </a:lnTo>
                  <a:lnTo>
                    <a:pt x="384" y="12"/>
                  </a:lnTo>
                  <a:lnTo>
                    <a:pt x="384" y="25"/>
                  </a:lnTo>
                  <a:lnTo>
                    <a:pt x="384" y="30"/>
                  </a:lnTo>
                  <a:lnTo>
                    <a:pt x="384" y="32"/>
                  </a:lnTo>
                  <a:close/>
                </a:path>
              </a:pathLst>
            </a:custGeom>
            <a:solidFill>
              <a:schemeClr val="accent6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260">
              <a:extLst>
                <a:ext uri="{FF2B5EF4-FFF2-40B4-BE49-F238E27FC236}">
                  <a16:creationId xmlns:a16="http://schemas.microsoft.com/office/drawing/2014/main" id="{3386A7F4-D7F7-7E32-35D8-D04A4EB073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7838" y="1855788"/>
              <a:ext cx="639763" cy="776287"/>
            </a:xfrm>
            <a:custGeom>
              <a:avLst/>
              <a:gdLst>
                <a:gd name="T0" fmla="*/ 400 w 403"/>
                <a:gd name="T1" fmla="*/ 92 h 489"/>
                <a:gd name="T2" fmla="*/ 394 w 403"/>
                <a:gd name="T3" fmla="*/ 167 h 489"/>
                <a:gd name="T4" fmla="*/ 387 w 403"/>
                <a:gd name="T5" fmla="*/ 215 h 489"/>
                <a:gd name="T6" fmla="*/ 370 w 403"/>
                <a:gd name="T7" fmla="*/ 336 h 489"/>
                <a:gd name="T8" fmla="*/ 346 w 403"/>
                <a:gd name="T9" fmla="*/ 336 h 489"/>
                <a:gd name="T10" fmla="*/ 324 w 403"/>
                <a:gd name="T11" fmla="*/ 362 h 489"/>
                <a:gd name="T12" fmla="*/ 292 w 403"/>
                <a:gd name="T13" fmla="*/ 377 h 489"/>
                <a:gd name="T14" fmla="*/ 255 w 403"/>
                <a:gd name="T15" fmla="*/ 379 h 489"/>
                <a:gd name="T16" fmla="*/ 255 w 403"/>
                <a:gd name="T17" fmla="*/ 436 h 489"/>
                <a:gd name="T18" fmla="*/ 252 w 403"/>
                <a:gd name="T19" fmla="*/ 462 h 489"/>
                <a:gd name="T20" fmla="*/ 155 w 403"/>
                <a:gd name="T21" fmla="*/ 458 h 489"/>
                <a:gd name="T22" fmla="*/ 154 w 403"/>
                <a:gd name="T23" fmla="*/ 404 h 489"/>
                <a:gd name="T24" fmla="*/ 148 w 403"/>
                <a:gd name="T25" fmla="*/ 377 h 489"/>
                <a:gd name="T26" fmla="*/ 137 w 403"/>
                <a:gd name="T27" fmla="*/ 321 h 489"/>
                <a:gd name="T28" fmla="*/ 134 w 403"/>
                <a:gd name="T29" fmla="*/ 275 h 489"/>
                <a:gd name="T30" fmla="*/ 133 w 403"/>
                <a:gd name="T31" fmla="*/ 248 h 489"/>
                <a:gd name="T32" fmla="*/ 73 w 403"/>
                <a:gd name="T33" fmla="*/ 242 h 489"/>
                <a:gd name="T34" fmla="*/ 73 w 403"/>
                <a:gd name="T35" fmla="*/ 207 h 489"/>
                <a:gd name="T36" fmla="*/ 73 w 403"/>
                <a:gd name="T37" fmla="*/ 186 h 489"/>
                <a:gd name="T38" fmla="*/ 63 w 403"/>
                <a:gd name="T39" fmla="*/ 175 h 489"/>
                <a:gd name="T40" fmla="*/ 58 w 403"/>
                <a:gd name="T41" fmla="*/ 168 h 489"/>
                <a:gd name="T42" fmla="*/ 49 w 403"/>
                <a:gd name="T43" fmla="*/ 162 h 489"/>
                <a:gd name="T44" fmla="*/ 43 w 403"/>
                <a:gd name="T45" fmla="*/ 152 h 489"/>
                <a:gd name="T46" fmla="*/ 36 w 403"/>
                <a:gd name="T47" fmla="*/ 144 h 489"/>
                <a:gd name="T48" fmla="*/ 28 w 403"/>
                <a:gd name="T49" fmla="*/ 131 h 489"/>
                <a:gd name="T50" fmla="*/ 7 w 403"/>
                <a:gd name="T51" fmla="*/ 105 h 489"/>
                <a:gd name="T52" fmla="*/ 0 w 403"/>
                <a:gd name="T53" fmla="*/ 89 h 489"/>
                <a:gd name="T54" fmla="*/ 74 w 403"/>
                <a:gd name="T55" fmla="*/ 18 h 489"/>
                <a:gd name="T56" fmla="*/ 137 w 403"/>
                <a:gd name="T57" fmla="*/ 4 h 489"/>
                <a:gd name="T58" fmla="*/ 147 w 403"/>
                <a:gd name="T59" fmla="*/ 5 h 489"/>
                <a:gd name="T60" fmla="*/ 165 w 403"/>
                <a:gd name="T61" fmla="*/ 5 h 489"/>
                <a:gd name="T62" fmla="*/ 174 w 403"/>
                <a:gd name="T63" fmla="*/ 10 h 489"/>
                <a:gd name="T64" fmla="*/ 178 w 403"/>
                <a:gd name="T65" fmla="*/ 22 h 489"/>
                <a:gd name="T66" fmla="*/ 178 w 403"/>
                <a:gd name="T67" fmla="*/ 41 h 489"/>
                <a:gd name="T68" fmla="*/ 178 w 403"/>
                <a:gd name="T69" fmla="*/ 53 h 489"/>
                <a:gd name="T70" fmla="*/ 180 w 403"/>
                <a:gd name="T71" fmla="*/ 66 h 489"/>
                <a:gd name="T72" fmla="*/ 180 w 403"/>
                <a:gd name="T73" fmla="*/ 77 h 489"/>
                <a:gd name="T74" fmla="*/ 182 w 403"/>
                <a:gd name="T75" fmla="*/ 88 h 489"/>
                <a:gd name="T76" fmla="*/ 181 w 403"/>
                <a:gd name="T77" fmla="*/ 99 h 489"/>
                <a:gd name="T78" fmla="*/ 185 w 403"/>
                <a:gd name="T79" fmla="*/ 107 h 489"/>
                <a:gd name="T80" fmla="*/ 195 w 403"/>
                <a:gd name="T81" fmla="*/ 105 h 489"/>
                <a:gd name="T82" fmla="*/ 215 w 403"/>
                <a:gd name="T83" fmla="*/ 99 h 489"/>
                <a:gd name="T84" fmla="*/ 230 w 403"/>
                <a:gd name="T85" fmla="*/ 99 h 489"/>
                <a:gd name="T86" fmla="*/ 245 w 403"/>
                <a:gd name="T87" fmla="*/ 99 h 489"/>
                <a:gd name="T88" fmla="*/ 265 w 403"/>
                <a:gd name="T89" fmla="*/ 100 h 489"/>
                <a:gd name="T90" fmla="*/ 285 w 403"/>
                <a:gd name="T91" fmla="*/ 115 h 489"/>
                <a:gd name="T92" fmla="*/ 292 w 403"/>
                <a:gd name="T93" fmla="*/ 110 h 489"/>
                <a:gd name="T94" fmla="*/ 300 w 403"/>
                <a:gd name="T95" fmla="*/ 100 h 489"/>
                <a:gd name="T96" fmla="*/ 298 w 403"/>
                <a:gd name="T97" fmla="*/ 94 h 489"/>
                <a:gd name="T98" fmla="*/ 292 w 403"/>
                <a:gd name="T99" fmla="*/ 88 h 489"/>
                <a:gd name="T100" fmla="*/ 282 w 403"/>
                <a:gd name="T101" fmla="*/ 77 h 489"/>
                <a:gd name="T102" fmla="*/ 274 w 403"/>
                <a:gd name="T103" fmla="*/ 74 h 489"/>
                <a:gd name="T104" fmla="*/ 276 w 403"/>
                <a:gd name="T105" fmla="*/ 57 h 489"/>
                <a:gd name="T106" fmla="*/ 291 w 403"/>
                <a:gd name="T107" fmla="*/ 52 h 489"/>
                <a:gd name="T108" fmla="*/ 291 w 403"/>
                <a:gd name="T109" fmla="*/ 31 h 489"/>
                <a:gd name="T110" fmla="*/ 299 w 403"/>
                <a:gd name="T111" fmla="*/ 16 h 489"/>
                <a:gd name="T112" fmla="*/ 324 w 403"/>
                <a:gd name="T113" fmla="*/ 16 h 489"/>
                <a:gd name="T114" fmla="*/ 333 w 403"/>
                <a:gd name="T115" fmla="*/ 14 h 489"/>
                <a:gd name="T116" fmla="*/ 351 w 403"/>
                <a:gd name="T117" fmla="*/ 5 h 489"/>
                <a:gd name="T118" fmla="*/ 304 w 403"/>
                <a:gd name="T119" fmla="*/ 66 h 489"/>
                <a:gd name="T120" fmla="*/ 309 w 403"/>
                <a:gd name="T121" fmla="*/ 53 h 489"/>
                <a:gd name="T122" fmla="*/ 284 w 403"/>
                <a:gd name="T123" fmla="*/ 67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3" h="489">
                  <a:moveTo>
                    <a:pt x="359" y="1"/>
                  </a:moveTo>
                  <a:lnTo>
                    <a:pt x="358" y="3"/>
                  </a:lnTo>
                  <a:lnTo>
                    <a:pt x="358" y="27"/>
                  </a:lnTo>
                  <a:lnTo>
                    <a:pt x="354" y="29"/>
                  </a:lnTo>
                  <a:lnTo>
                    <a:pt x="354" y="92"/>
                  </a:lnTo>
                  <a:lnTo>
                    <a:pt x="376" y="92"/>
                  </a:lnTo>
                  <a:lnTo>
                    <a:pt x="395" y="92"/>
                  </a:lnTo>
                  <a:lnTo>
                    <a:pt x="400" y="92"/>
                  </a:lnTo>
                  <a:lnTo>
                    <a:pt x="403" y="92"/>
                  </a:lnTo>
                  <a:lnTo>
                    <a:pt x="402" y="104"/>
                  </a:lnTo>
                  <a:lnTo>
                    <a:pt x="396" y="137"/>
                  </a:lnTo>
                  <a:lnTo>
                    <a:pt x="396" y="147"/>
                  </a:lnTo>
                  <a:lnTo>
                    <a:pt x="396" y="148"/>
                  </a:lnTo>
                  <a:lnTo>
                    <a:pt x="396" y="153"/>
                  </a:lnTo>
                  <a:lnTo>
                    <a:pt x="395" y="159"/>
                  </a:lnTo>
                  <a:lnTo>
                    <a:pt x="394" y="167"/>
                  </a:lnTo>
                  <a:lnTo>
                    <a:pt x="392" y="174"/>
                  </a:lnTo>
                  <a:lnTo>
                    <a:pt x="392" y="182"/>
                  </a:lnTo>
                  <a:lnTo>
                    <a:pt x="391" y="188"/>
                  </a:lnTo>
                  <a:lnTo>
                    <a:pt x="391" y="192"/>
                  </a:lnTo>
                  <a:lnTo>
                    <a:pt x="389" y="197"/>
                  </a:lnTo>
                  <a:lnTo>
                    <a:pt x="388" y="203"/>
                  </a:lnTo>
                  <a:lnTo>
                    <a:pt x="388" y="204"/>
                  </a:lnTo>
                  <a:lnTo>
                    <a:pt x="387" y="215"/>
                  </a:lnTo>
                  <a:lnTo>
                    <a:pt x="385" y="222"/>
                  </a:lnTo>
                  <a:lnTo>
                    <a:pt x="378" y="278"/>
                  </a:lnTo>
                  <a:lnTo>
                    <a:pt x="376" y="296"/>
                  </a:lnTo>
                  <a:lnTo>
                    <a:pt x="373" y="310"/>
                  </a:lnTo>
                  <a:lnTo>
                    <a:pt x="373" y="311"/>
                  </a:lnTo>
                  <a:lnTo>
                    <a:pt x="372" y="321"/>
                  </a:lnTo>
                  <a:lnTo>
                    <a:pt x="372" y="322"/>
                  </a:lnTo>
                  <a:lnTo>
                    <a:pt x="370" y="336"/>
                  </a:lnTo>
                  <a:lnTo>
                    <a:pt x="369" y="341"/>
                  </a:lnTo>
                  <a:lnTo>
                    <a:pt x="367" y="341"/>
                  </a:lnTo>
                  <a:lnTo>
                    <a:pt x="363" y="341"/>
                  </a:lnTo>
                  <a:lnTo>
                    <a:pt x="363" y="340"/>
                  </a:lnTo>
                  <a:lnTo>
                    <a:pt x="363" y="336"/>
                  </a:lnTo>
                  <a:lnTo>
                    <a:pt x="357" y="336"/>
                  </a:lnTo>
                  <a:lnTo>
                    <a:pt x="351" y="336"/>
                  </a:lnTo>
                  <a:lnTo>
                    <a:pt x="346" y="336"/>
                  </a:lnTo>
                  <a:lnTo>
                    <a:pt x="344" y="336"/>
                  </a:lnTo>
                  <a:lnTo>
                    <a:pt x="336" y="336"/>
                  </a:lnTo>
                  <a:lnTo>
                    <a:pt x="330" y="336"/>
                  </a:lnTo>
                  <a:lnTo>
                    <a:pt x="329" y="342"/>
                  </a:lnTo>
                  <a:lnTo>
                    <a:pt x="329" y="347"/>
                  </a:lnTo>
                  <a:lnTo>
                    <a:pt x="329" y="355"/>
                  </a:lnTo>
                  <a:lnTo>
                    <a:pt x="329" y="362"/>
                  </a:lnTo>
                  <a:lnTo>
                    <a:pt x="324" y="362"/>
                  </a:lnTo>
                  <a:lnTo>
                    <a:pt x="322" y="377"/>
                  </a:lnTo>
                  <a:lnTo>
                    <a:pt x="328" y="377"/>
                  </a:lnTo>
                  <a:lnTo>
                    <a:pt x="329" y="377"/>
                  </a:lnTo>
                  <a:lnTo>
                    <a:pt x="329" y="378"/>
                  </a:lnTo>
                  <a:lnTo>
                    <a:pt x="326" y="378"/>
                  </a:lnTo>
                  <a:lnTo>
                    <a:pt x="322" y="378"/>
                  </a:lnTo>
                  <a:lnTo>
                    <a:pt x="306" y="378"/>
                  </a:lnTo>
                  <a:lnTo>
                    <a:pt x="292" y="377"/>
                  </a:lnTo>
                  <a:lnTo>
                    <a:pt x="291" y="377"/>
                  </a:lnTo>
                  <a:lnTo>
                    <a:pt x="276" y="377"/>
                  </a:lnTo>
                  <a:lnTo>
                    <a:pt x="267" y="377"/>
                  </a:lnTo>
                  <a:lnTo>
                    <a:pt x="265" y="377"/>
                  </a:lnTo>
                  <a:lnTo>
                    <a:pt x="256" y="377"/>
                  </a:lnTo>
                  <a:lnTo>
                    <a:pt x="255" y="377"/>
                  </a:lnTo>
                  <a:lnTo>
                    <a:pt x="255" y="378"/>
                  </a:lnTo>
                  <a:lnTo>
                    <a:pt x="255" y="379"/>
                  </a:lnTo>
                  <a:lnTo>
                    <a:pt x="255" y="381"/>
                  </a:lnTo>
                  <a:lnTo>
                    <a:pt x="255" y="382"/>
                  </a:lnTo>
                  <a:lnTo>
                    <a:pt x="255" y="385"/>
                  </a:lnTo>
                  <a:lnTo>
                    <a:pt x="255" y="393"/>
                  </a:lnTo>
                  <a:lnTo>
                    <a:pt x="255" y="416"/>
                  </a:lnTo>
                  <a:lnTo>
                    <a:pt x="255" y="419"/>
                  </a:lnTo>
                  <a:lnTo>
                    <a:pt x="255" y="423"/>
                  </a:lnTo>
                  <a:lnTo>
                    <a:pt x="255" y="436"/>
                  </a:lnTo>
                  <a:lnTo>
                    <a:pt x="255" y="451"/>
                  </a:lnTo>
                  <a:lnTo>
                    <a:pt x="254" y="453"/>
                  </a:lnTo>
                  <a:lnTo>
                    <a:pt x="254" y="455"/>
                  </a:lnTo>
                  <a:lnTo>
                    <a:pt x="254" y="456"/>
                  </a:lnTo>
                  <a:lnTo>
                    <a:pt x="254" y="458"/>
                  </a:lnTo>
                  <a:lnTo>
                    <a:pt x="252" y="460"/>
                  </a:lnTo>
                  <a:lnTo>
                    <a:pt x="252" y="462"/>
                  </a:lnTo>
                  <a:lnTo>
                    <a:pt x="252" y="462"/>
                  </a:lnTo>
                  <a:lnTo>
                    <a:pt x="252" y="464"/>
                  </a:lnTo>
                  <a:lnTo>
                    <a:pt x="252" y="467"/>
                  </a:lnTo>
                  <a:lnTo>
                    <a:pt x="252" y="485"/>
                  </a:lnTo>
                  <a:lnTo>
                    <a:pt x="252" y="489"/>
                  </a:lnTo>
                  <a:lnTo>
                    <a:pt x="162" y="489"/>
                  </a:lnTo>
                  <a:lnTo>
                    <a:pt x="155" y="489"/>
                  </a:lnTo>
                  <a:lnTo>
                    <a:pt x="155" y="484"/>
                  </a:lnTo>
                  <a:lnTo>
                    <a:pt x="155" y="458"/>
                  </a:lnTo>
                  <a:lnTo>
                    <a:pt x="155" y="447"/>
                  </a:lnTo>
                  <a:lnTo>
                    <a:pt x="155" y="434"/>
                  </a:lnTo>
                  <a:lnTo>
                    <a:pt x="155" y="422"/>
                  </a:lnTo>
                  <a:lnTo>
                    <a:pt x="155" y="421"/>
                  </a:lnTo>
                  <a:lnTo>
                    <a:pt x="155" y="416"/>
                  </a:lnTo>
                  <a:lnTo>
                    <a:pt x="155" y="415"/>
                  </a:lnTo>
                  <a:lnTo>
                    <a:pt x="154" y="410"/>
                  </a:lnTo>
                  <a:lnTo>
                    <a:pt x="154" y="404"/>
                  </a:lnTo>
                  <a:lnTo>
                    <a:pt x="152" y="401"/>
                  </a:lnTo>
                  <a:lnTo>
                    <a:pt x="151" y="393"/>
                  </a:lnTo>
                  <a:lnTo>
                    <a:pt x="151" y="392"/>
                  </a:lnTo>
                  <a:lnTo>
                    <a:pt x="150" y="381"/>
                  </a:lnTo>
                  <a:lnTo>
                    <a:pt x="150" y="379"/>
                  </a:lnTo>
                  <a:lnTo>
                    <a:pt x="148" y="379"/>
                  </a:lnTo>
                  <a:lnTo>
                    <a:pt x="148" y="378"/>
                  </a:lnTo>
                  <a:lnTo>
                    <a:pt x="148" y="377"/>
                  </a:lnTo>
                  <a:lnTo>
                    <a:pt x="148" y="373"/>
                  </a:lnTo>
                  <a:lnTo>
                    <a:pt x="147" y="370"/>
                  </a:lnTo>
                  <a:lnTo>
                    <a:pt x="145" y="362"/>
                  </a:lnTo>
                  <a:lnTo>
                    <a:pt x="144" y="353"/>
                  </a:lnTo>
                  <a:lnTo>
                    <a:pt x="143" y="345"/>
                  </a:lnTo>
                  <a:lnTo>
                    <a:pt x="141" y="340"/>
                  </a:lnTo>
                  <a:lnTo>
                    <a:pt x="141" y="334"/>
                  </a:lnTo>
                  <a:lnTo>
                    <a:pt x="137" y="321"/>
                  </a:lnTo>
                  <a:lnTo>
                    <a:pt x="137" y="318"/>
                  </a:lnTo>
                  <a:lnTo>
                    <a:pt x="136" y="318"/>
                  </a:lnTo>
                  <a:lnTo>
                    <a:pt x="136" y="314"/>
                  </a:lnTo>
                  <a:lnTo>
                    <a:pt x="136" y="310"/>
                  </a:lnTo>
                  <a:lnTo>
                    <a:pt x="134" y="299"/>
                  </a:lnTo>
                  <a:lnTo>
                    <a:pt x="134" y="292"/>
                  </a:lnTo>
                  <a:lnTo>
                    <a:pt x="134" y="288"/>
                  </a:lnTo>
                  <a:lnTo>
                    <a:pt x="134" y="275"/>
                  </a:lnTo>
                  <a:lnTo>
                    <a:pt x="134" y="270"/>
                  </a:lnTo>
                  <a:lnTo>
                    <a:pt x="134" y="268"/>
                  </a:lnTo>
                  <a:lnTo>
                    <a:pt x="134" y="262"/>
                  </a:lnTo>
                  <a:lnTo>
                    <a:pt x="134" y="256"/>
                  </a:lnTo>
                  <a:lnTo>
                    <a:pt x="134" y="255"/>
                  </a:lnTo>
                  <a:lnTo>
                    <a:pt x="134" y="252"/>
                  </a:lnTo>
                  <a:lnTo>
                    <a:pt x="134" y="251"/>
                  </a:lnTo>
                  <a:lnTo>
                    <a:pt x="133" y="248"/>
                  </a:lnTo>
                  <a:lnTo>
                    <a:pt x="133" y="247"/>
                  </a:lnTo>
                  <a:lnTo>
                    <a:pt x="132" y="247"/>
                  </a:lnTo>
                  <a:lnTo>
                    <a:pt x="132" y="244"/>
                  </a:lnTo>
                  <a:lnTo>
                    <a:pt x="130" y="242"/>
                  </a:lnTo>
                  <a:lnTo>
                    <a:pt x="129" y="242"/>
                  </a:lnTo>
                  <a:lnTo>
                    <a:pt x="111" y="242"/>
                  </a:lnTo>
                  <a:lnTo>
                    <a:pt x="110" y="242"/>
                  </a:lnTo>
                  <a:lnTo>
                    <a:pt x="73" y="242"/>
                  </a:lnTo>
                  <a:lnTo>
                    <a:pt x="73" y="241"/>
                  </a:lnTo>
                  <a:lnTo>
                    <a:pt x="73" y="237"/>
                  </a:lnTo>
                  <a:lnTo>
                    <a:pt x="73" y="233"/>
                  </a:lnTo>
                  <a:lnTo>
                    <a:pt x="73" y="226"/>
                  </a:lnTo>
                  <a:lnTo>
                    <a:pt x="73" y="218"/>
                  </a:lnTo>
                  <a:lnTo>
                    <a:pt x="73" y="212"/>
                  </a:lnTo>
                  <a:lnTo>
                    <a:pt x="73" y="211"/>
                  </a:lnTo>
                  <a:lnTo>
                    <a:pt x="73" y="207"/>
                  </a:lnTo>
                  <a:lnTo>
                    <a:pt x="73" y="205"/>
                  </a:lnTo>
                  <a:lnTo>
                    <a:pt x="73" y="196"/>
                  </a:lnTo>
                  <a:lnTo>
                    <a:pt x="73" y="194"/>
                  </a:lnTo>
                  <a:lnTo>
                    <a:pt x="73" y="192"/>
                  </a:lnTo>
                  <a:lnTo>
                    <a:pt x="73" y="190"/>
                  </a:lnTo>
                  <a:lnTo>
                    <a:pt x="73" y="189"/>
                  </a:lnTo>
                  <a:lnTo>
                    <a:pt x="73" y="188"/>
                  </a:lnTo>
                  <a:lnTo>
                    <a:pt x="73" y="186"/>
                  </a:lnTo>
                  <a:lnTo>
                    <a:pt x="73" y="185"/>
                  </a:lnTo>
                  <a:lnTo>
                    <a:pt x="71" y="184"/>
                  </a:lnTo>
                  <a:lnTo>
                    <a:pt x="70" y="182"/>
                  </a:lnTo>
                  <a:lnTo>
                    <a:pt x="69" y="182"/>
                  </a:lnTo>
                  <a:lnTo>
                    <a:pt x="69" y="179"/>
                  </a:lnTo>
                  <a:lnTo>
                    <a:pt x="66" y="178"/>
                  </a:lnTo>
                  <a:lnTo>
                    <a:pt x="65" y="175"/>
                  </a:lnTo>
                  <a:lnTo>
                    <a:pt x="63" y="175"/>
                  </a:lnTo>
                  <a:lnTo>
                    <a:pt x="63" y="174"/>
                  </a:lnTo>
                  <a:lnTo>
                    <a:pt x="62" y="174"/>
                  </a:lnTo>
                  <a:lnTo>
                    <a:pt x="62" y="173"/>
                  </a:lnTo>
                  <a:lnTo>
                    <a:pt x="60" y="171"/>
                  </a:lnTo>
                  <a:lnTo>
                    <a:pt x="59" y="171"/>
                  </a:lnTo>
                  <a:lnTo>
                    <a:pt x="59" y="170"/>
                  </a:lnTo>
                  <a:lnTo>
                    <a:pt x="58" y="170"/>
                  </a:lnTo>
                  <a:lnTo>
                    <a:pt x="58" y="168"/>
                  </a:lnTo>
                  <a:lnTo>
                    <a:pt x="56" y="168"/>
                  </a:lnTo>
                  <a:lnTo>
                    <a:pt x="55" y="167"/>
                  </a:lnTo>
                  <a:lnTo>
                    <a:pt x="54" y="166"/>
                  </a:lnTo>
                  <a:lnTo>
                    <a:pt x="54" y="164"/>
                  </a:lnTo>
                  <a:lnTo>
                    <a:pt x="52" y="164"/>
                  </a:lnTo>
                  <a:lnTo>
                    <a:pt x="52" y="163"/>
                  </a:lnTo>
                  <a:lnTo>
                    <a:pt x="51" y="162"/>
                  </a:lnTo>
                  <a:lnTo>
                    <a:pt x="49" y="162"/>
                  </a:lnTo>
                  <a:lnTo>
                    <a:pt x="49" y="160"/>
                  </a:lnTo>
                  <a:lnTo>
                    <a:pt x="48" y="160"/>
                  </a:lnTo>
                  <a:lnTo>
                    <a:pt x="48" y="159"/>
                  </a:lnTo>
                  <a:lnTo>
                    <a:pt x="47" y="159"/>
                  </a:lnTo>
                  <a:lnTo>
                    <a:pt x="45" y="156"/>
                  </a:lnTo>
                  <a:lnTo>
                    <a:pt x="45" y="155"/>
                  </a:lnTo>
                  <a:lnTo>
                    <a:pt x="44" y="153"/>
                  </a:lnTo>
                  <a:lnTo>
                    <a:pt x="43" y="152"/>
                  </a:lnTo>
                  <a:lnTo>
                    <a:pt x="41" y="151"/>
                  </a:lnTo>
                  <a:lnTo>
                    <a:pt x="40" y="149"/>
                  </a:lnTo>
                  <a:lnTo>
                    <a:pt x="40" y="148"/>
                  </a:lnTo>
                  <a:lnTo>
                    <a:pt x="39" y="148"/>
                  </a:lnTo>
                  <a:lnTo>
                    <a:pt x="39" y="147"/>
                  </a:lnTo>
                  <a:lnTo>
                    <a:pt x="37" y="147"/>
                  </a:lnTo>
                  <a:lnTo>
                    <a:pt x="37" y="145"/>
                  </a:lnTo>
                  <a:lnTo>
                    <a:pt x="36" y="144"/>
                  </a:lnTo>
                  <a:lnTo>
                    <a:pt x="36" y="142"/>
                  </a:lnTo>
                  <a:lnTo>
                    <a:pt x="36" y="141"/>
                  </a:lnTo>
                  <a:lnTo>
                    <a:pt x="34" y="141"/>
                  </a:lnTo>
                  <a:lnTo>
                    <a:pt x="34" y="140"/>
                  </a:lnTo>
                  <a:lnTo>
                    <a:pt x="33" y="138"/>
                  </a:lnTo>
                  <a:lnTo>
                    <a:pt x="33" y="137"/>
                  </a:lnTo>
                  <a:lnTo>
                    <a:pt x="28" y="131"/>
                  </a:lnTo>
                  <a:lnTo>
                    <a:pt x="28" y="131"/>
                  </a:lnTo>
                  <a:lnTo>
                    <a:pt x="23" y="127"/>
                  </a:lnTo>
                  <a:lnTo>
                    <a:pt x="18" y="120"/>
                  </a:lnTo>
                  <a:lnTo>
                    <a:pt x="14" y="115"/>
                  </a:lnTo>
                  <a:lnTo>
                    <a:pt x="12" y="114"/>
                  </a:lnTo>
                  <a:lnTo>
                    <a:pt x="12" y="112"/>
                  </a:lnTo>
                  <a:lnTo>
                    <a:pt x="11" y="110"/>
                  </a:lnTo>
                  <a:lnTo>
                    <a:pt x="8" y="108"/>
                  </a:lnTo>
                  <a:lnTo>
                    <a:pt x="7" y="105"/>
                  </a:lnTo>
                  <a:lnTo>
                    <a:pt x="6" y="104"/>
                  </a:lnTo>
                  <a:lnTo>
                    <a:pt x="4" y="101"/>
                  </a:lnTo>
                  <a:lnTo>
                    <a:pt x="2" y="99"/>
                  </a:lnTo>
                  <a:lnTo>
                    <a:pt x="0" y="97"/>
                  </a:lnTo>
                  <a:lnTo>
                    <a:pt x="0" y="96"/>
                  </a:lnTo>
                  <a:lnTo>
                    <a:pt x="0" y="93"/>
                  </a:lnTo>
                  <a:lnTo>
                    <a:pt x="0" y="92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0" y="85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0" y="53"/>
                  </a:lnTo>
                  <a:lnTo>
                    <a:pt x="73" y="53"/>
                  </a:lnTo>
                  <a:lnTo>
                    <a:pt x="74" y="19"/>
                  </a:lnTo>
                  <a:lnTo>
                    <a:pt x="74" y="18"/>
                  </a:lnTo>
                  <a:lnTo>
                    <a:pt x="74" y="16"/>
                  </a:lnTo>
                  <a:lnTo>
                    <a:pt x="76" y="16"/>
                  </a:lnTo>
                  <a:lnTo>
                    <a:pt x="102" y="16"/>
                  </a:lnTo>
                  <a:lnTo>
                    <a:pt x="102" y="7"/>
                  </a:lnTo>
                  <a:lnTo>
                    <a:pt x="111" y="7"/>
                  </a:lnTo>
                  <a:lnTo>
                    <a:pt x="111" y="5"/>
                  </a:lnTo>
                  <a:lnTo>
                    <a:pt x="111" y="4"/>
                  </a:lnTo>
                  <a:lnTo>
                    <a:pt x="137" y="4"/>
                  </a:lnTo>
                  <a:lnTo>
                    <a:pt x="137" y="5"/>
                  </a:lnTo>
                  <a:lnTo>
                    <a:pt x="139" y="5"/>
                  </a:lnTo>
                  <a:lnTo>
                    <a:pt x="140" y="5"/>
                  </a:lnTo>
                  <a:lnTo>
                    <a:pt x="141" y="5"/>
                  </a:lnTo>
                  <a:lnTo>
                    <a:pt x="143" y="5"/>
                  </a:lnTo>
                  <a:lnTo>
                    <a:pt x="144" y="5"/>
                  </a:lnTo>
                  <a:lnTo>
                    <a:pt x="145" y="5"/>
                  </a:lnTo>
                  <a:lnTo>
                    <a:pt x="147" y="5"/>
                  </a:lnTo>
                  <a:lnTo>
                    <a:pt x="152" y="5"/>
                  </a:lnTo>
                  <a:lnTo>
                    <a:pt x="154" y="4"/>
                  </a:lnTo>
                  <a:lnTo>
                    <a:pt x="155" y="4"/>
                  </a:lnTo>
                  <a:lnTo>
                    <a:pt x="156" y="4"/>
                  </a:lnTo>
                  <a:lnTo>
                    <a:pt x="162" y="4"/>
                  </a:lnTo>
                  <a:lnTo>
                    <a:pt x="163" y="4"/>
                  </a:lnTo>
                  <a:lnTo>
                    <a:pt x="163" y="5"/>
                  </a:lnTo>
                  <a:lnTo>
                    <a:pt x="165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7" y="5"/>
                  </a:lnTo>
                  <a:lnTo>
                    <a:pt x="169" y="7"/>
                  </a:lnTo>
                  <a:lnTo>
                    <a:pt x="171" y="8"/>
                  </a:lnTo>
                  <a:lnTo>
                    <a:pt x="173" y="8"/>
                  </a:lnTo>
                  <a:lnTo>
                    <a:pt x="173" y="10"/>
                  </a:lnTo>
                  <a:lnTo>
                    <a:pt x="174" y="10"/>
                  </a:lnTo>
                  <a:lnTo>
                    <a:pt x="176" y="10"/>
                  </a:lnTo>
                  <a:lnTo>
                    <a:pt x="177" y="10"/>
                  </a:lnTo>
                  <a:lnTo>
                    <a:pt x="178" y="10"/>
                  </a:lnTo>
                  <a:lnTo>
                    <a:pt x="178" y="11"/>
                  </a:lnTo>
                  <a:lnTo>
                    <a:pt x="178" y="12"/>
                  </a:lnTo>
                  <a:lnTo>
                    <a:pt x="178" y="15"/>
                  </a:lnTo>
                  <a:lnTo>
                    <a:pt x="178" y="18"/>
                  </a:lnTo>
                  <a:lnTo>
                    <a:pt x="178" y="22"/>
                  </a:lnTo>
                  <a:lnTo>
                    <a:pt x="178" y="23"/>
                  </a:lnTo>
                  <a:lnTo>
                    <a:pt x="178" y="25"/>
                  </a:lnTo>
                  <a:lnTo>
                    <a:pt x="178" y="30"/>
                  </a:lnTo>
                  <a:lnTo>
                    <a:pt x="178" y="33"/>
                  </a:lnTo>
                  <a:lnTo>
                    <a:pt x="178" y="36"/>
                  </a:lnTo>
                  <a:lnTo>
                    <a:pt x="178" y="37"/>
                  </a:lnTo>
                  <a:lnTo>
                    <a:pt x="178" y="38"/>
                  </a:lnTo>
                  <a:lnTo>
                    <a:pt x="178" y="41"/>
                  </a:lnTo>
                  <a:lnTo>
                    <a:pt x="178" y="42"/>
                  </a:lnTo>
                  <a:lnTo>
                    <a:pt x="178" y="44"/>
                  </a:lnTo>
                  <a:lnTo>
                    <a:pt x="178" y="45"/>
                  </a:lnTo>
                  <a:lnTo>
                    <a:pt x="178" y="47"/>
                  </a:lnTo>
                  <a:lnTo>
                    <a:pt x="178" y="49"/>
                  </a:lnTo>
                  <a:lnTo>
                    <a:pt x="178" y="51"/>
                  </a:lnTo>
                  <a:lnTo>
                    <a:pt x="178" y="52"/>
                  </a:lnTo>
                  <a:lnTo>
                    <a:pt x="178" y="53"/>
                  </a:lnTo>
                  <a:lnTo>
                    <a:pt x="178" y="55"/>
                  </a:lnTo>
                  <a:lnTo>
                    <a:pt x="178" y="57"/>
                  </a:lnTo>
                  <a:lnTo>
                    <a:pt x="178" y="59"/>
                  </a:lnTo>
                  <a:lnTo>
                    <a:pt x="180" y="60"/>
                  </a:lnTo>
                  <a:lnTo>
                    <a:pt x="180" y="62"/>
                  </a:lnTo>
                  <a:lnTo>
                    <a:pt x="180" y="63"/>
                  </a:lnTo>
                  <a:lnTo>
                    <a:pt x="180" y="64"/>
                  </a:lnTo>
                  <a:lnTo>
                    <a:pt x="180" y="66"/>
                  </a:lnTo>
                  <a:lnTo>
                    <a:pt x="180" y="66"/>
                  </a:lnTo>
                  <a:lnTo>
                    <a:pt x="180" y="67"/>
                  </a:lnTo>
                  <a:lnTo>
                    <a:pt x="180" y="68"/>
                  </a:lnTo>
                  <a:lnTo>
                    <a:pt x="180" y="71"/>
                  </a:lnTo>
                  <a:lnTo>
                    <a:pt x="180" y="73"/>
                  </a:lnTo>
                  <a:lnTo>
                    <a:pt x="180" y="74"/>
                  </a:lnTo>
                  <a:lnTo>
                    <a:pt x="180" y="75"/>
                  </a:lnTo>
                  <a:lnTo>
                    <a:pt x="180" y="77"/>
                  </a:lnTo>
                  <a:lnTo>
                    <a:pt x="180" y="78"/>
                  </a:lnTo>
                  <a:lnTo>
                    <a:pt x="180" y="79"/>
                  </a:lnTo>
                  <a:lnTo>
                    <a:pt x="181" y="81"/>
                  </a:lnTo>
                  <a:lnTo>
                    <a:pt x="181" y="82"/>
                  </a:lnTo>
                  <a:lnTo>
                    <a:pt x="181" y="84"/>
                  </a:lnTo>
                  <a:lnTo>
                    <a:pt x="181" y="85"/>
                  </a:lnTo>
                  <a:lnTo>
                    <a:pt x="181" y="86"/>
                  </a:lnTo>
                  <a:lnTo>
                    <a:pt x="182" y="88"/>
                  </a:lnTo>
                  <a:lnTo>
                    <a:pt x="182" y="89"/>
                  </a:lnTo>
                  <a:lnTo>
                    <a:pt x="182" y="90"/>
                  </a:lnTo>
                  <a:lnTo>
                    <a:pt x="181" y="92"/>
                  </a:lnTo>
                  <a:lnTo>
                    <a:pt x="181" y="93"/>
                  </a:lnTo>
                  <a:lnTo>
                    <a:pt x="181" y="94"/>
                  </a:lnTo>
                  <a:lnTo>
                    <a:pt x="181" y="97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1" y="100"/>
                  </a:lnTo>
                  <a:lnTo>
                    <a:pt x="181" y="101"/>
                  </a:lnTo>
                  <a:lnTo>
                    <a:pt x="180" y="103"/>
                  </a:lnTo>
                  <a:lnTo>
                    <a:pt x="180" y="104"/>
                  </a:lnTo>
                  <a:lnTo>
                    <a:pt x="180" y="105"/>
                  </a:lnTo>
                  <a:lnTo>
                    <a:pt x="182" y="107"/>
                  </a:lnTo>
                  <a:lnTo>
                    <a:pt x="184" y="107"/>
                  </a:lnTo>
                  <a:lnTo>
                    <a:pt x="185" y="107"/>
                  </a:lnTo>
                  <a:lnTo>
                    <a:pt x="187" y="107"/>
                  </a:lnTo>
                  <a:lnTo>
                    <a:pt x="188" y="107"/>
                  </a:lnTo>
                  <a:lnTo>
                    <a:pt x="189" y="107"/>
                  </a:lnTo>
                  <a:lnTo>
                    <a:pt x="191" y="107"/>
                  </a:lnTo>
                  <a:lnTo>
                    <a:pt x="192" y="107"/>
                  </a:lnTo>
                  <a:lnTo>
                    <a:pt x="193" y="107"/>
                  </a:lnTo>
                  <a:lnTo>
                    <a:pt x="193" y="105"/>
                  </a:lnTo>
                  <a:lnTo>
                    <a:pt x="195" y="105"/>
                  </a:lnTo>
                  <a:lnTo>
                    <a:pt x="196" y="105"/>
                  </a:lnTo>
                  <a:lnTo>
                    <a:pt x="198" y="105"/>
                  </a:lnTo>
                  <a:lnTo>
                    <a:pt x="199" y="104"/>
                  </a:lnTo>
                  <a:lnTo>
                    <a:pt x="207" y="101"/>
                  </a:lnTo>
                  <a:lnTo>
                    <a:pt x="208" y="101"/>
                  </a:lnTo>
                  <a:lnTo>
                    <a:pt x="213" y="100"/>
                  </a:lnTo>
                  <a:lnTo>
                    <a:pt x="214" y="99"/>
                  </a:lnTo>
                  <a:lnTo>
                    <a:pt x="215" y="99"/>
                  </a:lnTo>
                  <a:lnTo>
                    <a:pt x="218" y="99"/>
                  </a:lnTo>
                  <a:lnTo>
                    <a:pt x="221" y="99"/>
                  </a:lnTo>
                  <a:lnTo>
                    <a:pt x="222" y="99"/>
                  </a:lnTo>
                  <a:lnTo>
                    <a:pt x="224" y="99"/>
                  </a:lnTo>
                  <a:lnTo>
                    <a:pt x="226" y="99"/>
                  </a:lnTo>
                  <a:lnTo>
                    <a:pt x="228" y="99"/>
                  </a:lnTo>
                  <a:lnTo>
                    <a:pt x="229" y="99"/>
                  </a:lnTo>
                  <a:lnTo>
                    <a:pt x="230" y="99"/>
                  </a:lnTo>
                  <a:lnTo>
                    <a:pt x="232" y="99"/>
                  </a:lnTo>
                  <a:lnTo>
                    <a:pt x="233" y="99"/>
                  </a:lnTo>
                  <a:lnTo>
                    <a:pt x="235" y="99"/>
                  </a:lnTo>
                  <a:lnTo>
                    <a:pt x="237" y="99"/>
                  </a:lnTo>
                  <a:lnTo>
                    <a:pt x="239" y="99"/>
                  </a:lnTo>
                  <a:lnTo>
                    <a:pt x="243" y="99"/>
                  </a:lnTo>
                  <a:lnTo>
                    <a:pt x="244" y="99"/>
                  </a:lnTo>
                  <a:lnTo>
                    <a:pt x="245" y="99"/>
                  </a:lnTo>
                  <a:lnTo>
                    <a:pt x="248" y="100"/>
                  </a:lnTo>
                  <a:lnTo>
                    <a:pt x="251" y="100"/>
                  </a:lnTo>
                  <a:lnTo>
                    <a:pt x="254" y="100"/>
                  </a:lnTo>
                  <a:lnTo>
                    <a:pt x="255" y="100"/>
                  </a:lnTo>
                  <a:lnTo>
                    <a:pt x="262" y="100"/>
                  </a:lnTo>
                  <a:lnTo>
                    <a:pt x="263" y="100"/>
                  </a:lnTo>
                  <a:lnTo>
                    <a:pt x="265" y="100"/>
                  </a:lnTo>
                  <a:lnTo>
                    <a:pt x="265" y="100"/>
                  </a:lnTo>
                  <a:lnTo>
                    <a:pt x="266" y="100"/>
                  </a:lnTo>
                  <a:lnTo>
                    <a:pt x="267" y="101"/>
                  </a:lnTo>
                  <a:lnTo>
                    <a:pt x="269" y="101"/>
                  </a:lnTo>
                  <a:lnTo>
                    <a:pt x="270" y="103"/>
                  </a:lnTo>
                  <a:lnTo>
                    <a:pt x="272" y="103"/>
                  </a:lnTo>
                  <a:lnTo>
                    <a:pt x="273" y="104"/>
                  </a:lnTo>
                  <a:lnTo>
                    <a:pt x="277" y="108"/>
                  </a:lnTo>
                  <a:lnTo>
                    <a:pt x="285" y="115"/>
                  </a:lnTo>
                  <a:lnTo>
                    <a:pt x="287" y="115"/>
                  </a:lnTo>
                  <a:lnTo>
                    <a:pt x="287" y="114"/>
                  </a:lnTo>
                  <a:lnTo>
                    <a:pt x="288" y="114"/>
                  </a:lnTo>
                  <a:lnTo>
                    <a:pt x="288" y="112"/>
                  </a:lnTo>
                  <a:lnTo>
                    <a:pt x="289" y="112"/>
                  </a:lnTo>
                  <a:lnTo>
                    <a:pt x="289" y="111"/>
                  </a:lnTo>
                  <a:lnTo>
                    <a:pt x="291" y="111"/>
                  </a:lnTo>
                  <a:lnTo>
                    <a:pt x="292" y="110"/>
                  </a:lnTo>
                  <a:lnTo>
                    <a:pt x="293" y="108"/>
                  </a:lnTo>
                  <a:lnTo>
                    <a:pt x="295" y="107"/>
                  </a:lnTo>
                  <a:lnTo>
                    <a:pt x="296" y="107"/>
                  </a:lnTo>
                  <a:lnTo>
                    <a:pt x="299" y="107"/>
                  </a:lnTo>
                  <a:lnTo>
                    <a:pt x="299" y="105"/>
                  </a:lnTo>
                  <a:lnTo>
                    <a:pt x="299" y="103"/>
                  </a:lnTo>
                  <a:lnTo>
                    <a:pt x="300" y="101"/>
                  </a:lnTo>
                  <a:lnTo>
                    <a:pt x="300" y="100"/>
                  </a:lnTo>
                  <a:lnTo>
                    <a:pt x="300" y="99"/>
                  </a:lnTo>
                  <a:lnTo>
                    <a:pt x="299" y="99"/>
                  </a:lnTo>
                  <a:lnTo>
                    <a:pt x="299" y="99"/>
                  </a:lnTo>
                  <a:lnTo>
                    <a:pt x="299" y="97"/>
                  </a:lnTo>
                  <a:lnTo>
                    <a:pt x="299" y="96"/>
                  </a:lnTo>
                  <a:lnTo>
                    <a:pt x="298" y="96"/>
                  </a:lnTo>
                  <a:lnTo>
                    <a:pt x="298" y="94"/>
                  </a:lnTo>
                  <a:lnTo>
                    <a:pt x="298" y="94"/>
                  </a:lnTo>
                  <a:lnTo>
                    <a:pt x="298" y="93"/>
                  </a:lnTo>
                  <a:lnTo>
                    <a:pt x="296" y="93"/>
                  </a:lnTo>
                  <a:lnTo>
                    <a:pt x="295" y="92"/>
                  </a:lnTo>
                  <a:lnTo>
                    <a:pt x="293" y="92"/>
                  </a:lnTo>
                  <a:lnTo>
                    <a:pt x="293" y="90"/>
                  </a:lnTo>
                  <a:lnTo>
                    <a:pt x="292" y="90"/>
                  </a:lnTo>
                  <a:lnTo>
                    <a:pt x="292" y="89"/>
                  </a:lnTo>
                  <a:lnTo>
                    <a:pt x="292" y="88"/>
                  </a:lnTo>
                  <a:lnTo>
                    <a:pt x="291" y="88"/>
                  </a:lnTo>
                  <a:lnTo>
                    <a:pt x="289" y="88"/>
                  </a:lnTo>
                  <a:lnTo>
                    <a:pt x="289" y="86"/>
                  </a:lnTo>
                  <a:lnTo>
                    <a:pt x="287" y="86"/>
                  </a:lnTo>
                  <a:lnTo>
                    <a:pt x="287" y="82"/>
                  </a:lnTo>
                  <a:lnTo>
                    <a:pt x="282" y="82"/>
                  </a:lnTo>
                  <a:lnTo>
                    <a:pt x="282" y="78"/>
                  </a:lnTo>
                  <a:lnTo>
                    <a:pt x="282" y="77"/>
                  </a:lnTo>
                  <a:lnTo>
                    <a:pt x="281" y="77"/>
                  </a:lnTo>
                  <a:lnTo>
                    <a:pt x="280" y="77"/>
                  </a:lnTo>
                  <a:lnTo>
                    <a:pt x="278" y="77"/>
                  </a:lnTo>
                  <a:lnTo>
                    <a:pt x="277" y="77"/>
                  </a:lnTo>
                  <a:lnTo>
                    <a:pt x="276" y="77"/>
                  </a:lnTo>
                  <a:lnTo>
                    <a:pt x="274" y="77"/>
                  </a:lnTo>
                  <a:lnTo>
                    <a:pt x="274" y="75"/>
                  </a:lnTo>
                  <a:lnTo>
                    <a:pt x="274" y="74"/>
                  </a:lnTo>
                  <a:lnTo>
                    <a:pt x="274" y="71"/>
                  </a:lnTo>
                  <a:lnTo>
                    <a:pt x="274" y="70"/>
                  </a:lnTo>
                  <a:lnTo>
                    <a:pt x="274" y="68"/>
                  </a:lnTo>
                  <a:lnTo>
                    <a:pt x="274" y="67"/>
                  </a:lnTo>
                  <a:lnTo>
                    <a:pt x="274" y="66"/>
                  </a:lnTo>
                  <a:lnTo>
                    <a:pt x="276" y="64"/>
                  </a:lnTo>
                  <a:lnTo>
                    <a:pt x="276" y="59"/>
                  </a:lnTo>
                  <a:lnTo>
                    <a:pt x="276" y="57"/>
                  </a:lnTo>
                  <a:lnTo>
                    <a:pt x="276" y="56"/>
                  </a:lnTo>
                  <a:lnTo>
                    <a:pt x="276" y="53"/>
                  </a:lnTo>
                  <a:lnTo>
                    <a:pt x="280" y="53"/>
                  </a:lnTo>
                  <a:lnTo>
                    <a:pt x="284" y="53"/>
                  </a:lnTo>
                  <a:lnTo>
                    <a:pt x="285" y="53"/>
                  </a:lnTo>
                  <a:lnTo>
                    <a:pt x="288" y="53"/>
                  </a:lnTo>
                  <a:lnTo>
                    <a:pt x="289" y="52"/>
                  </a:lnTo>
                  <a:lnTo>
                    <a:pt x="291" y="52"/>
                  </a:lnTo>
                  <a:lnTo>
                    <a:pt x="291" y="48"/>
                  </a:lnTo>
                  <a:lnTo>
                    <a:pt x="291" y="45"/>
                  </a:lnTo>
                  <a:lnTo>
                    <a:pt x="291" y="44"/>
                  </a:lnTo>
                  <a:lnTo>
                    <a:pt x="291" y="40"/>
                  </a:lnTo>
                  <a:lnTo>
                    <a:pt x="291" y="38"/>
                  </a:lnTo>
                  <a:lnTo>
                    <a:pt x="291" y="37"/>
                  </a:lnTo>
                  <a:lnTo>
                    <a:pt x="291" y="34"/>
                  </a:lnTo>
                  <a:lnTo>
                    <a:pt x="291" y="31"/>
                  </a:lnTo>
                  <a:lnTo>
                    <a:pt x="291" y="30"/>
                  </a:lnTo>
                  <a:lnTo>
                    <a:pt x="291" y="29"/>
                  </a:lnTo>
                  <a:lnTo>
                    <a:pt x="291" y="27"/>
                  </a:lnTo>
                  <a:lnTo>
                    <a:pt x="291" y="23"/>
                  </a:lnTo>
                  <a:lnTo>
                    <a:pt x="291" y="16"/>
                  </a:lnTo>
                  <a:lnTo>
                    <a:pt x="291" y="15"/>
                  </a:lnTo>
                  <a:lnTo>
                    <a:pt x="296" y="16"/>
                  </a:lnTo>
                  <a:lnTo>
                    <a:pt x="299" y="16"/>
                  </a:lnTo>
                  <a:lnTo>
                    <a:pt x="306" y="16"/>
                  </a:lnTo>
                  <a:lnTo>
                    <a:pt x="313" y="16"/>
                  </a:lnTo>
                  <a:lnTo>
                    <a:pt x="314" y="16"/>
                  </a:lnTo>
                  <a:lnTo>
                    <a:pt x="317" y="16"/>
                  </a:lnTo>
                  <a:lnTo>
                    <a:pt x="318" y="16"/>
                  </a:lnTo>
                  <a:lnTo>
                    <a:pt x="321" y="16"/>
                  </a:lnTo>
                  <a:lnTo>
                    <a:pt x="322" y="16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8" y="16"/>
                  </a:lnTo>
                  <a:lnTo>
                    <a:pt x="329" y="16"/>
                  </a:lnTo>
                  <a:lnTo>
                    <a:pt x="330" y="15"/>
                  </a:lnTo>
                  <a:lnTo>
                    <a:pt x="330" y="15"/>
                  </a:lnTo>
                  <a:lnTo>
                    <a:pt x="332" y="15"/>
                  </a:lnTo>
                  <a:lnTo>
                    <a:pt x="333" y="15"/>
                  </a:lnTo>
                  <a:lnTo>
                    <a:pt x="333" y="14"/>
                  </a:lnTo>
                  <a:lnTo>
                    <a:pt x="335" y="14"/>
                  </a:lnTo>
                  <a:lnTo>
                    <a:pt x="336" y="14"/>
                  </a:lnTo>
                  <a:lnTo>
                    <a:pt x="336" y="12"/>
                  </a:lnTo>
                  <a:lnTo>
                    <a:pt x="339" y="12"/>
                  </a:lnTo>
                  <a:lnTo>
                    <a:pt x="341" y="11"/>
                  </a:lnTo>
                  <a:lnTo>
                    <a:pt x="346" y="8"/>
                  </a:lnTo>
                  <a:lnTo>
                    <a:pt x="348" y="7"/>
                  </a:lnTo>
                  <a:lnTo>
                    <a:pt x="351" y="5"/>
                  </a:lnTo>
                  <a:lnTo>
                    <a:pt x="352" y="4"/>
                  </a:lnTo>
                  <a:lnTo>
                    <a:pt x="354" y="4"/>
                  </a:lnTo>
                  <a:lnTo>
                    <a:pt x="358" y="1"/>
                  </a:lnTo>
                  <a:lnTo>
                    <a:pt x="359" y="0"/>
                  </a:lnTo>
                  <a:lnTo>
                    <a:pt x="359" y="1"/>
                  </a:lnTo>
                  <a:close/>
                  <a:moveTo>
                    <a:pt x="299" y="53"/>
                  </a:moveTo>
                  <a:lnTo>
                    <a:pt x="299" y="66"/>
                  </a:lnTo>
                  <a:lnTo>
                    <a:pt x="304" y="66"/>
                  </a:lnTo>
                  <a:lnTo>
                    <a:pt x="304" y="85"/>
                  </a:lnTo>
                  <a:lnTo>
                    <a:pt x="311" y="85"/>
                  </a:lnTo>
                  <a:lnTo>
                    <a:pt x="313" y="84"/>
                  </a:lnTo>
                  <a:lnTo>
                    <a:pt x="313" y="74"/>
                  </a:lnTo>
                  <a:lnTo>
                    <a:pt x="313" y="66"/>
                  </a:lnTo>
                  <a:lnTo>
                    <a:pt x="313" y="66"/>
                  </a:lnTo>
                  <a:lnTo>
                    <a:pt x="309" y="66"/>
                  </a:lnTo>
                  <a:lnTo>
                    <a:pt x="309" y="53"/>
                  </a:lnTo>
                  <a:lnTo>
                    <a:pt x="304" y="53"/>
                  </a:lnTo>
                  <a:lnTo>
                    <a:pt x="304" y="56"/>
                  </a:lnTo>
                  <a:lnTo>
                    <a:pt x="302" y="56"/>
                  </a:lnTo>
                  <a:lnTo>
                    <a:pt x="302" y="53"/>
                  </a:lnTo>
                  <a:lnTo>
                    <a:pt x="299" y="53"/>
                  </a:lnTo>
                  <a:close/>
                  <a:moveTo>
                    <a:pt x="288" y="70"/>
                  </a:moveTo>
                  <a:lnTo>
                    <a:pt x="285" y="70"/>
                  </a:lnTo>
                  <a:lnTo>
                    <a:pt x="284" y="67"/>
                  </a:lnTo>
                  <a:lnTo>
                    <a:pt x="282" y="66"/>
                  </a:lnTo>
                  <a:lnTo>
                    <a:pt x="276" y="66"/>
                  </a:lnTo>
                  <a:lnTo>
                    <a:pt x="276" y="74"/>
                  </a:lnTo>
                  <a:lnTo>
                    <a:pt x="288" y="74"/>
                  </a:lnTo>
                  <a:lnTo>
                    <a:pt x="288" y="70"/>
                  </a:lnTo>
                  <a:close/>
                </a:path>
              </a:pathLst>
            </a:custGeom>
            <a:solidFill>
              <a:srgbClr val="73BC44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740848-2D29-1F8C-0ED3-331E30C117AF}"/>
              </a:ext>
            </a:extLst>
          </p:cNvPr>
          <p:cNvGrpSpPr/>
          <p:nvPr/>
        </p:nvGrpSpPr>
        <p:grpSpPr>
          <a:xfrm>
            <a:off x="3614589" y="1163995"/>
            <a:ext cx="1746746" cy="3279061"/>
            <a:chOff x="3614589" y="1163995"/>
            <a:chExt cx="1746746" cy="3279061"/>
          </a:xfrm>
        </p:grpSpPr>
        <p:sp>
          <p:nvSpPr>
            <p:cNvPr id="17" name="Rectangle 54">
              <a:extLst>
                <a:ext uri="{FF2B5EF4-FFF2-40B4-BE49-F238E27FC236}">
                  <a16:creationId xmlns:a16="http://schemas.microsoft.com/office/drawing/2014/main" id="{AFC06375-8016-2B7A-539B-8CB75CFC5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0089" y="1163995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10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Rectangle 54">
              <a:extLst>
                <a:ext uri="{FF2B5EF4-FFF2-40B4-BE49-F238E27FC236}">
                  <a16:creationId xmlns:a16="http://schemas.microsoft.com/office/drawing/2014/main" id="{D31D5CAF-5612-0FBB-349A-8D8877285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5839" y="2154595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4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Rectangle 54">
              <a:extLst>
                <a:ext uri="{FF2B5EF4-FFF2-40B4-BE49-F238E27FC236}">
                  <a16:creationId xmlns:a16="http://schemas.microsoft.com/office/drawing/2014/main" id="{E7CF36B6-E2A1-6B77-D263-B6628C0B5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614" y="2761020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2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Rectangle 54">
              <a:extLst>
                <a:ext uri="{FF2B5EF4-FFF2-40B4-BE49-F238E27FC236}">
                  <a16:creationId xmlns:a16="http://schemas.microsoft.com/office/drawing/2014/main" id="{D8FA6E1C-FD3D-26D6-F61D-0FCD4FC7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589" y="2694345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7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54">
              <a:extLst>
                <a:ext uri="{FF2B5EF4-FFF2-40B4-BE49-F238E27FC236}">
                  <a16:creationId xmlns:a16="http://schemas.microsoft.com/office/drawing/2014/main" id="{B76557BB-1D5A-9BFC-9044-83513D7A9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414" y="3459520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9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54">
              <a:extLst>
                <a:ext uri="{FF2B5EF4-FFF2-40B4-BE49-F238E27FC236}">
                  <a16:creationId xmlns:a16="http://schemas.microsoft.com/office/drawing/2014/main" id="{CB1011FF-05B1-313D-51AD-18CAAE248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039" y="3186470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5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54">
              <a:extLst>
                <a:ext uri="{FF2B5EF4-FFF2-40B4-BE49-F238E27FC236}">
                  <a16:creationId xmlns:a16="http://schemas.microsoft.com/office/drawing/2014/main" id="{25F798AB-FC90-F3E8-DB55-11C6F3725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589" y="3615095"/>
              <a:ext cx="5129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3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54">
              <a:extLst>
                <a:ext uri="{FF2B5EF4-FFF2-40B4-BE49-F238E27FC236}">
                  <a16:creationId xmlns:a16="http://schemas.microsoft.com/office/drawing/2014/main" id="{01D0EF09-27B4-C51A-9E00-B6BC73985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189" y="3316645"/>
              <a:ext cx="102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11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54">
              <a:extLst>
                <a:ext uri="{FF2B5EF4-FFF2-40B4-BE49-F238E27FC236}">
                  <a16:creationId xmlns:a16="http://schemas.microsoft.com/office/drawing/2014/main" id="{89BE20E8-116C-AD9E-FB35-237CC3A3D0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28628" y="4319945"/>
              <a:ext cx="4571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6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71B06B61-4AA7-F21C-BBEE-74A674EE1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609653" y="4177070"/>
              <a:ext cx="4571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</a:rPr>
                <a:t>8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747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Fort Worth Map with Planning Sectors</a:t>
            </a:r>
          </a:p>
        </p:txBody>
      </p:sp>
      <p:grpSp>
        <p:nvGrpSpPr>
          <p:cNvPr id="136192" name="Group 136191">
            <a:extLst>
              <a:ext uri="{FF2B5EF4-FFF2-40B4-BE49-F238E27FC236}">
                <a16:creationId xmlns:a16="http://schemas.microsoft.com/office/drawing/2014/main" id="{1996E508-DCB5-A762-7EBD-3D0584AFBD75}"/>
              </a:ext>
            </a:extLst>
          </p:cNvPr>
          <p:cNvGrpSpPr/>
          <p:nvPr/>
        </p:nvGrpSpPr>
        <p:grpSpPr>
          <a:xfrm>
            <a:off x="2963863" y="1120776"/>
            <a:ext cx="3136900" cy="3711575"/>
            <a:chOff x="2963863" y="1120776"/>
            <a:chExt cx="3136900" cy="3711575"/>
          </a:xfrm>
          <a:solidFill>
            <a:srgbClr val="C3B996"/>
          </a:solidFill>
        </p:grpSpPr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1B299904-2579-FD19-50A8-AD8FD84207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588" y="1120776"/>
              <a:ext cx="1089025" cy="1633538"/>
            </a:xfrm>
            <a:custGeom>
              <a:avLst/>
              <a:gdLst>
                <a:gd name="T0" fmla="*/ 617 w 686"/>
                <a:gd name="T1" fmla="*/ 231 h 1029"/>
                <a:gd name="T2" fmla="*/ 502 w 686"/>
                <a:gd name="T3" fmla="*/ 107 h 1029"/>
                <a:gd name="T4" fmla="*/ 543 w 686"/>
                <a:gd name="T5" fmla="*/ 92 h 1029"/>
                <a:gd name="T6" fmla="*/ 550 w 686"/>
                <a:gd name="T7" fmla="*/ 99 h 1029"/>
                <a:gd name="T8" fmla="*/ 589 w 686"/>
                <a:gd name="T9" fmla="*/ 101 h 1029"/>
                <a:gd name="T10" fmla="*/ 598 w 686"/>
                <a:gd name="T11" fmla="*/ 106 h 1029"/>
                <a:gd name="T12" fmla="*/ 595 w 686"/>
                <a:gd name="T13" fmla="*/ 130 h 1029"/>
                <a:gd name="T14" fmla="*/ 559 w 686"/>
                <a:gd name="T15" fmla="*/ 185 h 1029"/>
                <a:gd name="T16" fmla="*/ 573 w 686"/>
                <a:gd name="T17" fmla="*/ 204 h 1029"/>
                <a:gd name="T18" fmla="*/ 590 w 686"/>
                <a:gd name="T19" fmla="*/ 200 h 1029"/>
                <a:gd name="T20" fmla="*/ 604 w 686"/>
                <a:gd name="T21" fmla="*/ 207 h 1029"/>
                <a:gd name="T22" fmla="*/ 607 w 686"/>
                <a:gd name="T23" fmla="*/ 245 h 1029"/>
                <a:gd name="T24" fmla="*/ 622 w 686"/>
                <a:gd name="T25" fmla="*/ 245 h 1029"/>
                <a:gd name="T26" fmla="*/ 633 w 686"/>
                <a:gd name="T27" fmla="*/ 247 h 1029"/>
                <a:gd name="T28" fmla="*/ 646 w 686"/>
                <a:gd name="T29" fmla="*/ 271 h 1029"/>
                <a:gd name="T30" fmla="*/ 644 w 686"/>
                <a:gd name="T31" fmla="*/ 303 h 1029"/>
                <a:gd name="T32" fmla="*/ 632 w 686"/>
                <a:gd name="T33" fmla="*/ 319 h 1029"/>
                <a:gd name="T34" fmla="*/ 686 w 686"/>
                <a:gd name="T35" fmla="*/ 324 h 1029"/>
                <a:gd name="T36" fmla="*/ 652 w 686"/>
                <a:gd name="T37" fmla="*/ 397 h 1029"/>
                <a:gd name="T38" fmla="*/ 628 w 686"/>
                <a:gd name="T39" fmla="*/ 450 h 1029"/>
                <a:gd name="T40" fmla="*/ 625 w 686"/>
                <a:gd name="T41" fmla="*/ 538 h 1029"/>
                <a:gd name="T42" fmla="*/ 597 w 686"/>
                <a:gd name="T43" fmla="*/ 537 h 1029"/>
                <a:gd name="T44" fmla="*/ 590 w 686"/>
                <a:gd name="T45" fmla="*/ 554 h 1029"/>
                <a:gd name="T46" fmla="*/ 623 w 686"/>
                <a:gd name="T47" fmla="*/ 621 h 1029"/>
                <a:gd name="T48" fmla="*/ 612 w 686"/>
                <a:gd name="T49" fmla="*/ 708 h 1029"/>
                <a:gd name="T50" fmla="*/ 601 w 686"/>
                <a:gd name="T51" fmla="*/ 788 h 1029"/>
                <a:gd name="T52" fmla="*/ 568 w 686"/>
                <a:gd name="T53" fmla="*/ 797 h 1029"/>
                <a:gd name="T54" fmla="*/ 511 w 686"/>
                <a:gd name="T55" fmla="*/ 829 h 1029"/>
                <a:gd name="T56" fmla="*/ 509 w 686"/>
                <a:gd name="T57" fmla="*/ 893 h 1029"/>
                <a:gd name="T58" fmla="*/ 491 w 686"/>
                <a:gd name="T59" fmla="*/ 998 h 1029"/>
                <a:gd name="T60" fmla="*/ 446 w 686"/>
                <a:gd name="T61" fmla="*/ 1021 h 1029"/>
                <a:gd name="T62" fmla="*/ 431 w 686"/>
                <a:gd name="T63" fmla="*/ 1016 h 1029"/>
                <a:gd name="T64" fmla="*/ 396 w 686"/>
                <a:gd name="T65" fmla="*/ 974 h 1029"/>
                <a:gd name="T66" fmla="*/ 334 w 686"/>
                <a:gd name="T67" fmla="*/ 882 h 1029"/>
                <a:gd name="T68" fmla="*/ 358 w 686"/>
                <a:gd name="T69" fmla="*/ 838 h 1029"/>
                <a:gd name="T70" fmla="*/ 336 w 686"/>
                <a:gd name="T71" fmla="*/ 809 h 1029"/>
                <a:gd name="T72" fmla="*/ 335 w 686"/>
                <a:gd name="T73" fmla="*/ 744 h 1029"/>
                <a:gd name="T74" fmla="*/ 327 w 686"/>
                <a:gd name="T75" fmla="*/ 722 h 1029"/>
                <a:gd name="T76" fmla="*/ 314 w 686"/>
                <a:gd name="T77" fmla="*/ 672 h 1029"/>
                <a:gd name="T78" fmla="*/ 314 w 686"/>
                <a:gd name="T79" fmla="*/ 618 h 1029"/>
                <a:gd name="T80" fmla="*/ 278 w 686"/>
                <a:gd name="T81" fmla="*/ 570 h 1029"/>
                <a:gd name="T82" fmla="*/ 219 w 686"/>
                <a:gd name="T83" fmla="*/ 516 h 1029"/>
                <a:gd name="T84" fmla="*/ 144 w 686"/>
                <a:gd name="T85" fmla="*/ 453 h 1029"/>
                <a:gd name="T86" fmla="*/ 101 w 686"/>
                <a:gd name="T87" fmla="*/ 421 h 1029"/>
                <a:gd name="T88" fmla="*/ 60 w 686"/>
                <a:gd name="T89" fmla="*/ 357 h 1029"/>
                <a:gd name="T90" fmla="*/ 24 w 686"/>
                <a:gd name="T91" fmla="*/ 257 h 1029"/>
                <a:gd name="T92" fmla="*/ 13 w 686"/>
                <a:gd name="T93" fmla="*/ 214 h 1029"/>
                <a:gd name="T94" fmla="*/ 13 w 686"/>
                <a:gd name="T95" fmla="*/ 232 h 1029"/>
                <a:gd name="T96" fmla="*/ 64 w 686"/>
                <a:gd name="T97" fmla="*/ 131 h 1029"/>
                <a:gd name="T98" fmla="*/ 6 w 686"/>
                <a:gd name="T99" fmla="*/ 0 h 1029"/>
                <a:gd name="T100" fmla="*/ 106 w 686"/>
                <a:gd name="T101" fmla="*/ 12 h 1029"/>
                <a:gd name="T102" fmla="*/ 114 w 686"/>
                <a:gd name="T103" fmla="*/ 23 h 1029"/>
                <a:gd name="T104" fmla="*/ 122 w 686"/>
                <a:gd name="T105" fmla="*/ 35 h 1029"/>
                <a:gd name="T106" fmla="*/ 172 w 686"/>
                <a:gd name="T107" fmla="*/ 37 h 1029"/>
                <a:gd name="T108" fmla="*/ 57 w 686"/>
                <a:gd name="T109" fmla="*/ 160 h 1029"/>
                <a:gd name="T110" fmla="*/ 370 w 686"/>
                <a:gd name="T111" fmla="*/ 550 h 1029"/>
                <a:gd name="T112" fmla="*/ 438 w 686"/>
                <a:gd name="T113" fmla="*/ 489 h 1029"/>
                <a:gd name="T114" fmla="*/ 443 w 686"/>
                <a:gd name="T115" fmla="*/ 388 h 1029"/>
                <a:gd name="T116" fmla="*/ 383 w 686"/>
                <a:gd name="T117" fmla="*/ 316 h 1029"/>
                <a:gd name="T118" fmla="*/ 366 w 686"/>
                <a:gd name="T119" fmla="*/ 334 h 1029"/>
                <a:gd name="T120" fmla="*/ 323 w 686"/>
                <a:gd name="T121" fmla="*/ 339 h 1029"/>
                <a:gd name="T122" fmla="*/ 254 w 686"/>
                <a:gd name="T123" fmla="*/ 396 h 1029"/>
                <a:gd name="T124" fmla="*/ 313 w 686"/>
                <a:gd name="T125" fmla="*/ 523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86" h="1029">
                  <a:moveTo>
                    <a:pt x="631" y="248"/>
                  </a:moveTo>
                  <a:lnTo>
                    <a:pt x="632" y="248"/>
                  </a:lnTo>
                  <a:lnTo>
                    <a:pt x="631" y="248"/>
                  </a:lnTo>
                  <a:close/>
                  <a:moveTo>
                    <a:pt x="632" y="248"/>
                  </a:moveTo>
                  <a:lnTo>
                    <a:pt x="632" y="247"/>
                  </a:lnTo>
                  <a:lnTo>
                    <a:pt x="632" y="248"/>
                  </a:lnTo>
                  <a:close/>
                  <a:moveTo>
                    <a:pt x="633" y="247"/>
                  </a:moveTo>
                  <a:lnTo>
                    <a:pt x="634" y="246"/>
                  </a:lnTo>
                  <a:lnTo>
                    <a:pt x="633" y="247"/>
                  </a:lnTo>
                  <a:close/>
                  <a:moveTo>
                    <a:pt x="617" y="231"/>
                  </a:moveTo>
                  <a:lnTo>
                    <a:pt x="614" y="229"/>
                  </a:lnTo>
                  <a:lnTo>
                    <a:pt x="617" y="231"/>
                  </a:lnTo>
                  <a:close/>
                  <a:moveTo>
                    <a:pt x="194" y="49"/>
                  </a:moveTo>
                  <a:lnTo>
                    <a:pt x="252" y="50"/>
                  </a:lnTo>
                  <a:lnTo>
                    <a:pt x="270" y="50"/>
                  </a:lnTo>
                  <a:lnTo>
                    <a:pt x="306" y="50"/>
                  </a:lnTo>
                  <a:lnTo>
                    <a:pt x="306" y="21"/>
                  </a:lnTo>
                  <a:lnTo>
                    <a:pt x="357" y="21"/>
                  </a:lnTo>
                  <a:lnTo>
                    <a:pt x="357" y="18"/>
                  </a:lnTo>
                  <a:lnTo>
                    <a:pt x="392" y="18"/>
                  </a:lnTo>
                  <a:lnTo>
                    <a:pt x="392" y="65"/>
                  </a:lnTo>
                  <a:lnTo>
                    <a:pt x="473" y="65"/>
                  </a:lnTo>
                  <a:lnTo>
                    <a:pt x="460" y="108"/>
                  </a:lnTo>
                  <a:lnTo>
                    <a:pt x="502" y="107"/>
                  </a:lnTo>
                  <a:lnTo>
                    <a:pt x="533" y="91"/>
                  </a:lnTo>
                  <a:lnTo>
                    <a:pt x="534" y="91"/>
                  </a:lnTo>
                  <a:lnTo>
                    <a:pt x="535" y="90"/>
                  </a:lnTo>
                  <a:lnTo>
                    <a:pt x="536" y="90"/>
                  </a:lnTo>
                  <a:lnTo>
                    <a:pt x="537" y="90"/>
                  </a:lnTo>
                  <a:lnTo>
                    <a:pt x="538" y="90"/>
                  </a:lnTo>
                  <a:lnTo>
                    <a:pt x="539" y="90"/>
                  </a:lnTo>
                  <a:lnTo>
                    <a:pt x="540" y="91"/>
                  </a:lnTo>
                  <a:lnTo>
                    <a:pt x="541" y="91"/>
                  </a:lnTo>
                  <a:lnTo>
                    <a:pt x="542" y="91"/>
                  </a:lnTo>
                  <a:lnTo>
                    <a:pt x="542" y="92"/>
                  </a:lnTo>
                  <a:lnTo>
                    <a:pt x="543" y="92"/>
                  </a:lnTo>
                  <a:lnTo>
                    <a:pt x="543" y="93"/>
                  </a:lnTo>
                  <a:lnTo>
                    <a:pt x="544" y="93"/>
                  </a:lnTo>
                  <a:lnTo>
                    <a:pt x="544" y="94"/>
                  </a:lnTo>
                  <a:lnTo>
                    <a:pt x="545" y="94"/>
                  </a:lnTo>
                  <a:lnTo>
                    <a:pt x="545" y="95"/>
                  </a:lnTo>
                  <a:lnTo>
                    <a:pt x="547" y="96"/>
                  </a:lnTo>
                  <a:lnTo>
                    <a:pt x="547" y="97"/>
                  </a:lnTo>
                  <a:lnTo>
                    <a:pt x="548" y="97"/>
                  </a:lnTo>
                  <a:lnTo>
                    <a:pt x="548" y="98"/>
                  </a:lnTo>
                  <a:lnTo>
                    <a:pt x="549" y="98"/>
                  </a:lnTo>
                  <a:lnTo>
                    <a:pt x="549" y="99"/>
                  </a:lnTo>
                  <a:lnTo>
                    <a:pt x="550" y="99"/>
                  </a:lnTo>
                  <a:lnTo>
                    <a:pt x="551" y="99"/>
                  </a:lnTo>
                  <a:lnTo>
                    <a:pt x="551" y="100"/>
                  </a:lnTo>
                  <a:lnTo>
                    <a:pt x="552" y="100"/>
                  </a:lnTo>
                  <a:lnTo>
                    <a:pt x="580" y="100"/>
                  </a:lnTo>
                  <a:lnTo>
                    <a:pt x="581" y="100"/>
                  </a:lnTo>
                  <a:lnTo>
                    <a:pt x="582" y="100"/>
                  </a:lnTo>
                  <a:lnTo>
                    <a:pt x="583" y="100"/>
                  </a:lnTo>
                  <a:lnTo>
                    <a:pt x="585" y="100"/>
                  </a:lnTo>
                  <a:lnTo>
                    <a:pt x="586" y="101"/>
                  </a:lnTo>
                  <a:lnTo>
                    <a:pt x="587" y="101"/>
                  </a:lnTo>
                  <a:lnTo>
                    <a:pt x="588" y="101"/>
                  </a:lnTo>
                  <a:lnTo>
                    <a:pt x="589" y="101"/>
                  </a:lnTo>
                  <a:lnTo>
                    <a:pt x="590" y="101"/>
                  </a:lnTo>
                  <a:lnTo>
                    <a:pt x="591" y="102"/>
                  </a:lnTo>
                  <a:lnTo>
                    <a:pt x="592" y="102"/>
                  </a:lnTo>
                  <a:lnTo>
                    <a:pt x="593" y="102"/>
                  </a:lnTo>
                  <a:lnTo>
                    <a:pt x="592" y="102"/>
                  </a:lnTo>
                  <a:lnTo>
                    <a:pt x="592" y="103"/>
                  </a:lnTo>
                  <a:lnTo>
                    <a:pt x="591" y="103"/>
                  </a:lnTo>
                  <a:lnTo>
                    <a:pt x="593" y="105"/>
                  </a:lnTo>
                  <a:lnTo>
                    <a:pt x="595" y="105"/>
                  </a:lnTo>
                  <a:lnTo>
                    <a:pt x="596" y="105"/>
                  </a:lnTo>
                  <a:lnTo>
                    <a:pt x="597" y="106"/>
                  </a:lnTo>
                  <a:lnTo>
                    <a:pt x="598" y="106"/>
                  </a:lnTo>
                  <a:lnTo>
                    <a:pt x="599" y="107"/>
                  </a:lnTo>
                  <a:lnTo>
                    <a:pt x="600" y="107"/>
                  </a:lnTo>
                  <a:lnTo>
                    <a:pt x="601" y="108"/>
                  </a:lnTo>
                  <a:lnTo>
                    <a:pt x="602" y="108"/>
                  </a:lnTo>
                  <a:lnTo>
                    <a:pt x="603" y="109"/>
                  </a:lnTo>
                  <a:lnTo>
                    <a:pt x="604" y="109"/>
                  </a:lnTo>
                  <a:lnTo>
                    <a:pt x="606" y="111"/>
                  </a:lnTo>
                  <a:lnTo>
                    <a:pt x="607" y="111"/>
                  </a:lnTo>
                  <a:lnTo>
                    <a:pt x="606" y="113"/>
                  </a:lnTo>
                  <a:lnTo>
                    <a:pt x="606" y="114"/>
                  </a:lnTo>
                  <a:lnTo>
                    <a:pt x="599" y="124"/>
                  </a:lnTo>
                  <a:lnTo>
                    <a:pt x="595" y="130"/>
                  </a:lnTo>
                  <a:lnTo>
                    <a:pt x="593" y="133"/>
                  </a:lnTo>
                  <a:lnTo>
                    <a:pt x="577" y="152"/>
                  </a:lnTo>
                  <a:lnTo>
                    <a:pt x="571" y="160"/>
                  </a:lnTo>
                  <a:lnTo>
                    <a:pt x="561" y="173"/>
                  </a:lnTo>
                  <a:lnTo>
                    <a:pt x="560" y="174"/>
                  </a:lnTo>
                  <a:lnTo>
                    <a:pt x="559" y="174"/>
                  </a:lnTo>
                  <a:lnTo>
                    <a:pt x="559" y="175"/>
                  </a:lnTo>
                  <a:lnTo>
                    <a:pt x="558" y="176"/>
                  </a:lnTo>
                  <a:lnTo>
                    <a:pt x="559" y="177"/>
                  </a:lnTo>
                  <a:lnTo>
                    <a:pt x="562" y="179"/>
                  </a:lnTo>
                  <a:lnTo>
                    <a:pt x="560" y="183"/>
                  </a:lnTo>
                  <a:lnTo>
                    <a:pt x="559" y="185"/>
                  </a:lnTo>
                  <a:lnTo>
                    <a:pt x="555" y="190"/>
                  </a:lnTo>
                  <a:lnTo>
                    <a:pt x="555" y="191"/>
                  </a:lnTo>
                  <a:lnTo>
                    <a:pt x="554" y="191"/>
                  </a:lnTo>
                  <a:lnTo>
                    <a:pt x="552" y="193"/>
                  </a:lnTo>
                  <a:lnTo>
                    <a:pt x="550" y="196"/>
                  </a:lnTo>
                  <a:lnTo>
                    <a:pt x="538" y="216"/>
                  </a:lnTo>
                  <a:lnTo>
                    <a:pt x="546" y="216"/>
                  </a:lnTo>
                  <a:lnTo>
                    <a:pt x="553" y="216"/>
                  </a:lnTo>
                  <a:lnTo>
                    <a:pt x="553" y="205"/>
                  </a:lnTo>
                  <a:lnTo>
                    <a:pt x="561" y="202"/>
                  </a:lnTo>
                  <a:lnTo>
                    <a:pt x="570" y="201"/>
                  </a:lnTo>
                  <a:lnTo>
                    <a:pt x="573" y="204"/>
                  </a:lnTo>
                  <a:lnTo>
                    <a:pt x="574" y="204"/>
                  </a:lnTo>
                  <a:lnTo>
                    <a:pt x="575" y="204"/>
                  </a:lnTo>
                  <a:lnTo>
                    <a:pt x="575" y="203"/>
                  </a:lnTo>
                  <a:lnTo>
                    <a:pt x="576" y="203"/>
                  </a:lnTo>
                  <a:lnTo>
                    <a:pt x="576" y="202"/>
                  </a:lnTo>
                  <a:lnTo>
                    <a:pt x="577" y="201"/>
                  </a:lnTo>
                  <a:lnTo>
                    <a:pt x="580" y="200"/>
                  </a:lnTo>
                  <a:lnTo>
                    <a:pt x="582" y="199"/>
                  </a:lnTo>
                  <a:lnTo>
                    <a:pt x="584" y="199"/>
                  </a:lnTo>
                  <a:lnTo>
                    <a:pt x="585" y="199"/>
                  </a:lnTo>
                  <a:lnTo>
                    <a:pt x="586" y="200"/>
                  </a:lnTo>
                  <a:lnTo>
                    <a:pt x="590" y="200"/>
                  </a:lnTo>
                  <a:lnTo>
                    <a:pt x="592" y="201"/>
                  </a:lnTo>
                  <a:lnTo>
                    <a:pt x="594" y="204"/>
                  </a:lnTo>
                  <a:lnTo>
                    <a:pt x="597" y="208"/>
                  </a:lnTo>
                  <a:lnTo>
                    <a:pt x="597" y="209"/>
                  </a:lnTo>
                  <a:lnTo>
                    <a:pt x="598" y="210"/>
                  </a:lnTo>
                  <a:lnTo>
                    <a:pt x="602" y="211"/>
                  </a:lnTo>
                  <a:lnTo>
                    <a:pt x="603" y="211"/>
                  </a:lnTo>
                  <a:lnTo>
                    <a:pt x="603" y="210"/>
                  </a:lnTo>
                  <a:lnTo>
                    <a:pt x="603" y="209"/>
                  </a:lnTo>
                  <a:lnTo>
                    <a:pt x="604" y="209"/>
                  </a:lnTo>
                  <a:lnTo>
                    <a:pt x="604" y="208"/>
                  </a:lnTo>
                  <a:lnTo>
                    <a:pt x="604" y="207"/>
                  </a:lnTo>
                  <a:lnTo>
                    <a:pt x="605" y="207"/>
                  </a:lnTo>
                  <a:lnTo>
                    <a:pt x="605" y="206"/>
                  </a:lnTo>
                  <a:lnTo>
                    <a:pt x="606" y="205"/>
                  </a:lnTo>
                  <a:lnTo>
                    <a:pt x="607" y="204"/>
                  </a:lnTo>
                  <a:lnTo>
                    <a:pt x="608" y="203"/>
                  </a:lnTo>
                  <a:lnTo>
                    <a:pt x="616" y="203"/>
                  </a:lnTo>
                  <a:lnTo>
                    <a:pt x="616" y="205"/>
                  </a:lnTo>
                  <a:lnTo>
                    <a:pt x="616" y="217"/>
                  </a:lnTo>
                  <a:lnTo>
                    <a:pt x="611" y="217"/>
                  </a:lnTo>
                  <a:lnTo>
                    <a:pt x="611" y="220"/>
                  </a:lnTo>
                  <a:lnTo>
                    <a:pt x="610" y="223"/>
                  </a:lnTo>
                  <a:lnTo>
                    <a:pt x="607" y="245"/>
                  </a:lnTo>
                  <a:lnTo>
                    <a:pt x="609" y="245"/>
                  </a:lnTo>
                  <a:lnTo>
                    <a:pt x="612" y="240"/>
                  </a:lnTo>
                  <a:lnTo>
                    <a:pt x="614" y="238"/>
                  </a:lnTo>
                  <a:lnTo>
                    <a:pt x="617" y="231"/>
                  </a:lnTo>
                  <a:lnTo>
                    <a:pt x="614" y="229"/>
                  </a:lnTo>
                  <a:lnTo>
                    <a:pt x="617" y="226"/>
                  </a:lnTo>
                  <a:lnTo>
                    <a:pt x="619" y="224"/>
                  </a:lnTo>
                  <a:lnTo>
                    <a:pt x="630" y="224"/>
                  </a:lnTo>
                  <a:lnTo>
                    <a:pt x="630" y="231"/>
                  </a:lnTo>
                  <a:lnTo>
                    <a:pt x="630" y="236"/>
                  </a:lnTo>
                  <a:lnTo>
                    <a:pt x="630" y="245"/>
                  </a:lnTo>
                  <a:lnTo>
                    <a:pt x="622" y="245"/>
                  </a:lnTo>
                  <a:lnTo>
                    <a:pt x="622" y="246"/>
                  </a:lnTo>
                  <a:lnTo>
                    <a:pt x="623" y="246"/>
                  </a:lnTo>
                  <a:lnTo>
                    <a:pt x="624" y="246"/>
                  </a:lnTo>
                  <a:lnTo>
                    <a:pt x="626" y="246"/>
                  </a:lnTo>
                  <a:lnTo>
                    <a:pt x="627" y="247"/>
                  </a:lnTo>
                  <a:lnTo>
                    <a:pt x="628" y="247"/>
                  </a:lnTo>
                  <a:lnTo>
                    <a:pt x="629" y="248"/>
                  </a:lnTo>
                  <a:lnTo>
                    <a:pt x="630" y="248"/>
                  </a:lnTo>
                  <a:lnTo>
                    <a:pt x="631" y="248"/>
                  </a:lnTo>
                  <a:lnTo>
                    <a:pt x="632" y="248"/>
                  </a:lnTo>
                  <a:lnTo>
                    <a:pt x="632" y="247"/>
                  </a:lnTo>
                  <a:lnTo>
                    <a:pt x="633" y="247"/>
                  </a:lnTo>
                  <a:lnTo>
                    <a:pt x="634" y="246"/>
                  </a:lnTo>
                  <a:lnTo>
                    <a:pt x="636" y="246"/>
                  </a:lnTo>
                  <a:lnTo>
                    <a:pt x="639" y="246"/>
                  </a:lnTo>
                  <a:lnTo>
                    <a:pt x="641" y="246"/>
                  </a:lnTo>
                  <a:lnTo>
                    <a:pt x="644" y="246"/>
                  </a:lnTo>
                  <a:lnTo>
                    <a:pt x="646" y="246"/>
                  </a:lnTo>
                  <a:lnTo>
                    <a:pt x="646" y="254"/>
                  </a:lnTo>
                  <a:lnTo>
                    <a:pt x="646" y="259"/>
                  </a:lnTo>
                  <a:lnTo>
                    <a:pt x="646" y="265"/>
                  </a:lnTo>
                  <a:lnTo>
                    <a:pt x="646" y="269"/>
                  </a:lnTo>
                  <a:lnTo>
                    <a:pt x="646" y="270"/>
                  </a:lnTo>
                  <a:lnTo>
                    <a:pt x="646" y="271"/>
                  </a:lnTo>
                  <a:lnTo>
                    <a:pt x="645" y="271"/>
                  </a:lnTo>
                  <a:lnTo>
                    <a:pt x="645" y="272"/>
                  </a:lnTo>
                  <a:lnTo>
                    <a:pt x="645" y="273"/>
                  </a:lnTo>
                  <a:lnTo>
                    <a:pt x="644" y="274"/>
                  </a:lnTo>
                  <a:lnTo>
                    <a:pt x="643" y="276"/>
                  </a:lnTo>
                  <a:lnTo>
                    <a:pt x="642" y="276"/>
                  </a:lnTo>
                  <a:lnTo>
                    <a:pt x="640" y="279"/>
                  </a:lnTo>
                  <a:lnTo>
                    <a:pt x="641" y="280"/>
                  </a:lnTo>
                  <a:lnTo>
                    <a:pt x="643" y="281"/>
                  </a:lnTo>
                  <a:lnTo>
                    <a:pt x="645" y="282"/>
                  </a:lnTo>
                  <a:lnTo>
                    <a:pt x="644" y="297"/>
                  </a:lnTo>
                  <a:lnTo>
                    <a:pt x="644" y="303"/>
                  </a:lnTo>
                  <a:lnTo>
                    <a:pt x="644" y="305"/>
                  </a:lnTo>
                  <a:lnTo>
                    <a:pt x="638" y="305"/>
                  </a:lnTo>
                  <a:lnTo>
                    <a:pt x="629" y="305"/>
                  </a:lnTo>
                  <a:lnTo>
                    <a:pt x="629" y="307"/>
                  </a:lnTo>
                  <a:lnTo>
                    <a:pt x="629" y="309"/>
                  </a:lnTo>
                  <a:lnTo>
                    <a:pt x="629" y="310"/>
                  </a:lnTo>
                  <a:lnTo>
                    <a:pt x="629" y="311"/>
                  </a:lnTo>
                  <a:lnTo>
                    <a:pt x="629" y="312"/>
                  </a:lnTo>
                  <a:lnTo>
                    <a:pt x="629" y="313"/>
                  </a:lnTo>
                  <a:lnTo>
                    <a:pt x="630" y="315"/>
                  </a:lnTo>
                  <a:lnTo>
                    <a:pt x="631" y="317"/>
                  </a:lnTo>
                  <a:lnTo>
                    <a:pt x="632" y="319"/>
                  </a:lnTo>
                  <a:lnTo>
                    <a:pt x="633" y="321"/>
                  </a:lnTo>
                  <a:lnTo>
                    <a:pt x="634" y="323"/>
                  </a:lnTo>
                  <a:lnTo>
                    <a:pt x="640" y="323"/>
                  </a:lnTo>
                  <a:lnTo>
                    <a:pt x="643" y="323"/>
                  </a:lnTo>
                  <a:lnTo>
                    <a:pt x="644" y="323"/>
                  </a:lnTo>
                  <a:lnTo>
                    <a:pt x="645" y="323"/>
                  </a:lnTo>
                  <a:lnTo>
                    <a:pt x="655" y="323"/>
                  </a:lnTo>
                  <a:lnTo>
                    <a:pt x="671" y="323"/>
                  </a:lnTo>
                  <a:lnTo>
                    <a:pt x="675" y="323"/>
                  </a:lnTo>
                  <a:lnTo>
                    <a:pt x="683" y="323"/>
                  </a:lnTo>
                  <a:lnTo>
                    <a:pt x="686" y="323"/>
                  </a:lnTo>
                  <a:lnTo>
                    <a:pt x="686" y="324"/>
                  </a:lnTo>
                  <a:lnTo>
                    <a:pt x="681" y="335"/>
                  </a:lnTo>
                  <a:lnTo>
                    <a:pt x="680" y="337"/>
                  </a:lnTo>
                  <a:lnTo>
                    <a:pt x="677" y="345"/>
                  </a:lnTo>
                  <a:lnTo>
                    <a:pt x="675" y="349"/>
                  </a:lnTo>
                  <a:lnTo>
                    <a:pt x="672" y="356"/>
                  </a:lnTo>
                  <a:lnTo>
                    <a:pt x="671" y="359"/>
                  </a:lnTo>
                  <a:lnTo>
                    <a:pt x="668" y="365"/>
                  </a:lnTo>
                  <a:lnTo>
                    <a:pt x="666" y="370"/>
                  </a:lnTo>
                  <a:lnTo>
                    <a:pt x="663" y="376"/>
                  </a:lnTo>
                  <a:lnTo>
                    <a:pt x="660" y="382"/>
                  </a:lnTo>
                  <a:lnTo>
                    <a:pt x="655" y="391"/>
                  </a:lnTo>
                  <a:lnTo>
                    <a:pt x="652" y="397"/>
                  </a:lnTo>
                  <a:lnTo>
                    <a:pt x="651" y="400"/>
                  </a:lnTo>
                  <a:lnTo>
                    <a:pt x="648" y="406"/>
                  </a:lnTo>
                  <a:lnTo>
                    <a:pt x="646" y="412"/>
                  </a:lnTo>
                  <a:lnTo>
                    <a:pt x="644" y="416"/>
                  </a:lnTo>
                  <a:lnTo>
                    <a:pt x="640" y="425"/>
                  </a:lnTo>
                  <a:lnTo>
                    <a:pt x="637" y="432"/>
                  </a:lnTo>
                  <a:lnTo>
                    <a:pt x="635" y="436"/>
                  </a:lnTo>
                  <a:lnTo>
                    <a:pt x="634" y="438"/>
                  </a:lnTo>
                  <a:lnTo>
                    <a:pt x="633" y="440"/>
                  </a:lnTo>
                  <a:lnTo>
                    <a:pt x="630" y="448"/>
                  </a:lnTo>
                  <a:lnTo>
                    <a:pt x="629" y="450"/>
                  </a:lnTo>
                  <a:lnTo>
                    <a:pt x="628" y="450"/>
                  </a:lnTo>
                  <a:lnTo>
                    <a:pt x="628" y="453"/>
                  </a:lnTo>
                  <a:lnTo>
                    <a:pt x="628" y="457"/>
                  </a:lnTo>
                  <a:lnTo>
                    <a:pt x="627" y="459"/>
                  </a:lnTo>
                  <a:lnTo>
                    <a:pt x="627" y="460"/>
                  </a:lnTo>
                  <a:lnTo>
                    <a:pt x="628" y="461"/>
                  </a:lnTo>
                  <a:lnTo>
                    <a:pt x="628" y="464"/>
                  </a:lnTo>
                  <a:lnTo>
                    <a:pt x="626" y="465"/>
                  </a:lnTo>
                  <a:lnTo>
                    <a:pt x="626" y="490"/>
                  </a:lnTo>
                  <a:lnTo>
                    <a:pt x="626" y="509"/>
                  </a:lnTo>
                  <a:lnTo>
                    <a:pt x="626" y="521"/>
                  </a:lnTo>
                  <a:lnTo>
                    <a:pt x="625" y="537"/>
                  </a:lnTo>
                  <a:lnTo>
                    <a:pt x="625" y="538"/>
                  </a:lnTo>
                  <a:lnTo>
                    <a:pt x="624" y="538"/>
                  </a:lnTo>
                  <a:lnTo>
                    <a:pt x="622" y="538"/>
                  </a:lnTo>
                  <a:lnTo>
                    <a:pt x="618" y="538"/>
                  </a:lnTo>
                  <a:lnTo>
                    <a:pt x="615" y="537"/>
                  </a:lnTo>
                  <a:lnTo>
                    <a:pt x="613" y="537"/>
                  </a:lnTo>
                  <a:lnTo>
                    <a:pt x="612" y="537"/>
                  </a:lnTo>
                  <a:lnTo>
                    <a:pt x="603" y="537"/>
                  </a:lnTo>
                  <a:lnTo>
                    <a:pt x="601" y="537"/>
                  </a:lnTo>
                  <a:lnTo>
                    <a:pt x="600" y="537"/>
                  </a:lnTo>
                  <a:lnTo>
                    <a:pt x="599" y="537"/>
                  </a:lnTo>
                  <a:lnTo>
                    <a:pt x="598" y="537"/>
                  </a:lnTo>
                  <a:lnTo>
                    <a:pt x="597" y="537"/>
                  </a:lnTo>
                  <a:lnTo>
                    <a:pt x="596" y="537"/>
                  </a:lnTo>
                  <a:lnTo>
                    <a:pt x="595" y="537"/>
                  </a:lnTo>
                  <a:lnTo>
                    <a:pt x="595" y="538"/>
                  </a:lnTo>
                  <a:lnTo>
                    <a:pt x="594" y="538"/>
                  </a:lnTo>
                  <a:lnTo>
                    <a:pt x="593" y="538"/>
                  </a:lnTo>
                  <a:lnTo>
                    <a:pt x="593" y="539"/>
                  </a:lnTo>
                  <a:lnTo>
                    <a:pt x="592" y="539"/>
                  </a:lnTo>
                  <a:lnTo>
                    <a:pt x="590" y="540"/>
                  </a:lnTo>
                  <a:lnTo>
                    <a:pt x="590" y="543"/>
                  </a:lnTo>
                  <a:lnTo>
                    <a:pt x="590" y="544"/>
                  </a:lnTo>
                  <a:lnTo>
                    <a:pt x="590" y="550"/>
                  </a:lnTo>
                  <a:lnTo>
                    <a:pt x="590" y="554"/>
                  </a:lnTo>
                  <a:lnTo>
                    <a:pt x="590" y="560"/>
                  </a:lnTo>
                  <a:lnTo>
                    <a:pt x="604" y="560"/>
                  </a:lnTo>
                  <a:lnTo>
                    <a:pt x="605" y="608"/>
                  </a:lnTo>
                  <a:lnTo>
                    <a:pt x="609" y="608"/>
                  </a:lnTo>
                  <a:lnTo>
                    <a:pt x="612" y="608"/>
                  </a:lnTo>
                  <a:lnTo>
                    <a:pt x="619" y="608"/>
                  </a:lnTo>
                  <a:lnTo>
                    <a:pt x="623" y="608"/>
                  </a:lnTo>
                  <a:lnTo>
                    <a:pt x="625" y="608"/>
                  </a:lnTo>
                  <a:lnTo>
                    <a:pt x="625" y="609"/>
                  </a:lnTo>
                  <a:lnTo>
                    <a:pt x="624" y="615"/>
                  </a:lnTo>
                  <a:lnTo>
                    <a:pt x="624" y="618"/>
                  </a:lnTo>
                  <a:lnTo>
                    <a:pt x="623" y="621"/>
                  </a:lnTo>
                  <a:lnTo>
                    <a:pt x="623" y="622"/>
                  </a:lnTo>
                  <a:lnTo>
                    <a:pt x="623" y="625"/>
                  </a:lnTo>
                  <a:lnTo>
                    <a:pt x="621" y="638"/>
                  </a:lnTo>
                  <a:lnTo>
                    <a:pt x="620" y="647"/>
                  </a:lnTo>
                  <a:lnTo>
                    <a:pt x="619" y="655"/>
                  </a:lnTo>
                  <a:lnTo>
                    <a:pt x="617" y="666"/>
                  </a:lnTo>
                  <a:lnTo>
                    <a:pt x="617" y="669"/>
                  </a:lnTo>
                  <a:lnTo>
                    <a:pt x="616" y="675"/>
                  </a:lnTo>
                  <a:lnTo>
                    <a:pt x="615" y="685"/>
                  </a:lnTo>
                  <a:lnTo>
                    <a:pt x="614" y="694"/>
                  </a:lnTo>
                  <a:lnTo>
                    <a:pt x="612" y="702"/>
                  </a:lnTo>
                  <a:lnTo>
                    <a:pt x="612" y="708"/>
                  </a:lnTo>
                  <a:lnTo>
                    <a:pt x="610" y="718"/>
                  </a:lnTo>
                  <a:lnTo>
                    <a:pt x="609" y="728"/>
                  </a:lnTo>
                  <a:lnTo>
                    <a:pt x="608" y="733"/>
                  </a:lnTo>
                  <a:lnTo>
                    <a:pt x="608" y="739"/>
                  </a:lnTo>
                  <a:lnTo>
                    <a:pt x="607" y="745"/>
                  </a:lnTo>
                  <a:lnTo>
                    <a:pt x="606" y="751"/>
                  </a:lnTo>
                  <a:lnTo>
                    <a:pt x="605" y="758"/>
                  </a:lnTo>
                  <a:lnTo>
                    <a:pt x="603" y="773"/>
                  </a:lnTo>
                  <a:lnTo>
                    <a:pt x="602" y="776"/>
                  </a:lnTo>
                  <a:lnTo>
                    <a:pt x="602" y="778"/>
                  </a:lnTo>
                  <a:lnTo>
                    <a:pt x="602" y="781"/>
                  </a:lnTo>
                  <a:lnTo>
                    <a:pt x="601" y="788"/>
                  </a:lnTo>
                  <a:lnTo>
                    <a:pt x="601" y="792"/>
                  </a:lnTo>
                  <a:lnTo>
                    <a:pt x="600" y="797"/>
                  </a:lnTo>
                  <a:lnTo>
                    <a:pt x="600" y="798"/>
                  </a:lnTo>
                  <a:lnTo>
                    <a:pt x="599" y="801"/>
                  </a:lnTo>
                  <a:lnTo>
                    <a:pt x="598" y="801"/>
                  </a:lnTo>
                  <a:lnTo>
                    <a:pt x="594" y="801"/>
                  </a:lnTo>
                  <a:lnTo>
                    <a:pt x="594" y="797"/>
                  </a:lnTo>
                  <a:lnTo>
                    <a:pt x="593" y="797"/>
                  </a:lnTo>
                  <a:lnTo>
                    <a:pt x="589" y="797"/>
                  </a:lnTo>
                  <a:lnTo>
                    <a:pt x="579" y="797"/>
                  </a:lnTo>
                  <a:lnTo>
                    <a:pt x="570" y="797"/>
                  </a:lnTo>
                  <a:lnTo>
                    <a:pt x="568" y="797"/>
                  </a:lnTo>
                  <a:lnTo>
                    <a:pt x="568" y="798"/>
                  </a:lnTo>
                  <a:lnTo>
                    <a:pt x="568" y="802"/>
                  </a:lnTo>
                  <a:lnTo>
                    <a:pt x="568" y="805"/>
                  </a:lnTo>
                  <a:lnTo>
                    <a:pt x="567" y="816"/>
                  </a:lnTo>
                  <a:lnTo>
                    <a:pt x="567" y="829"/>
                  </a:lnTo>
                  <a:lnTo>
                    <a:pt x="563" y="829"/>
                  </a:lnTo>
                  <a:lnTo>
                    <a:pt x="552" y="829"/>
                  </a:lnTo>
                  <a:lnTo>
                    <a:pt x="550" y="829"/>
                  </a:lnTo>
                  <a:lnTo>
                    <a:pt x="537" y="829"/>
                  </a:lnTo>
                  <a:lnTo>
                    <a:pt x="524" y="828"/>
                  </a:lnTo>
                  <a:lnTo>
                    <a:pt x="511" y="828"/>
                  </a:lnTo>
                  <a:lnTo>
                    <a:pt x="511" y="829"/>
                  </a:lnTo>
                  <a:lnTo>
                    <a:pt x="511" y="830"/>
                  </a:lnTo>
                  <a:lnTo>
                    <a:pt x="511" y="831"/>
                  </a:lnTo>
                  <a:lnTo>
                    <a:pt x="511" y="834"/>
                  </a:lnTo>
                  <a:lnTo>
                    <a:pt x="511" y="885"/>
                  </a:lnTo>
                  <a:lnTo>
                    <a:pt x="511" y="886"/>
                  </a:lnTo>
                  <a:lnTo>
                    <a:pt x="511" y="887"/>
                  </a:lnTo>
                  <a:lnTo>
                    <a:pt x="510" y="888"/>
                  </a:lnTo>
                  <a:lnTo>
                    <a:pt x="510" y="889"/>
                  </a:lnTo>
                  <a:lnTo>
                    <a:pt x="510" y="890"/>
                  </a:lnTo>
                  <a:lnTo>
                    <a:pt x="510" y="892"/>
                  </a:lnTo>
                  <a:lnTo>
                    <a:pt x="509" y="892"/>
                  </a:lnTo>
                  <a:lnTo>
                    <a:pt x="509" y="893"/>
                  </a:lnTo>
                  <a:lnTo>
                    <a:pt x="509" y="895"/>
                  </a:lnTo>
                  <a:lnTo>
                    <a:pt x="509" y="896"/>
                  </a:lnTo>
                  <a:lnTo>
                    <a:pt x="509" y="898"/>
                  </a:lnTo>
                  <a:lnTo>
                    <a:pt x="509" y="921"/>
                  </a:lnTo>
                  <a:lnTo>
                    <a:pt x="509" y="923"/>
                  </a:lnTo>
                  <a:lnTo>
                    <a:pt x="509" y="924"/>
                  </a:lnTo>
                  <a:lnTo>
                    <a:pt x="509" y="926"/>
                  </a:lnTo>
                  <a:lnTo>
                    <a:pt x="509" y="988"/>
                  </a:lnTo>
                  <a:lnTo>
                    <a:pt x="509" y="989"/>
                  </a:lnTo>
                  <a:lnTo>
                    <a:pt x="506" y="991"/>
                  </a:lnTo>
                  <a:lnTo>
                    <a:pt x="501" y="993"/>
                  </a:lnTo>
                  <a:lnTo>
                    <a:pt x="491" y="998"/>
                  </a:lnTo>
                  <a:lnTo>
                    <a:pt x="487" y="999"/>
                  </a:lnTo>
                  <a:lnTo>
                    <a:pt x="480" y="1003"/>
                  </a:lnTo>
                  <a:lnTo>
                    <a:pt x="477" y="1004"/>
                  </a:lnTo>
                  <a:lnTo>
                    <a:pt x="474" y="1006"/>
                  </a:lnTo>
                  <a:lnTo>
                    <a:pt x="465" y="1010"/>
                  </a:lnTo>
                  <a:lnTo>
                    <a:pt x="461" y="1012"/>
                  </a:lnTo>
                  <a:lnTo>
                    <a:pt x="458" y="1014"/>
                  </a:lnTo>
                  <a:lnTo>
                    <a:pt x="455" y="1016"/>
                  </a:lnTo>
                  <a:lnTo>
                    <a:pt x="452" y="1018"/>
                  </a:lnTo>
                  <a:lnTo>
                    <a:pt x="451" y="1018"/>
                  </a:lnTo>
                  <a:lnTo>
                    <a:pt x="449" y="1019"/>
                  </a:lnTo>
                  <a:lnTo>
                    <a:pt x="446" y="1021"/>
                  </a:lnTo>
                  <a:lnTo>
                    <a:pt x="443" y="1022"/>
                  </a:lnTo>
                  <a:lnTo>
                    <a:pt x="441" y="1023"/>
                  </a:lnTo>
                  <a:lnTo>
                    <a:pt x="440" y="1024"/>
                  </a:lnTo>
                  <a:lnTo>
                    <a:pt x="438" y="1025"/>
                  </a:lnTo>
                  <a:lnTo>
                    <a:pt x="437" y="1025"/>
                  </a:lnTo>
                  <a:lnTo>
                    <a:pt x="435" y="1026"/>
                  </a:lnTo>
                  <a:lnTo>
                    <a:pt x="432" y="1028"/>
                  </a:lnTo>
                  <a:lnTo>
                    <a:pt x="430" y="1029"/>
                  </a:lnTo>
                  <a:lnTo>
                    <a:pt x="429" y="1029"/>
                  </a:lnTo>
                  <a:lnTo>
                    <a:pt x="429" y="1028"/>
                  </a:lnTo>
                  <a:lnTo>
                    <a:pt x="430" y="1023"/>
                  </a:lnTo>
                  <a:lnTo>
                    <a:pt x="431" y="1016"/>
                  </a:lnTo>
                  <a:lnTo>
                    <a:pt x="433" y="1007"/>
                  </a:lnTo>
                  <a:lnTo>
                    <a:pt x="433" y="1004"/>
                  </a:lnTo>
                  <a:lnTo>
                    <a:pt x="434" y="1000"/>
                  </a:lnTo>
                  <a:lnTo>
                    <a:pt x="434" y="999"/>
                  </a:lnTo>
                  <a:lnTo>
                    <a:pt x="434" y="997"/>
                  </a:lnTo>
                  <a:lnTo>
                    <a:pt x="434" y="996"/>
                  </a:lnTo>
                  <a:lnTo>
                    <a:pt x="434" y="992"/>
                  </a:lnTo>
                  <a:lnTo>
                    <a:pt x="434" y="989"/>
                  </a:lnTo>
                  <a:lnTo>
                    <a:pt x="435" y="974"/>
                  </a:lnTo>
                  <a:lnTo>
                    <a:pt x="418" y="974"/>
                  </a:lnTo>
                  <a:lnTo>
                    <a:pt x="406" y="974"/>
                  </a:lnTo>
                  <a:lnTo>
                    <a:pt x="396" y="974"/>
                  </a:lnTo>
                  <a:lnTo>
                    <a:pt x="394" y="974"/>
                  </a:lnTo>
                  <a:lnTo>
                    <a:pt x="392" y="974"/>
                  </a:lnTo>
                  <a:lnTo>
                    <a:pt x="391" y="974"/>
                  </a:lnTo>
                  <a:lnTo>
                    <a:pt x="391" y="993"/>
                  </a:lnTo>
                  <a:lnTo>
                    <a:pt x="391" y="999"/>
                  </a:lnTo>
                  <a:lnTo>
                    <a:pt x="368" y="963"/>
                  </a:lnTo>
                  <a:lnTo>
                    <a:pt x="334" y="923"/>
                  </a:lnTo>
                  <a:lnTo>
                    <a:pt x="334" y="900"/>
                  </a:lnTo>
                  <a:lnTo>
                    <a:pt x="334" y="890"/>
                  </a:lnTo>
                  <a:lnTo>
                    <a:pt x="334" y="900"/>
                  </a:lnTo>
                  <a:lnTo>
                    <a:pt x="334" y="890"/>
                  </a:lnTo>
                  <a:lnTo>
                    <a:pt x="334" y="882"/>
                  </a:lnTo>
                  <a:lnTo>
                    <a:pt x="363" y="882"/>
                  </a:lnTo>
                  <a:lnTo>
                    <a:pt x="366" y="882"/>
                  </a:lnTo>
                  <a:lnTo>
                    <a:pt x="366" y="851"/>
                  </a:lnTo>
                  <a:lnTo>
                    <a:pt x="365" y="851"/>
                  </a:lnTo>
                  <a:lnTo>
                    <a:pt x="365" y="850"/>
                  </a:lnTo>
                  <a:lnTo>
                    <a:pt x="364" y="850"/>
                  </a:lnTo>
                  <a:lnTo>
                    <a:pt x="364" y="844"/>
                  </a:lnTo>
                  <a:lnTo>
                    <a:pt x="364" y="840"/>
                  </a:lnTo>
                  <a:lnTo>
                    <a:pt x="359" y="840"/>
                  </a:lnTo>
                  <a:lnTo>
                    <a:pt x="359" y="839"/>
                  </a:lnTo>
                  <a:lnTo>
                    <a:pt x="358" y="839"/>
                  </a:lnTo>
                  <a:lnTo>
                    <a:pt x="358" y="838"/>
                  </a:lnTo>
                  <a:lnTo>
                    <a:pt x="358" y="828"/>
                  </a:lnTo>
                  <a:lnTo>
                    <a:pt x="352" y="827"/>
                  </a:lnTo>
                  <a:lnTo>
                    <a:pt x="346" y="827"/>
                  </a:lnTo>
                  <a:lnTo>
                    <a:pt x="343" y="827"/>
                  </a:lnTo>
                  <a:lnTo>
                    <a:pt x="341" y="827"/>
                  </a:lnTo>
                  <a:lnTo>
                    <a:pt x="339" y="827"/>
                  </a:lnTo>
                  <a:lnTo>
                    <a:pt x="336" y="827"/>
                  </a:lnTo>
                  <a:lnTo>
                    <a:pt x="335" y="827"/>
                  </a:lnTo>
                  <a:lnTo>
                    <a:pt x="335" y="826"/>
                  </a:lnTo>
                  <a:lnTo>
                    <a:pt x="336" y="821"/>
                  </a:lnTo>
                  <a:lnTo>
                    <a:pt x="336" y="810"/>
                  </a:lnTo>
                  <a:lnTo>
                    <a:pt x="336" y="809"/>
                  </a:lnTo>
                  <a:lnTo>
                    <a:pt x="336" y="791"/>
                  </a:lnTo>
                  <a:lnTo>
                    <a:pt x="336" y="790"/>
                  </a:lnTo>
                  <a:lnTo>
                    <a:pt x="336" y="782"/>
                  </a:lnTo>
                  <a:lnTo>
                    <a:pt x="335" y="773"/>
                  </a:lnTo>
                  <a:lnTo>
                    <a:pt x="335" y="772"/>
                  </a:lnTo>
                  <a:lnTo>
                    <a:pt x="335" y="771"/>
                  </a:lnTo>
                  <a:lnTo>
                    <a:pt x="335" y="769"/>
                  </a:lnTo>
                  <a:lnTo>
                    <a:pt x="335" y="754"/>
                  </a:lnTo>
                  <a:lnTo>
                    <a:pt x="335" y="749"/>
                  </a:lnTo>
                  <a:lnTo>
                    <a:pt x="335" y="747"/>
                  </a:lnTo>
                  <a:lnTo>
                    <a:pt x="335" y="746"/>
                  </a:lnTo>
                  <a:lnTo>
                    <a:pt x="335" y="744"/>
                  </a:lnTo>
                  <a:lnTo>
                    <a:pt x="335" y="743"/>
                  </a:lnTo>
                  <a:lnTo>
                    <a:pt x="335" y="741"/>
                  </a:lnTo>
                  <a:lnTo>
                    <a:pt x="335" y="740"/>
                  </a:lnTo>
                  <a:lnTo>
                    <a:pt x="335" y="738"/>
                  </a:lnTo>
                  <a:lnTo>
                    <a:pt x="334" y="737"/>
                  </a:lnTo>
                  <a:lnTo>
                    <a:pt x="334" y="736"/>
                  </a:lnTo>
                  <a:lnTo>
                    <a:pt x="331" y="731"/>
                  </a:lnTo>
                  <a:lnTo>
                    <a:pt x="331" y="729"/>
                  </a:lnTo>
                  <a:lnTo>
                    <a:pt x="330" y="729"/>
                  </a:lnTo>
                  <a:lnTo>
                    <a:pt x="329" y="728"/>
                  </a:lnTo>
                  <a:lnTo>
                    <a:pt x="329" y="727"/>
                  </a:lnTo>
                  <a:lnTo>
                    <a:pt x="327" y="722"/>
                  </a:lnTo>
                  <a:lnTo>
                    <a:pt x="325" y="719"/>
                  </a:lnTo>
                  <a:lnTo>
                    <a:pt x="324" y="716"/>
                  </a:lnTo>
                  <a:lnTo>
                    <a:pt x="320" y="707"/>
                  </a:lnTo>
                  <a:lnTo>
                    <a:pt x="316" y="700"/>
                  </a:lnTo>
                  <a:lnTo>
                    <a:pt x="315" y="698"/>
                  </a:lnTo>
                  <a:lnTo>
                    <a:pt x="314" y="697"/>
                  </a:lnTo>
                  <a:lnTo>
                    <a:pt x="314" y="695"/>
                  </a:lnTo>
                  <a:lnTo>
                    <a:pt x="314" y="694"/>
                  </a:lnTo>
                  <a:lnTo>
                    <a:pt x="314" y="693"/>
                  </a:lnTo>
                  <a:lnTo>
                    <a:pt x="314" y="692"/>
                  </a:lnTo>
                  <a:lnTo>
                    <a:pt x="313" y="691"/>
                  </a:lnTo>
                  <a:lnTo>
                    <a:pt x="314" y="672"/>
                  </a:lnTo>
                  <a:lnTo>
                    <a:pt x="314" y="670"/>
                  </a:lnTo>
                  <a:lnTo>
                    <a:pt x="314" y="669"/>
                  </a:lnTo>
                  <a:lnTo>
                    <a:pt x="314" y="665"/>
                  </a:lnTo>
                  <a:lnTo>
                    <a:pt x="314" y="656"/>
                  </a:lnTo>
                  <a:lnTo>
                    <a:pt x="314" y="652"/>
                  </a:lnTo>
                  <a:lnTo>
                    <a:pt x="314" y="648"/>
                  </a:lnTo>
                  <a:lnTo>
                    <a:pt x="314" y="645"/>
                  </a:lnTo>
                  <a:lnTo>
                    <a:pt x="314" y="640"/>
                  </a:lnTo>
                  <a:lnTo>
                    <a:pt x="314" y="638"/>
                  </a:lnTo>
                  <a:lnTo>
                    <a:pt x="314" y="626"/>
                  </a:lnTo>
                  <a:lnTo>
                    <a:pt x="314" y="623"/>
                  </a:lnTo>
                  <a:lnTo>
                    <a:pt x="314" y="618"/>
                  </a:lnTo>
                  <a:lnTo>
                    <a:pt x="314" y="614"/>
                  </a:lnTo>
                  <a:lnTo>
                    <a:pt x="314" y="612"/>
                  </a:lnTo>
                  <a:lnTo>
                    <a:pt x="314" y="611"/>
                  </a:lnTo>
                  <a:lnTo>
                    <a:pt x="314" y="610"/>
                  </a:lnTo>
                  <a:lnTo>
                    <a:pt x="313" y="610"/>
                  </a:lnTo>
                  <a:lnTo>
                    <a:pt x="304" y="599"/>
                  </a:lnTo>
                  <a:lnTo>
                    <a:pt x="296" y="591"/>
                  </a:lnTo>
                  <a:lnTo>
                    <a:pt x="295" y="590"/>
                  </a:lnTo>
                  <a:lnTo>
                    <a:pt x="295" y="589"/>
                  </a:lnTo>
                  <a:lnTo>
                    <a:pt x="285" y="578"/>
                  </a:lnTo>
                  <a:lnTo>
                    <a:pt x="279" y="571"/>
                  </a:lnTo>
                  <a:lnTo>
                    <a:pt x="278" y="570"/>
                  </a:lnTo>
                  <a:lnTo>
                    <a:pt x="277" y="569"/>
                  </a:lnTo>
                  <a:lnTo>
                    <a:pt x="273" y="566"/>
                  </a:lnTo>
                  <a:lnTo>
                    <a:pt x="265" y="557"/>
                  </a:lnTo>
                  <a:lnTo>
                    <a:pt x="264" y="557"/>
                  </a:lnTo>
                  <a:lnTo>
                    <a:pt x="259" y="552"/>
                  </a:lnTo>
                  <a:lnTo>
                    <a:pt x="252" y="547"/>
                  </a:lnTo>
                  <a:lnTo>
                    <a:pt x="244" y="539"/>
                  </a:lnTo>
                  <a:lnTo>
                    <a:pt x="233" y="529"/>
                  </a:lnTo>
                  <a:lnTo>
                    <a:pt x="232" y="528"/>
                  </a:lnTo>
                  <a:lnTo>
                    <a:pt x="227" y="523"/>
                  </a:lnTo>
                  <a:lnTo>
                    <a:pt x="226" y="523"/>
                  </a:lnTo>
                  <a:lnTo>
                    <a:pt x="219" y="516"/>
                  </a:lnTo>
                  <a:lnTo>
                    <a:pt x="215" y="513"/>
                  </a:lnTo>
                  <a:lnTo>
                    <a:pt x="213" y="510"/>
                  </a:lnTo>
                  <a:lnTo>
                    <a:pt x="209" y="506"/>
                  </a:lnTo>
                  <a:lnTo>
                    <a:pt x="204" y="502"/>
                  </a:lnTo>
                  <a:lnTo>
                    <a:pt x="201" y="499"/>
                  </a:lnTo>
                  <a:lnTo>
                    <a:pt x="192" y="491"/>
                  </a:lnTo>
                  <a:lnTo>
                    <a:pt x="188" y="488"/>
                  </a:lnTo>
                  <a:lnTo>
                    <a:pt x="178" y="479"/>
                  </a:lnTo>
                  <a:lnTo>
                    <a:pt x="170" y="473"/>
                  </a:lnTo>
                  <a:lnTo>
                    <a:pt x="168" y="472"/>
                  </a:lnTo>
                  <a:lnTo>
                    <a:pt x="161" y="466"/>
                  </a:lnTo>
                  <a:lnTo>
                    <a:pt x="144" y="453"/>
                  </a:lnTo>
                  <a:lnTo>
                    <a:pt x="137" y="448"/>
                  </a:lnTo>
                  <a:lnTo>
                    <a:pt x="136" y="447"/>
                  </a:lnTo>
                  <a:lnTo>
                    <a:pt x="128" y="441"/>
                  </a:lnTo>
                  <a:lnTo>
                    <a:pt x="122" y="437"/>
                  </a:lnTo>
                  <a:lnTo>
                    <a:pt x="121" y="435"/>
                  </a:lnTo>
                  <a:lnTo>
                    <a:pt x="119" y="434"/>
                  </a:lnTo>
                  <a:lnTo>
                    <a:pt x="116" y="432"/>
                  </a:lnTo>
                  <a:lnTo>
                    <a:pt x="114" y="430"/>
                  </a:lnTo>
                  <a:lnTo>
                    <a:pt x="112" y="428"/>
                  </a:lnTo>
                  <a:lnTo>
                    <a:pt x="105" y="424"/>
                  </a:lnTo>
                  <a:lnTo>
                    <a:pt x="105" y="423"/>
                  </a:lnTo>
                  <a:lnTo>
                    <a:pt x="101" y="421"/>
                  </a:lnTo>
                  <a:lnTo>
                    <a:pt x="92" y="414"/>
                  </a:lnTo>
                  <a:lnTo>
                    <a:pt x="88" y="411"/>
                  </a:lnTo>
                  <a:lnTo>
                    <a:pt x="86" y="409"/>
                  </a:lnTo>
                  <a:lnTo>
                    <a:pt x="83" y="405"/>
                  </a:lnTo>
                  <a:lnTo>
                    <a:pt x="81" y="403"/>
                  </a:lnTo>
                  <a:lnTo>
                    <a:pt x="80" y="402"/>
                  </a:lnTo>
                  <a:lnTo>
                    <a:pt x="77" y="397"/>
                  </a:lnTo>
                  <a:lnTo>
                    <a:pt x="73" y="390"/>
                  </a:lnTo>
                  <a:lnTo>
                    <a:pt x="73" y="392"/>
                  </a:lnTo>
                  <a:lnTo>
                    <a:pt x="71" y="387"/>
                  </a:lnTo>
                  <a:lnTo>
                    <a:pt x="60" y="358"/>
                  </a:lnTo>
                  <a:lnTo>
                    <a:pt x="60" y="357"/>
                  </a:lnTo>
                  <a:lnTo>
                    <a:pt x="59" y="356"/>
                  </a:lnTo>
                  <a:lnTo>
                    <a:pt x="59" y="354"/>
                  </a:lnTo>
                  <a:lnTo>
                    <a:pt x="57" y="350"/>
                  </a:lnTo>
                  <a:lnTo>
                    <a:pt x="50" y="330"/>
                  </a:lnTo>
                  <a:lnTo>
                    <a:pt x="46" y="321"/>
                  </a:lnTo>
                  <a:lnTo>
                    <a:pt x="44" y="316"/>
                  </a:lnTo>
                  <a:lnTo>
                    <a:pt x="44" y="315"/>
                  </a:lnTo>
                  <a:lnTo>
                    <a:pt x="40" y="304"/>
                  </a:lnTo>
                  <a:lnTo>
                    <a:pt x="39" y="302"/>
                  </a:lnTo>
                  <a:lnTo>
                    <a:pt x="31" y="277"/>
                  </a:lnTo>
                  <a:lnTo>
                    <a:pt x="26" y="264"/>
                  </a:lnTo>
                  <a:lnTo>
                    <a:pt x="24" y="257"/>
                  </a:lnTo>
                  <a:lnTo>
                    <a:pt x="23" y="252"/>
                  </a:lnTo>
                  <a:lnTo>
                    <a:pt x="22" y="251"/>
                  </a:lnTo>
                  <a:lnTo>
                    <a:pt x="22" y="250"/>
                  </a:lnTo>
                  <a:lnTo>
                    <a:pt x="21" y="248"/>
                  </a:lnTo>
                  <a:lnTo>
                    <a:pt x="19" y="243"/>
                  </a:lnTo>
                  <a:lnTo>
                    <a:pt x="17" y="234"/>
                  </a:lnTo>
                  <a:lnTo>
                    <a:pt x="16" y="232"/>
                  </a:lnTo>
                  <a:lnTo>
                    <a:pt x="13" y="232"/>
                  </a:lnTo>
                  <a:lnTo>
                    <a:pt x="8" y="216"/>
                  </a:lnTo>
                  <a:lnTo>
                    <a:pt x="10" y="216"/>
                  </a:lnTo>
                  <a:lnTo>
                    <a:pt x="12" y="215"/>
                  </a:lnTo>
                  <a:lnTo>
                    <a:pt x="13" y="214"/>
                  </a:lnTo>
                  <a:lnTo>
                    <a:pt x="16" y="213"/>
                  </a:lnTo>
                  <a:lnTo>
                    <a:pt x="16" y="206"/>
                  </a:lnTo>
                  <a:lnTo>
                    <a:pt x="16" y="174"/>
                  </a:lnTo>
                  <a:lnTo>
                    <a:pt x="16" y="173"/>
                  </a:lnTo>
                  <a:lnTo>
                    <a:pt x="16" y="174"/>
                  </a:lnTo>
                  <a:lnTo>
                    <a:pt x="16" y="206"/>
                  </a:lnTo>
                  <a:lnTo>
                    <a:pt x="16" y="213"/>
                  </a:lnTo>
                  <a:lnTo>
                    <a:pt x="13" y="214"/>
                  </a:lnTo>
                  <a:lnTo>
                    <a:pt x="12" y="215"/>
                  </a:lnTo>
                  <a:lnTo>
                    <a:pt x="10" y="216"/>
                  </a:lnTo>
                  <a:lnTo>
                    <a:pt x="8" y="216"/>
                  </a:lnTo>
                  <a:lnTo>
                    <a:pt x="13" y="232"/>
                  </a:lnTo>
                  <a:lnTo>
                    <a:pt x="8" y="216"/>
                  </a:lnTo>
                  <a:lnTo>
                    <a:pt x="12" y="215"/>
                  </a:lnTo>
                  <a:lnTo>
                    <a:pt x="16" y="213"/>
                  </a:lnTo>
                  <a:lnTo>
                    <a:pt x="16" y="173"/>
                  </a:lnTo>
                  <a:lnTo>
                    <a:pt x="29" y="174"/>
                  </a:lnTo>
                  <a:lnTo>
                    <a:pt x="29" y="161"/>
                  </a:lnTo>
                  <a:lnTo>
                    <a:pt x="29" y="159"/>
                  </a:lnTo>
                  <a:lnTo>
                    <a:pt x="57" y="159"/>
                  </a:lnTo>
                  <a:lnTo>
                    <a:pt x="57" y="152"/>
                  </a:lnTo>
                  <a:lnTo>
                    <a:pt x="57" y="133"/>
                  </a:lnTo>
                  <a:lnTo>
                    <a:pt x="64" y="133"/>
                  </a:lnTo>
                  <a:lnTo>
                    <a:pt x="64" y="131"/>
                  </a:lnTo>
                  <a:lnTo>
                    <a:pt x="64" y="130"/>
                  </a:lnTo>
                  <a:lnTo>
                    <a:pt x="64" y="128"/>
                  </a:lnTo>
                  <a:lnTo>
                    <a:pt x="23" y="128"/>
                  </a:lnTo>
                  <a:lnTo>
                    <a:pt x="23" y="74"/>
                  </a:lnTo>
                  <a:lnTo>
                    <a:pt x="14" y="74"/>
                  </a:lnTo>
                  <a:lnTo>
                    <a:pt x="14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5" y="30"/>
                  </a:lnTo>
                  <a:lnTo>
                    <a:pt x="6" y="0"/>
                  </a:lnTo>
                  <a:lnTo>
                    <a:pt x="5" y="30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3" y="39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4" y="36"/>
                  </a:lnTo>
                  <a:lnTo>
                    <a:pt x="5" y="34"/>
                  </a:lnTo>
                  <a:lnTo>
                    <a:pt x="5" y="30"/>
                  </a:lnTo>
                  <a:lnTo>
                    <a:pt x="6" y="0"/>
                  </a:lnTo>
                  <a:lnTo>
                    <a:pt x="106" y="2"/>
                  </a:lnTo>
                  <a:lnTo>
                    <a:pt x="106" y="12"/>
                  </a:lnTo>
                  <a:lnTo>
                    <a:pt x="110" y="12"/>
                  </a:lnTo>
                  <a:lnTo>
                    <a:pt x="110" y="13"/>
                  </a:lnTo>
                  <a:lnTo>
                    <a:pt x="111" y="14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11" y="17"/>
                  </a:lnTo>
                  <a:lnTo>
                    <a:pt x="112" y="18"/>
                  </a:lnTo>
                  <a:lnTo>
                    <a:pt x="112" y="19"/>
                  </a:lnTo>
                  <a:lnTo>
                    <a:pt x="112" y="20"/>
                  </a:lnTo>
                  <a:lnTo>
                    <a:pt x="113" y="21"/>
                  </a:lnTo>
                  <a:lnTo>
                    <a:pt x="114" y="22"/>
                  </a:lnTo>
                  <a:lnTo>
                    <a:pt x="114" y="23"/>
                  </a:lnTo>
                  <a:lnTo>
                    <a:pt x="115" y="24"/>
                  </a:lnTo>
                  <a:lnTo>
                    <a:pt x="115" y="25"/>
                  </a:lnTo>
                  <a:lnTo>
                    <a:pt x="116" y="26"/>
                  </a:lnTo>
                  <a:lnTo>
                    <a:pt x="116" y="27"/>
                  </a:lnTo>
                  <a:lnTo>
                    <a:pt x="117" y="29"/>
                  </a:lnTo>
                  <a:lnTo>
                    <a:pt x="118" y="29"/>
                  </a:lnTo>
                  <a:lnTo>
                    <a:pt x="118" y="30"/>
                  </a:lnTo>
                  <a:lnTo>
                    <a:pt x="119" y="31"/>
                  </a:lnTo>
                  <a:lnTo>
                    <a:pt x="120" y="32"/>
                  </a:lnTo>
                  <a:lnTo>
                    <a:pt x="121" y="33"/>
                  </a:lnTo>
                  <a:lnTo>
                    <a:pt x="122" y="34"/>
                  </a:lnTo>
                  <a:lnTo>
                    <a:pt x="122" y="35"/>
                  </a:lnTo>
                  <a:lnTo>
                    <a:pt x="123" y="35"/>
                  </a:lnTo>
                  <a:lnTo>
                    <a:pt x="124" y="36"/>
                  </a:lnTo>
                  <a:lnTo>
                    <a:pt x="125" y="37"/>
                  </a:lnTo>
                  <a:lnTo>
                    <a:pt x="126" y="37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8" y="39"/>
                  </a:lnTo>
                  <a:lnTo>
                    <a:pt x="129" y="39"/>
                  </a:lnTo>
                  <a:lnTo>
                    <a:pt x="130" y="40"/>
                  </a:lnTo>
                  <a:lnTo>
                    <a:pt x="131" y="40"/>
                  </a:lnTo>
                  <a:lnTo>
                    <a:pt x="159" y="41"/>
                  </a:lnTo>
                  <a:lnTo>
                    <a:pt x="172" y="37"/>
                  </a:lnTo>
                  <a:lnTo>
                    <a:pt x="172" y="48"/>
                  </a:lnTo>
                  <a:lnTo>
                    <a:pt x="194" y="49"/>
                  </a:lnTo>
                  <a:close/>
                  <a:moveTo>
                    <a:pt x="29" y="161"/>
                  </a:moveTo>
                  <a:lnTo>
                    <a:pt x="29" y="159"/>
                  </a:lnTo>
                  <a:lnTo>
                    <a:pt x="29" y="161"/>
                  </a:lnTo>
                  <a:lnTo>
                    <a:pt x="29" y="174"/>
                  </a:lnTo>
                  <a:lnTo>
                    <a:pt x="29" y="161"/>
                  </a:lnTo>
                  <a:close/>
                  <a:moveTo>
                    <a:pt x="57" y="160"/>
                  </a:moveTo>
                  <a:lnTo>
                    <a:pt x="57" y="152"/>
                  </a:lnTo>
                  <a:lnTo>
                    <a:pt x="57" y="133"/>
                  </a:lnTo>
                  <a:lnTo>
                    <a:pt x="57" y="152"/>
                  </a:lnTo>
                  <a:lnTo>
                    <a:pt x="57" y="160"/>
                  </a:lnTo>
                  <a:close/>
                  <a:moveTo>
                    <a:pt x="64" y="133"/>
                  </a:moveTo>
                  <a:lnTo>
                    <a:pt x="64" y="128"/>
                  </a:lnTo>
                  <a:lnTo>
                    <a:pt x="64" y="133"/>
                  </a:lnTo>
                  <a:close/>
                  <a:moveTo>
                    <a:pt x="23" y="128"/>
                  </a:moveTo>
                  <a:lnTo>
                    <a:pt x="23" y="95"/>
                  </a:lnTo>
                  <a:lnTo>
                    <a:pt x="23" y="74"/>
                  </a:lnTo>
                  <a:lnTo>
                    <a:pt x="23" y="95"/>
                  </a:lnTo>
                  <a:lnTo>
                    <a:pt x="23" y="128"/>
                  </a:lnTo>
                  <a:close/>
                  <a:moveTo>
                    <a:pt x="14" y="74"/>
                  </a:moveTo>
                  <a:lnTo>
                    <a:pt x="14" y="45"/>
                  </a:lnTo>
                  <a:lnTo>
                    <a:pt x="14" y="74"/>
                  </a:lnTo>
                  <a:close/>
                  <a:moveTo>
                    <a:pt x="370" y="550"/>
                  </a:moveTo>
                  <a:lnTo>
                    <a:pt x="370" y="521"/>
                  </a:lnTo>
                  <a:lnTo>
                    <a:pt x="372" y="521"/>
                  </a:lnTo>
                  <a:lnTo>
                    <a:pt x="372" y="508"/>
                  </a:lnTo>
                  <a:lnTo>
                    <a:pt x="400" y="508"/>
                  </a:lnTo>
                  <a:lnTo>
                    <a:pt x="426" y="508"/>
                  </a:lnTo>
                  <a:lnTo>
                    <a:pt x="432" y="508"/>
                  </a:lnTo>
                  <a:lnTo>
                    <a:pt x="434" y="502"/>
                  </a:lnTo>
                  <a:lnTo>
                    <a:pt x="434" y="501"/>
                  </a:lnTo>
                  <a:lnTo>
                    <a:pt x="435" y="497"/>
                  </a:lnTo>
                  <a:lnTo>
                    <a:pt x="436" y="496"/>
                  </a:lnTo>
                  <a:lnTo>
                    <a:pt x="437" y="491"/>
                  </a:lnTo>
                  <a:lnTo>
                    <a:pt x="438" y="489"/>
                  </a:lnTo>
                  <a:lnTo>
                    <a:pt x="438" y="488"/>
                  </a:lnTo>
                  <a:lnTo>
                    <a:pt x="439" y="484"/>
                  </a:lnTo>
                  <a:lnTo>
                    <a:pt x="440" y="479"/>
                  </a:lnTo>
                  <a:lnTo>
                    <a:pt x="440" y="475"/>
                  </a:lnTo>
                  <a:lnTo>
                    <a:pt x="440" y="472"/>
                  </a:lnTo>
                  <a:lnTo>
                    <a:pt x="440" y="412"/>
                  </a:lnTo>
                  <a:lnTo>
                    <a:pt x="441" y="409"/>
                  </a:lnTo>
                  <a:lnTo>
                    <a:pt x="441" y="405"/>
                  </a:lnTo>
                  <a:lnTo>
                    <a:pt x="443" y="396"/>
                  </a:lnTo>
                  <a:lnTo>
                    <a:pt x="443" y="392"/>
                  </a:lnTo>
                  <a:lnTo>
                    <a:pt x="444" y="389"/>
                  </a:lnTo>
                  <a:lnTo>
                    <a:pt x="443" y="388"/>
                  </a:lnTo>
                  <a:lnTo>
                    <a:pt x="420" y="388"/>
                  </a:lnTo>
                  <a:lnTo>
                    <a:pt x="419" y="380"/>
                  </a:lnTo>
                  <a:lnTo>
                    <a:pt x="406" y="311"/>
                  </a:lnTo>
                  <a:lnTo>
                    <a:pt x="403" y="290"/>
                  </a:lnTo>
                  <a:lnTo>
                    <a:pt x="400" y="283"/>
                  </a:lnTo>
                  <a:lnTo>
                    <a:pt x="399" y="285"/>
                  </a:lnTo>
                  <a:lnTo>
                    <a:pt x="392" y="300"/>
                  </a:lnTo>
                  <a:lnTo>
                    <a:pt x="389" y="307"/>
                  </a:lnTo>
                  <a:lnTo>
                    <a:pt x="387" y="311"/>
                  </a:lnTo>
                  <a:lnTo>
                    <a:pt x="386" y="313"/>
                  </a:lnTo>
                  <a:lnTo>
                    <a:pt x="384" y="315"/>
                  </a:lnTo>
                  <a:lnTo>
                    <a:pt x="383" y="316"/>
                  </a:lnTo>
                  <a:lnTo>
                    <a:pt x="382" y="318"/>
                  </a:lnTo>
                  <a:lnTo>
                    <a:pt x="381" y="318"/>
                  </a:lnTo>
                  <a:lnTo>
                    <a:pt x="381" y="319"/>
                  </a:lnTo>
                  <a:lnTo>
                    <a:pt x="381" y="320"/>
                  </a:lnTo>
                  <a:lnTo>
                    <a:pt x="380" y="320"/>
                  </a:lnTo>
                  <a:lnTo>
                    <a:pt x="380" y="321"/>
                  </a:lnTo>
                  <a:lnTo>
                    <a:pt x="378" y="322"/>
                  </a:lnTo>
                  <a:lnTo>
                    <a:pt x="376" y="324"/>
                  </a:lnTo>
                  <a:lnTo>
                    <a:pt x="373" y="327"/>
                  </a:lnTo>
                  <a:lnTo>
                    <a:pt x="369" y="333"/>
                  </a:lnTo>
                  <a:lnTo>
                    <a:pt x="368" y="334"/>
                  </a:lnTo>
                  <a:lnTo>
                    <a:pt x="366" y="334"/>
                  </a:lnTo>
                  <a:lnTo>
                    <a:pt x="363" y="336"/>
                  </a:lnTo>
                  <a:lnTo>
                    <a:pt x="361" y="338"/>
                  </a:lnTo>
                  <a:lnTo>
                    <a:pt x="356" y="338"/>
                  </a:lnTo>
                  <a:lnTo>
                    <a:pt x="346" y="338"/>
                  </a:lnTo>
                  <a:lnTo>
                    <a:pt x="341" y="338"/>
                  </a:lnTo>
                  <a:lnTo>
                    <a:pt x="338" y="338"/>
                  </a:lnTo>
                  <a:lnTo>
                    <a:pt x="335" y="338"/>
                  </a:lnTo>
                  <a:lnTo>
                    <a:pt x="335" y="339"/>
                  </a:lnTo>
                  <a:lnTo>
                    <a:pt x="334" y="339"/>
                  </a:lnTo>
                  <a:lnTo>
                    <a:pt x="333" y="339"/>
                  </a:lnTo>
                  <a:lnTo>
                    <a:pt x="324" y="339"/>
                  </a:lnTo>
                  <a:lnTo>
                    <a:pt x="323" y="339"/>
                  </a:lnTo>
                  <a:lnTo>
                    <a:pt x="320" y="339"/>
                  </a:lnTo>
                  <a:lnTo>
                    <a:pt x="317" y="339"/>
                  </a:lnTo>
                  <a:lnTo>
                    <a:pt x="313" y="339"/>
                  </a:lnTo>
                  <a:lnTo>
                    <a:pt x="306" y="339"/>
                  </a:lnTo>
                  <a:lnTo>
                    <a:pt x="306" y="333"/>
                  </a:lnTo>
                  <a:lnTo>
                    <a:pt x="293" y="334"/>
                  </a:lnTo>
                  <a:lnTo>
                    <a:pt x="271" y="333"/>
                  </a:lnTo>
                  <a:lnTo>
                    <a:pt x="271" y="339"/>
                  </a:lnTo>
                  <a:lnTo>
                    <a:pt x="271" y="351"/>
                  </a:lnTo>
                  <a:lnTo>
                    <a:pt x="270" y="396"/>
                  </a:lnTo>
                  <a:lnTo>
                    <a:pt x="258" y="396"/>
                  </a:lnTo>
                  <a:lnTo>
                    <a:pt x="254" y="396"/>
                  </a:lnTo>
                  <a:lnTo>
                    <a:pt x="254" y="454"/>
                  </a:lnTo>
                  <a:lnTo>
                    <a:pt x="270" y="454"/>
                  </a:lnTo>
                  <a:lnTo>
                    <a:pt x="270" y="472"/>
                  </a:lnTo>
                  <a:lnTo>
                    <a:pt x="270" y="486"/>
                  </a:lnTo>
                  <a:lnTo>
                    <a:pt x="270" y="492"/>
                  </a:lnTo>
                  <a:lnTo>
                    <a:pt x="280" y="492"/>
                  </a:lnTo>
                  <a:lnTo>
                    <a:pt x="277" y="502"/>
                  </a:lnTo>
                  <a:lnTo>
                    <a:pt x="275" y="522"/>
                  </a:lnTo>
                  <a:lnTo>
                    <a:pt x="275" y="532"/>
                  </a:lnTo>
                  <a:lnTo>
                    <a:pt x="275" y="533"/>
                  </a:lnTo>
                  <a:lnTo>
                    <a:pt x="313" y="533"/>
                  </a:lnTo>
                  <a:lnTo>
                    <a:pt x="313" y="523"/>
                  </a:lnTo>
                  <a:lnTo>
                    <a:pt x="315" y="523"/>
                  </a:lnTo>
                  <a:lnTo>
                    <a:pt x="314" y="578"/>
                  </a:lnTo>
                  <a:lnTo>
                    <a:pt x="371" y="579"/>
                  </a:lnTo>
                  <a:lnTo>
                    <a:pt x="371" y="550"/>
                  </a:lnTo>
                  <a:lnTo>
                    <a:pt x="370" y="550"/>
                  </a:lnTo>
                  <a:close/>
                  <a:moveTo>
                    <a:pt x="434" y="501"/>
                  </a:moveTo>
                  <a:lnTo>
                    <a:pt x="434" y="502"/>
                  </a:lnTo>
                  <a:lnTo>
                    <a:pt x="434" y="501"/>
                  </a:lnTo>
                  <a:close/>
                  <a:moveTo>
                    <a:pt x="306" y="339"/>
                  </a:moveTo>
                  <a:lnTo>
                    <a:pt x="306" y="333"/>
                  </a:lnTo>
                  <a:lnTo>
                    <a:pt x="306" y="339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6AD157CE-DE9F-8EFB-2D6B-C92CE34D2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1487488"/>
              <a:ext cx="984250" cy="1230313"/>
            </a:xfrm>
            <a:custGeom>
              <a:avLst/>
              <a:gdLst>
                <a:gd name="T0" fmla="*/ 62 w 620"/>
                <a:gd name="T1" fmla="*/ 533 h 775"/>
                <a:gd name="T2" fmla="*/ 67 w 620"/>
                <a:gd name="T3" fmla="*/ 507 h 775"/>
                <a:gd name="T4" fmla="*/ 50 w 620"/>
                <a:gd name="T5" fmla="*/ 455 h 775"/>
                <a:gd name="T6" fmla="*/ 36 w 620"/>
                <a:gd name="T7" fmla="*/ 430 h 775"/>
                <a:gd name="T8" fmla="*/ 11 w 620"/>
                <a:gd name="T9" fmla="*/ 398 h 775"/>
                <a:gd name="T10" fmla="*/ 30 w 620"/>
                <a:gd name="T11" fmla="*/ 401 h 775"/>
                <a:gd name="T12" fmla="*/ 60 w 620"/>
                <a:gd name="T13" fmla="*/ 409 h 775"/>
                <a:gd name="T14" fmla="*/ 96 w 620"/>
                <a:gd name="T15" fmla="*/ 394 h 775"/>
                <a:gd name="T16" fmla="*/ 75 w 620"/>
                <a:gd name="T17" fmla="*/ 363 h 775"/>
                <a:gd name="T18" fmla="*/ 85 w 620"/>
                <a:gd name="T19" fmla="*/ 338 h 775"/>
                <a:gd name="T20" fmla="*/ 78 w 620"/>
                <a:gd name="T21" fmla="*/ 326 h 775"/>
                <a:gd name="T22" fmla="*/ 65 w 620"/>
                <a:gd name="T23" fmla="*/ 319 h 775"/>
                <a:gd name="T24" fmla="*/ 55 w 620"/>
                <a:gd name="T25" fmla="*/ 296 h 775"/>
                <a:gd name="T26" fmla="*/ 32 w 620"/>
                <a:gd name="T27" fmla="*/ 271 h 775"/>
                <a:gd name="T28" fmla="*/ 49 w 620"/>
                <a:gd name="T29" fmla="*/ 221 h 775"/>
                <a:gd name="T30" fmla="*/ 98 w 620"/>
                <a:gd name="T31" fmla="*/ 136 h 775"/>
                <a:gd name="T32" fmla="*/ 86 w 620"/>
                <a:gd name="T33" fmla="*/ 152 h 775"/>
                <a:gd name="T34" fmla="*/ 85 w 620"/>
                <a:gd name="T35" fmla="*/ 132 h 775"/>
                <a:gd name="T36" fmla="*/ 95 w 620"/>
                <a:gd name="T37" fmla="*/ 108 h 775"/>
                <a:gd name="T38" fmla="*/ 97 w 620"/>
                <a:gd name="T39" fmla="*/ 83 h 775"/>
                <a:gd name="T40" fmla="*/ 122 w 620"/>
                <a:gd name="T41" fmla="*/ 82 h 775"/>
                <a:gd name="T42" fmla="*/ 222 w 620"/>
                <a:gd name="T43" fmla="*/ 111 h 775"/>
                <a:gd name="T44" fmla="*/ 248 w 620"/>
                <a:gd name="T45" fmla="*/ 96 h 775"/>
                <a:gd name="T46" fmla="*/ 249 w 620"/>
                <a:gd name="T47" fmla="*/ 70 h 775"/>
                <a:gd name="T48" fmla="*/ 233 w 620"/>
                <a:gd name="T49" fmla="*/ 31 h 775"/>
                <a:gd name="T50" fmla="*/ 244 w 620"/>
                <a:gd name="T51" fmla="*/ 4 h 775"/>
                <a:gd name="T52" fmla="*/ 349 w 620"/>
                <a:gd name="T53" fmla="*/ 125 h 775"/>
                <a:gd name="T54" fmla="*/ 460 w 620"/>
                <a:gd name="T55" fmla="*/ 242 h 775"/>
                <a:gd name="T56" fmla="*/ 603 w 620"/>
                <a:gd name="T57" fmla="*/ 379 h 775"/>
                <a:gd name="T58" fmla="*/ 615 w 620"/>
                <a:gd name="T59" fmla="*/ 488 h 775"/>
                <a:gd name="T60" fmla="*/ 566 w 620"/>
                <a:gd name="T61" fmla="*/ 501 h 775"/>
                <a:gd name="T62" fmla="*/ 472 w 620"/>
                <a:gd name="T63" fmla="*/ 637 h 775"/>
                <a:gd name="T64" fmla="*/ 606 w 620"/>
                <a:gd name="T65" fmla="*/ 669 h 775"/>
                <a:gd name="T66" fmla="*/ 521 w 620"/>
                <a:gd name="T67" fmla="*/ 711 h 775"/>
                <a:gd name="T68" fmla="*/ 435 w 620"/>
                <a:gd name="T69" fmla="*/ 760 h 775"/>
                <a:gd name="T70" fmla="*/ 307 w 620"/>
                <a:gd name="T71" fmla="*/ 744 h 775"/>
                <a:gd name="T72" fmla="*/ 290 w 620"/>
                <a:gd name="T73" fmla="*/ 733 h 775"/>
                <a:gd name="T74" fmla="*/ 288 w 620"/>
                <a:gd name="T75" fmla="*/ 724 h 775"/>
                <a:gd name="T76" fmla="*/ 269 w 620"/>
                <a:gd name="T77" fmla="*/ 712 h 775"/>
                <a:gd name="T78" fmla="*/ 268 w 620"/>
                <a:gd name="T79" fmla="*/ 695 h 775"/>
                <a:gd name="T80" fmla="*/ 258 w 620"/>
                <a:gd name="T81" fmla="*/ 705 h 775"/>
                <a:gd name="T82" fmla="*/ 245 w 620"/>
                <a:gd name="T83" fmla="*/ 713 h 775"/>
                <a:gd name="T84" fmla="*/ 247 w 620"/>
                <a:gd name="T85" fmla="*/ 719 h 775"/>
                <a:gd name="T86" fmla="*/ 236 w 620"/>
                <a:gd name="T87" fmla="*/ 712 h 775"/>
                <a:gd name="T88" fmla="*/ 234 w 620"/>
                <a:gd name="T89" fmla="*/ 693 h 775"/>
                <a:gd name="T90" fmla="*/ 228 w 620"/>
                <a:gd name="T91" fmla="*/ 672 h 775"/>
                <a:gd name="T92" fmla="*/ 221 w 620"/>
                <a:gd name="T93" fmla="*/ 671 h 775"/>
                <a:gd name="T94" fmla="*/ 212 w 620"/>
                <a:gd name="T95" fmla="*/ 666 h 775"/>
                <a:gd name="T96" fmla="*/ 199 w 620"/>
                <a:gd name="T97" fmla="*/ 659 h 775"/>
                <a:gd name="T98" fmla="*/ 183 w 620"/>
                <a:gd name="T99" fmla="*/ 647 h 775"/>
                <a:gd name="T100" fmla="*/ 170 w 620"/>
                <a:gd name="T101" fmla="*/ 639 h 775"/>
                <a:gd name="T102" fmla="*/ 147 w 620"/>
                <a:gd name="T103" fmla="*/ 637 h 775"/>
                <a:gd name="T104" fmla="*/ 125 w 620"/>
                <a:gd name="T105" fmla="*/ 629 h 775"/>
                <a:gd name="T106" fmla="*/ 114 w 620"/>
                <a:gd name="T107" fmla="*/ 617 h 775"/>
                <a:gd name="T108" fmla="*/ 108 w 620"/>
                <a:gd name="T109" fmla="*/ 607 h 775"/>
                <a:gd name="T110" fmla="*/ 101 w 620"/>
                <a:gd name="T111" fmla="*/ 590 h 775"/>
                <a:gd name="T112" fmla="*/ 115 w 620"/>
                <a:gd name="T113" fmla="*/ 585 h 775"/>
                <a:gd name="T114" fmla="*/ 111 w 620"/>
                <a:gd name="T115" fmla="*/ 567 h 775"/>
                <a:gd name="T116" fmla="*/ 95 w 620"/>
                <a:gd name="T117" fmla="*/ 572 h 775"/>
                <a:gd name="T118" fmla="*/ 74 w 620"/>
                <a:gd name="T119" fmla="*/ 572 h 775"/>
                <a:gd name="T120" fmla="*/ 62 w 620"/>
                <a:gd name="T121" fmla="*/ 562 h 775"/>
                <a:gd name="T122" fmla="*/ 44 w 620"/>
                <a:gd name="T123" fmla="*/ 552 h 775"/>
                <a:gd name="T124" fmla="*/ 21 w 620"/>
                <a:gd name="T125" fmla="*/ 535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0" h="775">
                  <a:moveTo>
                    <a:pt x="21" y="528"/>
                  </a:moveTo>
                  <a:lnTo>
                    <a:pt x="20" y="529"/>
                  </a:lnTo>
                  <a:lnTo>
                    <a:pt x="21" y="528"/>
                  </a:lnTo>
                  <a:lnTo>
                    <a:pt x="21" y="526"/>
                  </a:lnTo>
                  <a:lnTo>
                    <a:pt x="21" y="525"/>
                  </a:lnTo>
                  <a:lnTo>
                    <a:pt x="22" y="525"/>
                  </a:lnTo>
                  <a:lnTo>
                    <a:pt x="24" y="527"/>
                  </a:lnTo>
                  <a:lnTo>
                    <a:pt x="29" y="528"/>
                  </a:lnTo>
                  <a:lnTo>
                    <a:pt x="30" y="528"/>
                  </a:lnTo>
                  <a:lnTo>
                    <a:pt x="31" y="528"/>
                  </a:lnTo>
                  <a:lnTo>
                    <a:pt x="32" y="530"/>
                  </a:lnTo>
                  <a:lnTo>
                    <a:pt x="32" y="531"/>
                  </a:lnTo>
                  <a:lnTo>
                    <a:pt x="32" y="532"/>
                  </a:lnTo>
                  <a:lnTo>
                    <a:pt x="34" y="534"/>
                  </a:lnTo>
                  <a:lnTo>
                    <a:pt x="36" y="535"/>
                  </a:lnTo>
                  <a:lnTo>
                    <a:pt x="37" y="535"/>
                  </a:lnTo>
                  <a:lnTo>
                    <a:pt x="40" y="534"/>
                  </a:lnTo>
                  <a:lnTo>
                    <a:pt x="44" y="534"/>
                  </a:lnTo>
                  <a:lnTo>
                    <a:pt x="45" y="535"/>
                  </a:lnTo>
                  <a:lnTo>
                    <a:pt x="47" y="535"/>
                  </a:lnTo>
                  <a:lnTo>
                    <a:pt x="50" y="537"/>
                  </a:lnTo>
                  <a:lnTo>
                    <a:pt x="52" y="537"/>
                  </a:lnTo>
                  <a:lnTo>
                    <a:pt x="53" y="536"/>
                  </a:lnTo>
                  <a:lnTo>
                    <a:pt x="54" y="536"/>
                  </a:lnTo>
                  <a:lnTo>
                    <a:pt x="56" y="535"/>
                  </a:lnTo>
                  <a:lnTo>
                    <a:pt x="57" y="535"/>
                  </a:lnTo>
                  <a:lnTo>
                    <a:pt x="61" y="534"/>
                  </a:lnTo>
                  <a:lnTo>
                    <a:pt x="62" y="533"/>
                  </a:lnTo>
                  <a:lnTo>
                    <a:pt x="60" y="535"/>
                  </a:lnTo>
                  <a:lnTo>
                    <a:pt x="59" y="536"/>
                  </a:lnTo>
                  <a:lnTo>
                    <a:pt x="58" y="537"/>
                  </a:lnTo>
                  <a:lnTo>
                    <a:pt x="60" y="538"/>
                  </a:lnTo>
                  <a:lnTo>
                    <a:pt x="62" y="538"/>
                  </a:lnTo>
                  <a:lnTo>
                    <a:pt x="63" y="538"/>
                  </a:lnTo>
                  <a:lnTo>
                    <a:pt x="66" y="540"/>
                  </a:lnTo>
                  <a:lnTo>
                    <a:pt x="67" y="540"/>
                  </a:lnTo>
                  <a:lnTo>
                    <a:pt x="68" y="541"/>
                  </a:lnTo>
                  <a:lnTo>
                    <a:pt x="69" y="541"/>
                  </a:lnTo>
                  <a:lnTo>
                    <a:pt x="70" y="540"/>
                  </a:lnTo>
                  <a:lnTo>
                    <a:pt x="69" y="537"/>
                  </a:lnTo>
                  <a:lnTo>
                    <a:pt x="69" y="535"/>
                  </a:lnTo>
                  <a:lnTo>
                    <a:pt x="71" y="533"/>
                  </a:lnTo>
                  <a:lnTo>
                    <a:pt x="71" y="531"/>
                  </a:lnTo>
                  <a:lnTo>
                    <a:pt x="72" y="531"/>
                  </a:lnTo>
                  <a:lnTo>
                    <a:pt x="71" y="530"/>
                  </a:lnTo>
                  <a:lnTo>
                    <a:pt x="71" y="528"/>
                  </a:lnTo>
                  <a:lnTo>
                    <a:pt x="70" y="526"/>
                  </a:lnTo>
                  <a:lnTo>
                    <a:pt x="71" y="524"/>
                  </a:lnTo>
                  <a:lnTo>
                    <a:pt x="70" y="517"/>
                  </a:lnTo>
                  <a:lnTo>
                    <a:pt x="70" y="516"/>
                  </a:lnTo>
                  <a:lnTo>
                    <a:pt x="68" y="515"/>
                  </a:lnTo>
                  <a:lnTo>
                    <a:pt x="68" y="514"/>
                  </a:lnTo>
                  <a:lnTo>
                    <a:pt x="68" y="512"/>
                  </a:lnTo>
                  <a:lnTo>
                    <a:pt x="68" y="510"/>
                  </a:lnTo>
                  <a:lnTo>
                    <a:pt x="67" y="509"/>
                  </a:lnTo>
                  <a:lnTo>
                    <a:pt x="67" y="507"/>
                  </a:lnTo>
                  <a:lnTo>
                    <a:pt x="69" y="506"/>
                  </a:lnTo>
                  <a:lnTo>
                    <a:pt x="69" y="504"/>
                  </a:lnTo>
                  <a:lnTo>
                    <a:pt x="68" y="500"/>
                  </a:lnTo>
                  <a:lnTo>
                    <a:pt x="68" y="498"/>
                  </a:lnTo>
                  <a:lnTo>
                    <a:pt x="69" y="496"/>
                  </a:lnTo>
                  <a:lnTo>
                    <a:pt x="67" y="494"/>
                  </a:lnTo>
                  <a:lnTo>
                    <a:pt x="67" y="491"/>
                  </a:lnTo>
                  <a:lnTo>
                    <a:pt x="63" y="487"/>
                  </a:lnTo>
                  <a:lnTo>
                    <a:pt x="62" y="484"/>
                  </a:lnTo>
                  <a:lnTo>
                    <a:pt x="60" y="479"/>
                  </a:lnTo>
                  <a:lnTo>
                    <a:pt x="59" y="473"/>
                  </a:lnTo>
                  <a:lnTo>
                    <a:pt x="58" y="471"/>
                  </a:lnTo>
                  <a:lnTo>
                    <a:pt x="56" y="468"/>
                  </a:lnTo>
                  <a:lnTo>
                    <a:pt x="56" y="462"/>
                  </a:lnTo>
                  <a:lnTo>
                    <a:pt x="56" y="461"/>
                  </a:lnTo>
                  <a:lnTo>
                    <a:pt x="55" y="460"/>
                  </a:lnTo>
                  <a:lnTo>
                    <a:pt x="55" y="459"/>
                  </a:lnTo>
                  <a:lnTo>
                    <a:pt x="53" y="458"/>
                  </a:lnTo>
                  <a:lnTo>
                    <a:pt x="50" y="459"/>
                  </a:lnTo>
                  <a:lnTo>
                    <a:pt x="50" y="460"/>
                  </a:lnTo>
                  <a:lnTo>
                    <a:pt x="49" y="461"/>
                  </a:lnTo>
                  <a:lnTo>
                    <a:pt x="48" y="461"/>
                  </a:lnTo>
                  <a:lnTo>
                    <a:pt x="47" y="460"/>
                  </a:lnTo>
                  <a:lnTo>
                    <a:pt x="48" y="459"/>
                  </a:lnTo>
                  <a:lnTo>
                    <a:pt x="47" y="457"/>
                  </a:lnTo>
                  <a:lnTo>
                    <a:pt x="50" y="455"/>
                  </a:lnTo>
                  <a:lnTo>
                    <a:pt x="52" y="454"/>
                  </a:lnTo>
                  <a:lnTo>
                    <a:pt x="50" y="455"/>
                  </a:lnTo>
                  <a:lnTo>
                    <a:pt x="52" y="454"/>
                  </a:lnTo>
                  <a:lnTo>
                    <a:pt x="52" y="453"/>
                  </a:lnTo>
                  <a:lnTo>
                    <a:pt x="50" y="452"/>
                  </a:lnTo>
                  <a:lnTo>
                    <a:pt x="48" y="451"/>
                  </a:lnTo>
                  <a:lnTo>
                    <a:pt x="47" y="451"/>
                  </a:lnTo>
                  <a:lnTo>
                    <a:pt x="49" y="450"/>
                  </a:lnTo>
                  <a:lnTo>
                    <a:pt x="53" y="450"/>
                  </a:lnTo>
                  <a:lnTo>
                    <a:pt x="56" y="451"/>
                  </a:lnTo>
                  <a:lnTo>
                    <a:pt x="57" y="451"/>
                  </a:lnTo>
                  <a:lnTo>
                    <a:pt x="57" y="450"/>
                  </a:lnTo>
                  <a:lnTo>
                    <a:pt x="56" y="446"/>
                  </a:lnTo>
                  <a:lnTo>
                    <a:pt x="53" y="443"/>
                  </a:lnTo>
                  <a:lnTo>
                    <a:pt x="52" y="442"/>
                  </a:lnTo>
                  <a:lnTo>
                    <a:pt x="48" y="442"/>
                  </a:lnTo>
                  <a:lnTo>
                    <a:pt x="47" y="442"/>
                  </a:lnTo>
                  <a:lnTo>
                    <a:pt x="47" y="441"/>
                  </a:lnTo>
                  <a:lnTo>
                    <a:pt x="46" y="441"/>
                  </a:lnTo>
                  <a:lnTo>
                    <a:pt x="45" y="439"/>
                  </a:lnTo>
                  <a:lnTo>
                    <a:pt x="42" y="436"/>
                  </a:lnTo>
                  <a:lnTo>
                    <a:pt x="41" y="435"/>
                  </a:lnTo>
                  <a:lnTo>
                    <a:pt x="40" y="434"/>
                  </a:lnTo>
                  <a:lnTo>
                    <a:pt x="39" y="434"/>
                  </a:lnTo>
                  <a:lnTo>
                    <a:pt x="38" y="433"/>
                  </a:lnTo>
                  <a:lnTo>
                    <a:pt x="37" y="433"/>
                  </a:lnTo>
                  <a:lnTo>
                    <a:pt x="36" y="439"/>
                  </a:lnTo>
                  <a:lnTo>
                    <a:pt x="35" y="438"/>
                  </a:lnTo>
                  <a:lnTo>
                    <a:pt x="35" y="432"/>
                  </a:lnTo>
                  <a:lnTo>
                    <a:pt x="36" y="430"/>
                  </a:lnTo>
                  <a:lnTo>
                    <a:pt x="36" y="428"/>
                  </a:lnTo>
                  <a:lnTo>
                    <a:pt x="35" y="427"/>
                  </a:lnTo>
                  <a:lnTo>
                    <a:pt x="34" y="426"/>
                  </a:lnTo>
                  <a:lnTo>
                    <a:pt x="32" y="424"/>
                  </a:lnTo>
                  <a:lnTo>
                    <a:pt x="32" y="421"/>
                  </a:lnTo>
                  <a:lnTo>
                    <a:pt x="30" y="421"/>
                  </a:lnTo>
                  <a:lnTo>
                    <a:pt x="29" y="421"/>
                  </a:lnTo>
                  <a:lnTo>
                    <a:pt x="28" y="420"/>
                  </a:lnTo>
                  <a:lnTo>
                    <a:pt x="27" y="420"/>
                  </a:lnTo>
                  <a:lnTo>
                    <a:pt x="26" y="420"/>
                  </a:lnTo>
                  <a:lnTo>
                    <a:pt x="24" y="423"/>
                  </a:lnTo>
                  <a:lnTo>
                    <a:pt x="22" y="425"/>
                  </a:lnTo>
                  <a:lnTo>
                    <a:pt x="22" y="426"/>
                  </a:lnTo>
                  <a:lnTo>
                    <a:pt x="21" y="426"/>
                  </a:lnTo>
                  <a:lnTo>
                    <a:pt x="19" y="424"/>
                  </a:lnTo>
                  <a:lnTo>
                    <a:pt x="17" y="424"/>
                  </a:lnTo>
                  <a:lnTo>
                    <a:pt x="16" y="425"/>
                  </a:lnTo>
                  <a:lnTo>
                    <a:pt x="13" y="422"/>
                  </a:lnTo>
                  <a:lnTo>
                    <a:pt x="10" y="421"/>
                  </a:lnTo>
                  <a:lnTo>
                    <a:pt x="8" y="420"/>
                  </a:lnTo>
                  <a:lnTo>
                    <a:pt x="7" y="419"/>
                  </a:lnTo>
                  <a:lnTo>
                    <a:pt x="7" y="418"/>
                  </a:lnTo>
                  <a:lnTo>
                    <a:pt x="6" y="418"/>
                  </a:lnTo>
                  <a:lnTo>
                    <a:pt x="6" y="417"/>
                  </a:lnTo>
                  <a:lnTo>
                    <a:pt x="4" y="416"/>
                  </a:lnTo>
                  <a:lnTo>
                    <a:pt x="8" y="406"/>
                  </a:lnTo>
                  <a:lnTo>
                    <a:pt x="9" y="403"/>
                  </a:lnTo>
                  <a:lnTo>
                    <a:pt x="11" y="398"/>
                  </a:lnTo>
                  <a:lnTo>
                    <a:pt x="12" y="395"/>
                  </a:lnTo>
                  <a:lnTo>
                    <a:pt x="12" y="394"/>
                  </a:lnTo>
                  <a:lnTo>
                    <a:pt x="11" y="394"/>
                  </a:lnTo>
                  <a:lnTo>
                    <a:pt x="7" y="390"/>
                  </a:lnTo>
                  <a:lnTo>
                    <a:pt x="5" y="388"/>
                  </a:lnTo>
                  <a:lnTo>
                    <a:pt x="4" y="386"/>
                  </a:lnTo>
                  <a:lnTo>
                    <a:pt x="3" y="385"/>
                  </a:lnTo>
                  <a:lnTo>
                    <a:pt x="0" y="383"/>
                  </a:lnTo>
                  <a:lnTo>
                    <a:pt x="0" y="382"/>
                  </a:lnTo>
                  <a:lnTo>
                    <a:pt x="2" y="382"/>
                  </a:lnTo>
                  <a:lnTo>
                    <a:pt x="4" y="382"/>
                  </a:lnTo>
                  <a:lnTo>
                    <a:pt x="6" y="382"/>
                  </a:lnTo>
                  <a:lnTo>
                    <a:pt x="7" y="382"/>
                  </a:lnTo>
                  <a:lnTo>
                    <a:pt x="10" y="381"/>
                  </a:lnTo>
                  <a:lnTo>
                    <a:pt x="14" y="380"/>
                  </a:lnTo>
                  <a:lnTo>
                    <a:pt x="15" y="378"/>
                  </a:lnTo>
                  <a:lnTo>
                    <a:pt x="16" y="378"/>
                  </a:lnTo>
                  <a:lnTo>
                    <a:pt x="17" y="379"/>
                  </a:lnTo>
                  <a:lnTo>
                    <a:pt x="20" y="383"/>
                  </a:lnTo>
                  <a:lnTo>
                    <a:pt x="21" y="385"/>
                  </a:lnTo>
                  <a:lnTo>
                    <a:pt x="28" y="390"/>
                  </a:lnTo>
                  <a:lnTo>
                    <a:pt x="29" y="390"/>
                  </a:lnTo>
                  <a:lnTo>
                    <a:pt x="29" y="391"/>
                  </a:lnTo>
                  <a:lnTo>
                    <a:pt x="28" y="394"/>
                  </a:lnTo>
                  <a:lnTo>
                    <a:pt x="28" y="395"/>
                  </a:lnTo>
                  <a:lnTo>
                    <a:pt x="28" y="397"/>
                  </a:lnTo>
                  <a:lnTo>
                    <a:pt x="29" y="400"/>
                  </a:lnTo>
                  <a:lnTo>
                    <a:pt x="30" y="401"/>
                  </a:lnTo>
                  <a:lnTo>
                    <a:pt x="31" y="401"/>
                  </a:lnTo>
                  <a:lnTo>
                    <a:pt x="33" y="402"/>
                  </a:lnTo>
                  <a:lnTo>
                    <a:pt x="33" y="401"/>
                  </a:lnTo>
                  <a:lnTo>
                    <a:pt x="35" y="400"/>
                  </a:lnTo>
                  <a:lnTo>
                    <a:pt x="36" y="400"/>
                  </a:lnTo>
                  <a:lnTo>
                    <a:pt x="38" y="401"/>
                  </a:lnTo>
                  <a:lnTo>
                    <a:pt x="39" y="401"/>
                  </a:lnTo>
                  <a:lnTo>
                    <a:pt x="39" y="402"/>
                  </a:lnTo>
                  <a:lnTo>
                    <a:pt x="39" y="403"/>
                  </a:lnTo>
                  <a:lnTo>
                    <a:pt x="43" y="408"/>
                  </a:lnTo>
                  <a:lnTo>
                    <a:pt x="45" y="409"/>
                  </a:lnTo>
                  <a:lnTo>
                    <a:pt x="47" y="410"/>
                  </a:lnTo>
                  <a:lnTo>
                    <a:pt x="49" y="410"/>
                  </a:lnTo>
                  <a:lnTo>
                    <a:pt x="52" y="410"/>
                  </a:lnTo>
                  <a:lnTo>
                    <a:pt x="53" y="409"/>
                  </a:lnTo>
                  <a:lnTo>
                    <a:pt x="54" y="408"/>
                  </a:lnTo>
                  <a:lnTo>
                    <a:pt x="54" y="407"/>
                  </a:lnTo>
                  <a:lnTo>
                    <a:pt x="54" y="406"/>
                  </a:lnTo>
                  <a:lnTo>
                    <a:pt x="53" y="405"/>
                  </a:lnTo>
                  <a:lnTo>
                    <a:pt x="53" y="403"/>
                  </a:lnTo>
                  <a:lnTo>
                    <a:pt x="54" y="403"/>
                  </a:lnTo>
                  <a:lnTo>
                    <a:pt x="55" y="403"/>
                  </a:lnTo>
                  <a:lnTo>
                    <a:pt x="56" y="408"/>
                  </a:lnTo>
                  <a:lnTo>
                    <a:pt x="57" y="408"/>
                  </a:lnTo>
                  <a:lnTo>
                    <a:pt x="58" y="408"/>
                  </a:lnTo>
                  <a:lnTo>
                    <a:pt x="59" y="407"/>
                  </a:lnTo>
                  <a:lnTo>
                    <a:pt x="60" y="407"/>
                  </a:lnTo>
                  <a:lnTo>
                    <a:pt x="60" y="409"/>
                  </a:lnTo>
                  <a:lnTo>
                    <a:pt x="61" y="409"/>
                  </a:lnTo>
                  <a:lnTo>
                    <a:pt x="63" y="410"/>
                  </a:lnTo>
                  <a:lnTo>
                    <a:pt x="66" y="410"/>
                  </a:lnTo>
                  <a:lnTo>
                    <a:pt x="67" y="410"/>
                  </a:lnTo>
                  <a:lnTo>
                    <a:pt x="67" y="409"/>
                  </a:lnTo>
                  <a:lnTo>
                    <a:pt x="68" y="409"/>
                  </a:lnTo>
                  <a:lnTo>
                    <a:pt x="68" y="408"/>
                  </a:lnTo>
                  <a:lnTo>
                    <a:pt x="67" y="403"/>
                  </a:lnTo>
                  <a:lnTo>
                    <a:pt x="67" y="402"/>
                  </a:lnTo>
                  <a:lnTo>
                    <a:pt x="68" y="402"/>
                  </a:lnTo>
                  <a:lnTo>
                    <a:pt x="71" y="400"/>
                  </a:lnTo>
                  <a:lnTo>
                    <a:pt x="72" y="399"/>
                  </a:lnTo>
                  <a:lnTo>
                    <a:pt x="73" y="399"/>
                  </a:lnTo>
                  <a:lnTo>
                    <a:pt x="77" y="394"/>
                  </a:lnTo>
                  <a:lnTo>
                    <a:pt x="78" y="394"/>
                  </a:lnTo>
                  <a:lnTo>
                    <a:pt x="79" y="394"/>
                  </a:lnTo>
                  <a:lnTo>
                    <a:pt x="80" y="394"/>
                  </a:lnTo>
                  <a:lnTo>
                    <a:pt x="81" y="395"/>
                  </a:lnTo>
                  <a:lnTo>
                    <a:pt x="84" y="398"/>
                  </a:lnTo>
                  <a:lnTo>
                    <a:pt x="87" y="401"/>
                  </a:lnTo>
                  <a:lnTo>
                    <a:pt x="89" y="401"/>
                  </a:lnTo>
                  <a:lnTo>
                    <a:pt x="90" y="400"/>
                  </a:lnTo>
                  <a:lnTo>
                    <a:pt x="90" y="399"/>
                  </a:lnTo>
                  <a:lnTo>
                    <a:pt x="91" y="397"/>
                  </a:lnTo>
                  <a:lnTo>
                    <a:pt x="91" y="396"/>
                  </a:lnTo>
                  <a:lnTo>
                    <a:pt x="92" y="396"/>
                  </a:lnTo>
                  <a:lnTo>
                    <a:pt x="95" y="395"/>
                  </a:lnTo>
                  <a:lnTo>
                    <a:pt x="96" y="394"/>
                  </a:lnTo>
                  <a:lnTo>
                    <a:pt x="96" y="393"/>
                  </a:lnTo>
                  <a:lnTo>
                    <a:pt x="95" y="393"/>
                  </a:lnTo>
                  <a:lnTo>
                    <a:pt x="94" y="392"/>
                  </a:lnTo>
                  <a:lnTo>
                    <a:pt x="90" y="392"/>
                  </a:lnTo>
                  <a:lnTo>
                    <a:pt x="88" y="391"/>
                  </a:lnTo>
                  <a:lnTo>
                    <a:pt x="87" y="391"/>
                  </a:lnTo>
                  <a:lnTo>
                    <a:pt x="86" y="390"/>
                  </a:lnTo>
                  <a:lnTo>
                    <a:pt x="85" y="389"/>
                  </a:lnTo>
                  <a:lnTo>
                    <a:pt x="84" y="386"/>
                  </a:lnTo>
                  <a:lnTo>
                    <a:pt x="84" y="385"/>
                  </a:lnTo>
                  <a:lnTo>
                    <a:pt x="80" y="383"/>
                  </a:lnTo>
                  <a:lnTo>
                    <a:pt x="80" y="382"/>
                  </a:lnTo>
                  <a:lnTo>
                    <a:pt x="80" y="381"/>
                  </a:lnTo>
                  <a:lnTo>
                    <a:pt x="80" y="377"/>
                  </a:lnTo>
                  <a:lnTo>
                    <a:pt x="80" y="375"/>
                  </a:lnTo>
                  <a:lnTo>
                    <a:pt x="80" y="372"/>
                  </a:lnTo>
                  <a:lnTo>
                    <a:pt x="80" y="371"/>
                  </a:lnTo>
                  <a:lnTo>
                    <a:pt x="81" y="370"/>
                  </a:lnTo>
                  <a:lnTo>
                    <a:pt x="81" y="368"/>
                  </a:lnTo>
                  <a:lnTo>
                    <a:pt x="84" y="364"/>
                  </a:lnTo>
                  <a:lnTo>
                    <a:pt x="83" y="363"/>
                  </a:lnTo>
                  <a:lnTo>
                    <a:pt x="78" y="366"/>
                  </a:lnTo>
                  <a:lnTo>
                    <a:pt x="77" y="366"/>
                  </a:lnTo>
                  <a:lnTo>
                    <a:pt x="76" y="366"/>
                  </a:lnTo>
                  <a:lnTo>
                    <a:pt x="76" y="364"/>
                  </a:lnTo>
                  <a:lnTo>
                    <a:pt x="76" y="363"/>
                  </a:lnTo>
                  <a:lnTo>
                    <a:pt x="75" y="364"/>
                  </a:lnTo>
                  <a:lnTo>
                    <a:pt x="75" y="363"/>
                  </a:lnTo>
                  <a:lnTo>
                    <a:pt x="76" y="360"/>
                  </a:lnTo>
                  <a:lnTo>
                    <a:pt x="76" y="359"/>
                  </a:lnTo>
                  <a:lnTo>
                    <a:pt x="78" y="359"/>
                  </a:lnTo>
                  <a:lnTo>
                    <a:pt x="78" y="357"/>
                  </a:lnTo>
                  <a:lnTo>
                    <a:pt x="79" y="356"/>
                  </a:lnTo>
                  <a:lnTo>
                    <a:pt x="80" y="355"/>
                  </a:lnTo>
                  <a:lnTo>
                    <a:pt x="80" y="354"/>
                  </a:lnTo>
                  <a:lnTo>
                    <a:pt x="80" y="351"/>
                  </a:lnTo>
                  <a:lnTo>
                    <a:pt x="80" y="350"/>
                  </a:lnTo>
                  <a:lnTo>
                    <a:pt x="82" y="349"/>
                  </a:lnTo>
                  <a:lnTo>
                    <a:pt x="82" y="348"/>
                  </a:lnTo>
                  <a:lnTo>
                    <a:pt x="82" y="347"/>
                  </a:lnTo>
                  <a:lnTo>
                    <a:pt x="82" y="345"/>
                  </a:lnTo>
                  <a:lnTo>
                    <a:pt x="82" y="344"/>
                  </a:lnTo>
                  <a:lnTo>
                    <a:pt x="81" y="344"/>
                  </a:lnTo>
                  <a:lnTo>
                    <a:pt x="79" y="343"/>
                  </a:lnTo>
                  <a:lnTo>
                    <a:pt x="78" y="342"/>
                  </a:lnTo>
                  <a:lnTo>
                    <a:pt x="78" y="341"/>
                  </a:lnTo>
                  <a:lnTo>
                    <a:pt x="79" y="341"/>
                  </a:lnTo>
                  <a:lnTo>
                    <a:pt x="81" y="342"/>
                  </a:lnTo>
                  <a:lnTo>
                    <a:pt x="82" y="341"/>
                  </a:lnTo>
                  <a:lnTo>
                    <a:pt x="83" y="341"/>
                  </a:lnTo>
                  <a:lnTo>
                    <a:pt x="83" y="340"/>
                  </a:lnTo>
                  <a:lnTo>
                    <a:pt x="82" y="338"/>
                  </a:lnTo>
                  <a:lnTo>
                    <a:pt x="82" y="337"/>
                  </a:lnTo>
                  <a:lnTo>
                    <a:pt x="83" y="337"/>
                  </a:lnTo>
                  <a:lnTo>
                    <a:pt x="84" y="337"/>
                  </a:lnTo>
                  <a:lnTo>
                    <a:pt x="85" y="338"/>
                  </a:lnTo>
                  <a:lnTo>
                    <a:pt x="86" y="340"/>
                  </a:lnTo>
                  <a:lnTo>
                    <a:pt x="88" y="342"/>
                  </a:lnTo>
                  <a:lnTo>
                    <a:pt x="89" y="345"/>
                  </a:lnTo>
                  <a:lnTo>
                    <a:pt x="90" y="345"/>
                  </a:lnTo>
                  <a:lnTo>
                    <a:pt x="91" y="344"/>
                  </a:lnTo>
                  <a:lnTo>
                    <a:pt x="90" y="343"/>
                  </a:lnTo>
                  <a:lnTo>
                    <a:pt x="89" y="340"/>
                  </a:lnTo>
                  <a:lnTo>
                    <a:pt x="88" y="337"/>
                  </a:lnTo>
                  <a:lnTo>
                    <a:pt x="86" y="334"/>
                  </a:lnTo>
                  <a:lnTo>
                    <a:pt x="87" y="333"/>
                  </a:lnTo>
                  <a:lnTo>
                    <a:pt x="87" y="332"/>
                  </a:lnTo>
                  <a:lnTo>
                    <a:pt x="85" y="332"/>
                  </a:lnTo>
                  <a:lnTo>
                    <a:pt x="84" y="331"/>
                  </a:lnTo>
                  <a:lnTo>
                    <a:pt x="84" y="330"/>
                  </a:lnTo>
                  <a:lnTo>
                    <a:pt x="83" y="329"/>
                  </a:lnTo>
                  <a:lnTo>
                    <a:pt x="83" y="327"/>
                  </a:lnTo>
                  <a:lnTo>
                    <a:pt x="83" y="325"/>
                  </a:lnTo>
                  <a:lnTo>
                    <a:pt x="83" y="324"/>
                  </a:lnTo>
                  <a:lnTo>
                    <a:pt x="83" y="323"/>
                  </a:lnTo>
                  <a:lnTo>
                    <a:pt x="82" y="321"/>
                  </a:lnTo>
                  <a:lnTo>
                    <a:pt x="81" y="320"/>
                  </a:lnTo>
                  <a:lnTo>
                    <a:pt x="80" y="320"/>
                  </a:lnTo>
                  <a:lnTo>
                    <a:pt x="79" y="320"/>
                  </a:lnTo>
                  <a:lnTo>
                    <a:pt x="79" y="321"/>
                  </a:lnTo>
                  <a:lnTo>
                    <a:pt x="79" y="322"/>
                  </a:lnTo>
                  <a:lnTo>
                    <a:pt x="79" y="323"/>
                  </a:lnTo>
                  <a:lnTo>
                    <a:pt x="78" y="324"/>
                  </a:lnTo>
                  <a:lnTo>
                    <a:pt x="78" y="326"/>
                  </a:lnTo>
                  <a:lnTo>
                    <a:pt x="77" y="327"/>
                  </a:lnTo>
                  <a:lnTo>
                    <a:pt x="77" y="329"/>
                  </a:lnTo>
                  <a:lnTo>
                    <a:pt x="76" y="327"/>
                  </a:lnTo>
                  <a:lnTo>
                    <a:pt x="75" y="324"/>
                  </a:lnTo>
                  <a:lnTo>
                    <a:pt x="74" y="324"/>
                  </a:lnTo>
                  <a:lnTo>
                    <a:pt x="72" y="324"/>
                  </a:lnTo>
                  <a:lnTo>
                    <a:pt x="71" y="325"/>
                  </a:lnTo>
                  <a:lnTo>
                    <a:pt x="69" y="325"/>
                  </a:lnTo>
                  <a:lnTo>
                    <a:pt x="67" y="326"/>
                  </a:lnTo>
                  <a:lnTo>
                    <a:pt x="66" y="327"/>
                  </a:lnTo>
                  <a:lnTo>
                    <a:pt x="65" y="327"/>
                  </a:lnTo>
                  <a:lnTo>
                    <a:pt x="66" y="326"/>
                  </a:lnTo>
                  <a:lnTo>
                    <a:pt x="66" y="325"/>
                  </a:lnTo>
                  <a:lnTo>
                    <a:pt x="67" y="325"/>
                  </a:lnTo>
                  <a:lnTo>
                    <a:pt x="67" y="324"/>
                  </a:lnTo>
                  <a:lnTo>
                    <a:pt x="66" y="324"/>
                  </a:lnTo>
                  <a:lnTo>
                    <a:pt x="62" y="323"/>
                  </a:lnTo>
                  <a:lnTo>
                    <a:pt x="61" y="323"/>
                  </a:lnTo>
                  <a:lnTo>
                    <a:pt x="62" y="322"/>
                  </a:lnTo>
                  <a:lnTo>
                    <a:pt x="63" y="322"/>
                  </a:lnTo>
                  <a:lnTo>
                    <a:pt x="65" y="322"/>
                  </a:lnTo>
                  <a:lnTo>
                    <a:pt x="66" y="322"/>
                  </a:lnTo>
                  <a:lnTo>
                    <a:pt x="66" y="323"/>
                  </a:lnTo>
                  <a:lnTo>
                    <a:pt x="67" y="322"/>
                  </a:lnTo>
                  <a:lnTo>
                    <a:pt x="68" y="321"/>
                  </a:lnTo>
                  <a:lnTo>
                    <a:pt x="68" y="320"/>
                  </a:lnTo>
                  <a:lnTo>
                    <a:pt x="67" y="320"/>
                  </a:lnTo>
                  <a:lnTo>
                    <a:pt x="65" y="319"/>
                  </a:lnTo>
                  <a:lnTo>
                    <a:pt x="63" y="318"/>
                  </a:lnTo>
                  <a:lnTo>
                    <a:pt x="63" y="317"/>
                  </a:lnTo>
                  <a:lnTo>
                    <a:pt x="65" y="315"/>
                  </a:lnTo>
                  <a:lnTo>
                    <a:pt x="62" y="311"/>
                  </a:lnTo>
                  <a:lnTo>
                    <a:pt x="62" y="309"/>
                  </a:lnTo>
                  <a:lnTo>
                    <a:pt x="62" y="308"/>
                  </a:lnTo>
                  <a:lnTo>
                    <a:pt x="61" y="308"/>
                  </a:lnTo>
                  <a:lnTo>
                    <a:pt x="59" y="311"/>
                  </a:lnTo>
                  <a:lnTo>
                    <a:pt x="58" y="312"/>
                  </a:lnTo>
                  <a:lnTo>
                    <a:pt x="56" y="313"/>
                  </a:lnTo>
                  <a:lnTo>
                    <a:pt x="55" y="314"/>
                  </a:lnTo>
                  <a:lnTo>
                    <a:pt x="54" y="314"/>
                  </a:lnTo>
                  <a:lnTo>
                    <a:pt x="53" y="314"/>
                  </a:lnTo>
                  <a:lnTo>
                    <a:pt x="53" y="313"/>
                  </a:lnTo>
                  <a:lnTo>
                    <a:pt x="53" y="312"/>
                  </a:lnTo>
                  <a:lnTo>
                    <a:pt x="53" y="311"/>
                  </a:lnTo>
                  <a:lnTo>
                    <a:pt x="54" y="310"/>
                  </a:lnTo>
                  <a:lnTo>
                    <a:pt x="55" y="308"/>
                  </a:lnTo>
                  <a:lnTo>
                    <a:pt x="56" y="306"/>
                  </a:lnTo>
                  <a:lnTo>
                    <a:pt x="56" y="305"/>
                  </a:lnTo>
                  <a:lnTo>
                    <a:pt x="56" y="304"/>
                  </a:lnTo>
                  <a:lnTo>
                    <a:pt x="55" y="303"/>
                  </a:lnTo>
                  <a:lnTo>
                    <a:pt x="55" y="302"/>
                  </a:lnTo>
                  <a:lnTo>
                    <a:pt x="57" y="299"/>
                  </a:lnTo>
                  <a:lnTo>
                    <a:pt x="57" y="298"/>
                  </a:lnTo>
                  <a:lnTo>
                    <a:pt x="57" y="297"/>
                  </a:lnTo>
                  <a:lnTo>
                    <a:pt x="56" y="296"/>
                  </a:lnTo>
                  <a:lnTo>
                    <a:pt x="55" y="296"/>
                  </a:lnTo>
                  <a:lnTo>
                    <a:pt x="51" y="290"/>
                  </a:lnTo>
                  <a:lnTo>
                    <a:pt x="50" y="288"/>
                  </a:lnTo>
                  <a:lnTo>
                    <a:pt x="49" y="286"/>
                  </a:lnTo>
                  <a:lnTo>
                    <a:pt x="48" y="284"/>
                  </a:lnTo>
                  <a:lnTo>
                    <a:pt x="47" y="282"/>
                  </a:lnTo>
                  <a:lnTo>
                    <a:pt x="46" y="279"/>
                  </a:lnTo>
                  <a:lnTo>
                    <a:pt x="45" y="279"/>
                  </a:lnTo>
                  <a:lnTo>
                    <a:pt x="44" y="279"/>
                  </a:lnTo>
                  <a:lnTo>
                    <a:pt x="42" y="280"/>
                  </a:lnTo>
                  <a:lnTo>
                    <a:pt x="41" y="280"/>
                  </a:lnTo>
                  <a:lnTo>
                    <a:pt x="40" y="280"/>
                  </a:lnTo>
                  <a:lnTo>
                    <a:pt x="39" y="280"/>
                  </a:lnTo>
                  <a:lnTo>
                    <a:pt x="36" y="279"/>
                  </a:lnTo>
                  <a:lnTo>
                    <a:pt x="32" y="277"/>
                  </a:lnTo>
                  <a:lnTo>
                    <a:pt x="30" y="278"/>
                  </a:lnTo>
                  <a:lnTo>
                    <a:pt x="29" y="278"/>
                  </a:lnTo>
                  <a:lnTo>
                    <a:pt x="28" y="278"/>
                  </a:lnTo>
                  <a:lnTo>
                    <a:pt x="27" y="278"/>
                  </a:lnTo>
                  <a:lnTo>
                    <a:pt x="28" y="277"/>
                  </a:lnTo>
                  <a:lnTo>
                    <a:pt x="30" y="277"/>
                  </a:lnTo>
                  <a:lnTo>
                    <a:pt x="30" y="276"/>
                  </a:lnTo>
                  <a:lnTo>
                    <a:pt x="31" y="274"/>
                  </a:lnTo>
                  <a:lnTo>
                    <a:pt x="30" y="273"/>
                  </a:lnTo>
                  <a:lnTo>
                    <a:pt x="25" y="268"/>
                  </a:lnTo>
                  <a:lnTo>
                    <a:pt x="25" y="267"/>
                  </a:lnTo>
                  <a:lnTo>
                    <a:pt x="26" y="267"/>
                  </a:lnTo>
                  <a:lnTo>
                    <a:pt x="31" y="270"/>
                  </a:lnTo>
                  <a:lnTo>
                    <a:pt x="32" y="271"/>
                  </a:lnTo>
                  <a:lnTo>
                    <a:pt x="33" y="271"/>
                  </a:lnTo>
                  <a:lnTo>
                    <a:pt x="35" y="272"/>
                  </a:lnTo>
                  <a:lnTo>
                    <a:pt x="37" y="274"/>
                  </a:lnTo>
                  <a:lnTo>
                    <a:pt x="38" y="274"/>
                  </a:lnTo>
                  <a:lnTo>
                    <a:pt x="39" y="274"/>
                  </a:lnTo>
                  <a:lnTo>
                    <a:pt x="40" y="273"/>
                  </a:lnTo>
                  <a:lnTo>
                    <a:pt x="40" y="272"/>
                  </a:lnTo>
                  <a:lnTo>
                    <a:pt x="40" y="271"/>
                  </a:lnTo>
                  <a:lnTo>
                    <a:pt x="39" y="270"/>
                  </a:lnTo>
                  <a:lnTo>
                    <a:pt x="39" y="269"/>
                  </a:lnTo>
                  <a:lnTo>
                    <a:pt x="38" y="268"/>
                  </a:lnTo>
                  <a:lnTo>
                    <a:pt x="38" y="266"/>
                  </a:lnTo>
                  <a:lnTo>
                    <a:pt x="38" y="264"/>
                  </a:lnTo>
                  <a:lnTo>
                    <a:pt x="37" y="263"/>
                  </a:lnTo>
                  <a:lnTo>
                    <a:pt x="32" y="257"/>
                  </a:lnTo>
                  <a:lnTo>
                    <a:pt x="30" y="255"/>
                  </a:lnTo>
                  <a:lnTo>
                    <a:pt x="30" y="254"/>
                  </a:lnTo>
                  <a:lnTo>
                    <a:pt x="32" y="255"/>
                  </a:lnTo>
                  <a:lnTo>
                    <a:pt x="33" y="256"/>
                  </a:lnTo>
                  <a:lnTo>
                    <a:pt x="36" y="257"/>
                  </a:lnTo>
                  <a:lnTo>
                    <a:pt x="38" y="259"/>
                  </a:lnTo>
                  <a:lnTo>
                    <a:pt x="39" y="259"/>
                  </a:lnTo>
                  <a:lnTo>
                    <a:pt x="40" y="259"/>
                  </a:lnTo>
                  <a:lnTo>
                    <a:pt x="40" y="255"/>
                  </a:lnTo>
                  <a:lnTo>
                    <a:pt x="40" y="249"/>
                  </a:lnTo>
                  <a:lnTo>
                    <a:pt x="41" y="241"/>
                  </a:lnTo>
                  <a:lnTo>
                    <a:pt x="45" y="233"/>
                  </a:lnTo>
                  <a:lnTo>
                    <a:pt x="49" y="221"/>
                  </a:lnTo>
                  <a:lnTo>
                    <a:pt x="51" y="212"/>
                  </a:lnTo>
                  <a:lnTo>
                    <a:pt x="57" y="202"/>
                  </a:lnTo>
                  <a:lnTo>
                    <a:pt x="61" y="195"/>
                  </a:lnTo>
                  <a:lnTo>
                    <a:pt x="68" y="187"/>
                  </a:lnTo>
                  <a:lnTo>
                    <a:pt x="69" y="185"/>
                  </a:lnTo>
                  <a:lnTo>
                    <a:pt x="74" y="176"/>
                  </a:lnTo>
                  <a:lnTo>
                    <a:pt x="79" y="170"/>
                  </a:lnTo>
                  <a:lnTo>
                    <a:pt x="84" y="165"/>
                  </a:lnTo>
                  <a:lnTo>
                    <a:pt x="90" y="157"/>
                  </a:lnTo>
                  <a:lnTo>
                    <a:pt x="96" y="151"/>
                  </a:lnTo>
                  <a:lnTo>
                    <a:pt x="96" y="150"/>
                  </a:lnTo>
                  <a:lnTo>
                    <a:pt x="96" y="149"/>
                  </a:lnTo>
                  <a:lnTo>
                    <a:pt x="95" y="148"/>
                  </a:lnTo>
                  <a:lnTo>
                    <a:pt x="95" y="147"/>
                  </a:lnTo>
                  <a:lnTo>
                    <a:pt x="95" y="146"/>
                  </a:lnTo>
                  <a:lnTo>
                    <a:pt x="94" y="145"/>
                  </a:lnTo>
                  <a:lnTo>
                    <a:pt x="94" y="144"/>
                  </a:lnTo>
                  <a:lnTo>
                    <a:pt x="94" y="143"/>
                  </a:lnTo>
                  <a:lnTo>
                    <a:pt x="94" y="142"/>
                  </a:lnTo>
                  <a:lnTo>
                    <a:pt x="95" y="142"/>
                  </a:lnTo>
                  <a:lnTo>
                    <a:pt x="95" y="141"/>
                  </a:lnTo>
                  <a:lnTo>
                    <a:pt x="96" y="140"/>
                  </a:lnTo>
                  <a:lnTo>
                    <a:pt x="96" y="139"/>
                  </a:lnTo>
                  <a:lnTo>
                    <a:pt x="97" y="139"/>
                  </a:lnTo>
                  <a:lnTo>
                    <a:pt x="97" y="138"/>
                  </a:lnTo>
                  <a:lnTo>
                    <a:pt x="98" y="138"/>
                  </a:lnTo>
                  <a:lnTo>
                    <a:pt x="98" y="137"/>
                  </a:lnTo>
                  <a:lnTo>
                    <a:pt x="98" y="136"/>
                  </a:lnTo>
                  <a:lnTo>
                    <a:pt x="98" y="135"/>
                  </a:lnTo>
                  <a:lnTo>
                    <a:pt x="98" y="134"/>
                  </a:lnTo>
                  <a:lnTo>
                    <a:pt x="98" y="133"/>
                  </a:lnTo>
                  <a:lnTo>
                    <a:pt x="97" y="132"/>
                  </a:lnTo>
                  <a:lnTo>
                    <a:pt x="96" y="132"/>
                  </a:lnTo>
                  <a:lnTo>
                    <a:pt x="96" y="133"/>
                  </a:lnTo>
                  <a:lnTo>
                    <a:pt x="96" y="134"/>
                  </a:lnTo>
                  <a:lnTo>
                    <a:pt x="95" y="135"/>
                  </a:lnTo>
                  <a:lnTo>
                    <a:pt x="94" y="136"/>
                  </a:lnTo>
                  <a:lnTo>
                    <a:pt x="93" y="137"/>
                  </a:lnTo>
                  <a:lnTo>
                    <a:pt x="91" y="139"/>
                  </a:lnTo>
                  <a:lnTo>
                    <a:pt x="91" y="140"/>
                  </a:lnTo>
                  <a:lnTo>
                    <a:pt x="90" y="141"/>
                  </a:lnTo>
                  <a:lnTo>
                    <a:pt x="90" y="143"/>
                  </a:lnTo>
                  <a:lnTo>
                    <a:pt x="90" y="144"/>
                  </a:lnTo>
                  <a:lnTo>
                    <a:pt x="90" y="145"/>
                  </a:lnTo>
                  <a:lnTo>
                    <a:pt x="90" y="146"/>
                  </a:lnTo>
                  <a:lnTo>
                    <a:pt x="90" y="147"/>
                  </a:lnTo>
                  <a:lnTo>
                    <a:pt x="90" y="148"/>
                  </a:lnTo>
                  <a:lnTo>
                    <a:pt x="90" y="149"/>
                  </a:lnTo>
                  <a:lnTo>
                    <a:pt x="90" y="150"/>
                  </a:lnTo>
                  <a:lnTo>
                    <a:pt x="90" y="151"/>
                  </a:lnTo>
                  <a:lnTo>
                    <a:pt x="90" y="152"/>
                  </a:lnTo>
                  <a:lnTo>
                    <a:pt x="89" y="152"/>
                  </a:lnTo>
                  <a:lnTo>
                    <a:pt x="88" y="153"/>
                  </a:lnTo>
                  <a:lnTo>
                    <a:pt x="87" y="153"/>
                  </a:lnTo>
                  <a:lnTo>
                    <a:pt x="86" y="153"/>
                  </a:lnTo>
                  <a:lnTo>
                    <a:pt x="86" y="152"/>
                  </a:lnTo>
                  <a:lnTo>
                    <a:pt x="86" y="150"/>
                  </a:lnTo>
                  <a:lnTo>
                    <a:pt x="85" y="150"/>
                  </a:lnTo>
                  <a:lnTo>
                    <a:pt x="85" y="149"/>
                  </a:lnTo>
                  <a:lnTo>
                    <a:pt x="84" y="148"/>
                  </a:lnTo>
                  <a:lnTo>
                    <a:pt x="84" y="147"/>
                  </a:lnTo>
                  <a:lnTo>
                    <a:pt x="84" y="146"/>
                  </a:lnTo>
                  <a:lnTo>
                    <a:pt x="84" y="145"/>
                  </a:lnTo>
                  <a:lnTo>
                    <a:pt x="85" y="143"/>
                  </a:lnTo>
                  <a:lnTo>
                    <a:pt x="85" y="142"/>
                  </a:lnTo>
                  <a:lnTo>
                    <a:pt x="85" y="141"/>
                  </a:lnTo>
                  <a:lnTo>
                    <a:pt x="85" y="140"/>
                  </a:lnTo>
                  <a:lnTo>
                    <a:pt x="84" y="140"/>
                  </a:lnTo>
                  <a:lnTo>
                    <a:pt x="84" y="139"/>
                  </a:lnTo>
                  <a:lnTo>
                    <a:pt x="84" y="140"/>
                  </a:lnTo>
                  <a:lnTo>
                    <a:pt x="83" y="140"/>
                  </a:lnTo>
                  <a:lnTo>
                    <a:pt x="82" y="140"/>
                  </a:lnTo>
                  <a:lnTo>
                    <a:pt x="82" y="139"/>
                  </a:lnTo>
                  <a:lnTo>
                    <a:pt x="81" y="139"/>
                  </a:lnTo>
                  <a:lnTo>
                    <a:pt x="81" y="138"/>
                  </a:lnTo>
                  <a:lnTo>
                    <a:pt x="82" y="138"/>
                  </a:lnTo>
                  <a:lnTo>
                    <a:pt x="82" y="137"/>
                  </a:lnTo>
                  <a:lnTo>
                    <a:pt x="83" y="137"/>
                  </a:lnTo>
                  <a:lnTo>
                    <a:pt x="83" y="136"/>
                  </a:lnTo>
                  <a:lnTo>
                    <a:pt x="84" y="135"/>
                  </a:lnTo>
                  <a:lnTo>
                    <a:pt x="84" y="134"/>
                  </a:lnTo>
                  <a:lnTo>
                    <a:pt x="84" y="133"/>
                  </a:lnTo>
                  <a:lnTo>
                    <a:pt x="84" y="132"/>
                  </a:lnTo>
                  <a:lnTo>
                    <a:pt x="85" y="132"/>
                  </a:lnTo>
                  <a:lnTo>
                    <a:pt x="85" y="131"/>
                  </a:lnTo>
                  <a:lnTo>
                    <a:pt x="86" y="131"/>
                  </a:lnTo>
                  <a:lnTo>
                    <a:pt x="86" y="130"/>
                  </a:lnTo>
                  <a:lnTo>
                    <a:pt x="86" y="129"/>
                  </a:lnTo>
                  <a:lnTo>
                    <a:pt x="86" y="128"/>
                  </a:lnTo>
                  <a:lnTo>
                    <a:pt x="87" y="127"/>
                  </a:lnTo>
                  <a:lnTo>
                    <a:pt x="86" y="126"/>
                  </a:lnTo>
                  <a:lnTo>
                    <a:pt x="86" y="125"/>
                  </a:lnTo>
                  <a:lnTo>
                    <a:pt x="87" y="124"/>
                  </a:lnTo>
                  <a:lnTo>
                    <a:pt x="88" y="124"/>
                  </a:lnTo>
                  <a:lnTo>
                    <a:pt x="88" y="123"/>
                  </a:lnTo>
                  <a:lnTo>
                    <a:pt x="89" y="121"/>
                  </a:lnTo>
                  <a:lnTo>
                    <a:pt x="90" y="121"/>
                  </a:lnTo>
                  <a:lnTo>
                    <a:pt x="90" y="119"/>
                  </a:lnTo>
                  <a:lnTo>
                    <a:pt x="91" y="118"/>
                  </a:lnTo>
                  <a:lnTo>
                    <a:pt x="91" y="117"/>
                  </a:lnTo>
                  <a:lnTo>
                    <a:pt x="91" y="116"/>
                  </a:lnTo>
                  <a:lnTo>
                    <a:pt x="92" y="115"/>
                  </a:lnTo>
                  <a:lnTo>
                    <a:pt x="93" y="115"/>
                  </a:lnTo>
                  <a:lnTo>
                    <a:pt x="93" y="114"/>
                  </a:lnTo>
                  <a:lnTo>
                    <a:pt x="94" y="114"/>
                  </a:lnTo>
                  <a:lnTo>
                    <a:pt x="94" y="113"/>
                  </a:lnTo>
                  <a:lnTo>
                    <a:pt x="94" y="112"/>
                  </a:lnTo>
                  <a:lnTo>
                    <a:pt x="94" y="111"/>
                  </a:lnTo>
                  <a:lnTo>
                    <a:pt x="93" y="109"/>
                  </a:lnTo>
                  <a:lnTo>
                    <a:pt x="93" y="108"/>
                  </a:lnTo>
                  <a:lnTo>
                    <a:pt x="94" y="108"/>
                  </a:lnTo>
                  <a:lnTo>
                    <a:pt x="95" y="108"/>
                  </a:lnTo>
                  <a:lnTo>
                    <a:pt x="96" y="108"/>
                  </a:lnTo>
                  <a:lnTo>
                    <a:pt x="97" y="108"/>
                  </a:lnTo>
                  <a:lnTo>
                    <a:pt x="97" y="107"/>
                  </a:lnTo>
                  <a:lnTo>
                    <a:pt x="101" y="105"/>
                  </a:lnTo>
                  <a:lnTo>
                    <a:pt x="102" y="105"/>
                  </a:lnTo>
                  <a:lnTo>
                    <a:pt x="100" y="104"/>
                  </a:lnTo>
                  <a:lnTo>
                    <a:pt x="99" y="103"/>
                  </a:lnTo>
                  <a:lnTo>
                    <a:pt x="99" y="102"/>
                  </a:lnTo>
                  <a:lnTo>
                    <a:pt x="99" y="100"/>
                  </a:lnTo>
                  <a:lnTo>
                    <a:pt x="99" y="99"/>
                  </a:lnTo>
                  <a:lnTo>
                    <a:pt x="99" y="98"/>
                  </a:lnTo>
                  <a:lnTo>
                    <a:pt x="100" y="98"/>
                  </a:lnTo>
                  <a:lnTo>
                    <a:pt x="100" y="97"/>
                  </a:lnTo>
                  <a:lnTo>
                    <a:pt x="99" y="96"/>
                  </a:lnTo>
                  <a:lnTo>
                    <a:pt x="98" y="93"/>
                  </a:lnTo>
                  <a:lnTo>
                    <a:pt x="97" y="92"/>
                  </a:lnTo>
                  <a:lnTo>
                    <a:pt x="98" y="92"/>
                  </a:lnTo>
                  <a:lnTo>
                    <a:pt x="98" y="91"/>
                  </a:lnTo>
                  <a:lnTo>
                    <a:pt x="98" y="90"/>
                  </a:lnTo>
                  <a:lnTo>
                    <a:pt x="98" y="89"/>
                  </a:lnTo>
                  <a:lnTo>
                    <a:pt x="97" y="88"/>
                  </a:lnTo>
                  <a:lnTo>
                    <a:pt x="96" y="88"/>
                  </a:lnTo>
                  <a:lnTo>
                    <a:pt x="95" y="86"/>
                  </a:lnTo>
                  <a:lnTo>
                    <a:pt x="95" y="85"/>
                  </a:lnTo>
                  <a:lnTo>
                    <a:pt x="95" y="84"/>
                  </a:lnTo>
                  <a:lnTo>
                    <a:pt x="96" y="84"/>
                  </a:lnTo>
                  <a:lnTo>
                    <a:pt x="96" y="83"/>
                  </a:lnTo>
                  <a:lnTo>
                    <a:pt x="97" y="83"/>
                  </a:lnTo>
                  <a:lnTo>
                    <a:pt x="97" y="82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7" y="79"/>
                  </a:lnTo>
                  <a:lnTo>
                    <a:pt x="97" y="78"/>
                  </a:lnTo>
                  <a:lnTo>
                    <a:pt x="98" y="78"/>
                  </a:lnTo>
                  <a:lnTo>
                    <a:pt x="107" y="68"/>
                  </a:lnTo>
                  <a:lnTo>
                    <a:pt x="107" y="69"/>
                  </a:lnTo>
                  <a:lnTo>
                    <a:pt x="108" y="70"/>
                  </a:lnTo>
                  <a:lnTo>
                    <a:pt x="108" y="71"/>
                  </a:lnTo>
                  <a:lnTo>
                    <a:pt x="109" y="71"/>
                  </a:lnTo>
                  <a:lnTo>
                    <a:pt x="109" y="72"/>
                  </a:lnTo>
                  <a:lnTo>
                    <a:pt x="110" y="73"/>
                  </a:lnTo>
                  <a:lnTo>
                    <a:pt x="110" y="74"/>
                  </a:lnTo>
                  <a:lnTo>
                    <a:pt x="111" y="74"/>
                  </a:lnTo>
                  <a:lnTo>
                    <a:pt x="111" y="75"/>
                  </a:lnTo>
                  <a:lnTo>
                    <a:pt x="112" y="75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14" y="77"/>
                  </a:lnTo>
                  <a:lnTo>
                    <a:pt x="115" y="78"/>
                  </a:lnTo>
                  <a:lnTo>
                    <a:pt x="116" y="79"/>
                  </a:lnTo>
                  <a:lnTo>
                    <a:pt x="117" y="79"/>
                  </a:lnTo>
                  <a:lnTo>
                    <a:pt x="118" y="80"/>
                  </a:lnTo>
                  <a:lnTo>
                    <a:pt x="119" y="81"/>
                  </a:lnTo>
                  <a:lnTo>
                    <a:pt x="120" y="81"/>
                  </a:lnTo>
                  <a:lnTo>
                    <a:pt x="121" y="81"/>
                  </a:lnTo>
                  <a:lnTo>
                    <a:pt x="122" y="82"/>
                  </a:lnTo>
                  <a:lnTo>
                    <a:pt x="123" y="82"/>
                  </a:lnTo>
                  <a:lnTo>
                    <a:pt x="124" y="83"/>
                  </a:lnTo>
                  <a:lnTo>
                    <a:pt x="125" y="83"/>
                  </a:lnTo>
                  <a:lnTo>
                    <a:pt x="126" y="83"/>
                  </a:lnTo>
                  <a:lnTo>
                    <a:pt x="127" y="83"/>
                  </a:lnTo>
                  <a:lnTo>
                    <a:pt x="128" y="83"/>
                  </a:lnTo>
                  <a:lnTo>
                    <a:pt x="129" y="83"/>
                  </a:lnTo>
                  <a:lnTo>
                    <a:pt x="129" y="84"/>
                  </a:lnTo>
                  <a:lnTo>
                    <a:pt x="130" y="84"/>
                  </a:lnTo>
                  <a:lnTo>
                    <a:pt x="131" y="84"/>
                  </a:lnTo>
                  <a:lnTo>
                    <a:pt x="152" y="84"/>
                  </a:lnTo>
                  <a:lnTo>
                    <a:pt x="156" y="83"/>
                  </a:lnTo>
                  <a:lnTo>
                    <a:pt x="160" y="82"/>
                  </a:lnTo>
                  <a:lnTo>
                    <a:pt x="165" y="80"/>
                  </a:lnTo>
                  <a:lnTo>
                    <a:pt x="180" y="91"/>
                  </a:lnTo>
                  <a:lnTo>
                    <a:pt x="185" y="94"/>
                  </a:lnTo>
                  <a:lnTo>
                    <a:pt x="192" y="98"/>
                  </a:lnTo>
                  <a:lnTo>
                    <a:pt x="212" y="110"/>
                  </a:lnTo>
                  <a:lnTo>
                    <a:pt x="213" y="110"/>
                  </a:lnTo>
                  <a:lnTo>
                    <a:pt x="214" y="110"/>
                  </a:lnTo>
                  <a:lnTo>
                    <a:pt x="215" y="110"/>
                  </a:lnTo>
                  <a:lnTo>
                    <a:pt x="216" y="111"/>
                  </a:lnTo>
                  <a:lnTo>
                    <a:pt x="217" y="111"/>
                  </a:lnTo>
                  <a:lnTo>
                    <a:pt x="218" y="111"/>
                  </a:lnTo>
                  <a:lnTo>
                    <a:pt x="219" y="111"/>
                  </a:lnTo>
                  <a:lnTo>
                    <a:pt x="220" y="111"/>
                  </a:lnTo>
                  <a:lnTo>
                    <a:pt x="221" y="111"/>
                  </a:lnTo>
                  <a:lnTo>
                    <a:pt x="222" y="111"/>
                  </a:lnTo>
                  <a:lnTo>
                    <a:pt x="223" y="111"/>
                  </a:lnTo>
                  <a:lnTo>
                    <a:pt x="224" y="111"/>
                  </a:lnTo>
                  <a:lnTo>
                    <a:pt x="226" y="111"/>
                  </a:lnTo>
                  <a:lnTo>
                    <a:pt x="227" y="111"/>
                  </a:lnTo>
                  <a:lnTo>
                    <a:pt x="228" y="111"/>
                  </a:lnTo>
                  <a:lnTo>
                    <a:pt x="229" y="111"/>
                  </a:lnTo>
                  <a:lnTo>
                    <a:pt x="230" y="110"/>
                  </a:lnTo>
                  <a:lnTo>
                    <a:pt x="231" y="110"/>
                  </a:lnTo>
                  <a:lnTo>
                    <a:pt x="232" y="110"/>
                  </a:lnTo>
                  <a:lnTo>
                    <a:pt x="233" y="109"/>
                  </a:lnTo>
                  <a:lnTo>
                    <a:pt x="234" y="109"/>
                  </a:lnTo>
                  <a:lnTo>
                    <a:pt x="235" y="109"/>
                  </a:lnTo>
                  <a:lnTo>
                    <a:pt x="236" y="108"/>
                  </a:lnTo>
                  <a:lnTo>
                    <a:pt x="237" y="107"/>
                  </a:lnTo>
                  <a:lnTo>
                    <a:pt x="238" y="107"/>
                  </a:lnTo>
                  <a:lnTo>
                    <a:pt x="239" y="106"/>
                  </a:lnTo>
                  <a:lnTo>
                    <a:pt x="240" y="105"/>
                  </a:lnTo>
                  <a:lnTo>
                    <a:pt x="241" y="105"/>
                  </a:lnTo>
                  <a:lnTo>
                    <a:pt x="242" y="104"/>
                  </a:lnTo>
                  <a:lnTo>
                    <a:pt x="243" y="103"/>
                  </a:lnTo>
                  <a:lnTo>
                    <a:pt x="244" y="102"/>
                  </a:lnTo>
                  <a:lnTo>
                    <a:pt x="245" y="100"/>
                  </a:lnTo>
                  <a:lnTo>
                    <a:pt x="245" y="99"/>
                  </a:lnTo>
                  <a:lnTo>
                    <a:pt x="246" y="99"/>
                  </a:lnTo>
                  <a:lnTo>
                    <a:pt x="246" y="98"/>
                  </a:lnTo>
                  <a:lnTo>
                    <a:pt x="247" y="97"/>
                  </a:lnTo>
                  <a:lnTo>
                    <a:pt x="247" y="96"/>
                  </a:lnTo>
                  <a:lnTo>
                    <a:pt x="248" y="96"/>
                  </a:lnTo>
                  <a:lnTo>
                    <a:pt x="248" y="95"/>
                  </a:lnTo>
                  <a:lnTo>
                    <a:pt x="249" y="94"/>
                  </a:lnTo>
                  <a:lnTo>
                    <a:pt x="249" y="93"/>
                  </a:lnTo>
                  <a:lnTo>
                    <a:pt x="249" y="92"/>
                  </a:lnTo>
                  <a:lnTo>
                    <a:pt x="250" y="92"/>
                  </a:lnTo>
                  <a:lnTo>
                    <a:pt x="250" y="91"/>
                  </a:lnTo>
                  <a:lnTo>
                    <a:pt x="250" y="90"/>
                  </a:lnTo>
                  <a:lnTo>
                    <a:pt x="250" y="89"/>
                  </a:lnTo>
                  <a:lnTo>
                    <a:pt x="251" y="88"/>
                  </a:lnTo>
                  <a:lnTo>
                    <a:pt x="251" y="87"/>
                  </a:lnTo>
                  <a:lnTo>
                    <a:pt x="251" y="86"/>
                  </a:lnTo>
                  <a:lnTo>
                    <a:pt x="251" y="85"/>
                  </a:lnTo>
                  <a:lnTo>
                    <a:pt x="251" y="84"/>
                  </a:lnTo>
                  <a:lnTo>
                    <a:pt x="251" y="83"/>
                  </a:lnTo>
                  <a:lnTo>
                    <a:pt x="251" y="82"/>
                  </a:lnTo>
                  <a:lnTo>
                    <a:pt x="251" y="81"/>
                  </a:lnTo>
                  <a:lnTo>
                    <a:pt x="251" y="80"/>
                  </a:lnTo>
                  <a:lnTo>
                    <a:pt x="251" y="79"/>
                  </a:lnTo>
                  <a:lnTo>
                    <a:pt x="251" y="78"/>
                  </a:lnTo>
                  <a:lnTo>
                    <a:pt x="251" y="77"/>
                  </a:lnTo>
                  <a:lnTo>
                    <a:pt x="251" y="76"/>
                  </a:lnTo>
                  <a:lnTo>
                    <a:pt x="251" y="75"/>
                  </a:lnTo>
                  <a:lnTo>
                    <a:pt x="250" y="74"/>
                  </a:lnTo>
                  <a:lnTo>
                    <a:pt x="250" y="73"/>
                  </a:lnTo>
                  <a:lnTo>
                    <a:pt x="250" y="72"/>
                  </a:lnTo>
                  <a:lnTo>
                    <a:pt x="250" y="71"/>
                  </a:lnTo>
                  <a:lnTo>
                    <a:pt x="249" y="71"/>
                  </a:lnTo>
                  <a:lnTo>
                    <a:pt x="249" y="70"/>
                  </a:lnTo>
                  <a:lnTo>
                    <a:pt x="249" y="69"/>
                  </a:lnTo>
                  <a:lnTo>
                    <a:pt x="248" y="68"/>
                  </a:lnTo>
                  <a:lnTo>
                    <a:pt x="248" y="67"/>
                  </a:lnTo>
                  <a:lnTo>
                    <a:pt x="247" y="67"/>
                  </a:lnTo>
                  <a:lnTo>
                    <a:pt x="247" y="66"/>
                  </a:lnTo>
                  <a:lnTo>
                    <a:pt x="246" y="65"/>
                  </a:lnTo>
                  <a:lnTo>
                    <a:pt x="246" y="64"/>
                  </a:lnTo>
                  <a:lnTo>
                    <a:pt x="245" y="64"/>
                  </a:lnTo>
                  <a:lnTo>
                    <a:pt x="245" y="63"/>
                  </a:lnTo>
                  <a:lnTo>
                    <a:pt x="244" y="62"/>
                  </a:lnTo>
                  <a:lnTo>
                    <a:pt x="243" y="61"/>
                  </a:lnTo>
                  <a:lnTo>
                    <a:pt x="242" y="60"/>
                  </a:lnTo>
                  <a:lnTo>
                    <a:pt x="241" y="59"/>
                  </a:lnTo>
                  <a:lnTo>
                    <a:pt x="240" y="59"/>
                  </a:lnTo>
                  <a:lnTo>
                    <a:pt x="240" y="58"/>
                  </a:lnTo>
                  <a:lnTo>
                    <a:pt x="239" y="58"/>
                  </a:lnTo>
                  <a:lnTo>
                    <a:pt x="238" y="57"/>
                  </a:lnTo>
                  <a:lnTo>
                    <a:pt x="237" y="57"/>
                  </a:lnTo>
                  <a:lnTo>
                    <a:pt x="216" y="46"/>
                  </a:lnTo>
                  <a:lnTo>
                    <a:pt x="209" y="41"/>
                  </a:lnTo>
                  <a:lnTo>
                    <a:pt x="228" y="34"/>
                  </a:lnTo>
                  <a:lnTo>
                    <a:pt x="228" y="33"/>
                  </a:lnTo>
                  <a:lnTo>
                    <a:pt x="229" y="33"/>
                  </a:lnTo>
                  <a:lnTo>
                    <a:pt x="230" y="33"/>
                  </a:lnTo>
                  <a:lnTo>
                    <a:pt x="231" y="32"/>
                  </a:lnTo>
                  <a:lnTo>
                    <a:pt x="232" y="32"/>
                  </a:lnTo>
                  <a:lnTo>
                    <a:pt x="232" y="31"/>
                  </a:lnTo>
                  <a:lnTo>
                    <a:pt x="233" y="31"/>
                  </a:lnTo>
                  <a:lnTo>
                    <a:pt x="234" y="30"/>
                  </a:lnTo>
                  <a:lnTo>
                    <a:pt x="234" y="29"/>
                  </a:lnTo>
                  <a:lnTo>
                    <a:pt x="235" y="29"/>
                  </a:lnTo>
                  <a:lnTo>
                    <a:pt x="236" y="28"/>
                  </a:lnTo>
                  <a:lnTo>
                    <a:pt x="237" y="27"/>
                  </a:lnTo>
                  <a:lnTo>
                    <a:pt x="238" y="26"/>
                  </a:lnTo>
                  <a:lnTo>
                    <a:pt x="239" y="24"/>
                  </a:lnTo>
                  <a:lnTo>
                    <a:pt x="239" y="23"/>
                  </a:lnTo>
                  <a:lnTo>
                    <a:pt x="240" y="22"/>
                  </a:lnTo>
                  <a:lnTo>
                    <a:pt x="241" y="21"/>
                  </a:lnTo>
                  <a:lnTo>
                    <a:pt x="241" y="20"/>
                  </a:lnTo>
                  <a:lnTo>
                    <a:pt x="241" y="19"/>
                  </a:lnTo>
                  <a:lnTo>
                    <a:pt x="242" y="19"/>
                  </a:lnTo>
                  <a:lnTo>
                    <a:pt x="242" y="18"/>
                  </a:lnTo>
                  <a:lnTo>
                    <a:pt x="242" y="17"/>
                  </a:lnTo>
                  <a:lnTo>
                    <a:pt x="243" y="16"/>
                  </a:lnTo>
                  <a:lnTo>
                    <a:pt x="243" y="15"/>
                  </a:lnTo>
                  <a:lnTo>
                    <a:pt x="243" y="14"/>
                  </a:lnTo>
                  <a:lnTo>
                    <a:pt x="244" y="13"/>
                  </a:lnTo>
                  <a:lnTo>
                    <a:pt x="244" y="12"/>
                  </a:lnTo>
                  <a:lnTo>
                    <a:pt x="244" y="11"/>
                  </a:lnTo>
                  <a:lnTo>
                    <a:pt x="244" y="10"/>
                  </a:lnTo>
                  <a:lnTo>
                    <a:pt x="244" y="9"/>
                  </a:lnTo>
                  <a:lnTo>
                    <a:pt x="244" y="8"/>
                  </a:lnTo>
                  <a:lnTo>
                    <a:pt x="244" y="7"/>
                  </a:lnTo>
                  <a:lnTo>
                    <a:pt x="244" y="6"/>
                  </a:lnTo>
                  <a:lnTo>
                    <a:pt x="244" y="5"/>
                  </a:lnTo>
                  <a:lnTo>
                    <a:pt x="244" y="4"/>
                  </a:lnTo>
                  <a:lnTo>
                    <a:pt x="244" y="3"/>
                  </a:lnTo>
                  <a:lnTo>
                    <a:pt x="244" y="2"/>
                  </a:lnTo>
                  <a:lnTo>
                    <a:pt x="244" y="1"/>
                  </a:lnTo>
                  <a:lnTo>
                    <a:pt x="244" y="0"/>
                  </a:lnTo>
                  <a:lnTo>
                    <a:pt x="256" y="0"/>
                  </a:lnTo>
                  <a:lnTo>
                    <a:pt x="270" y="0"/>
                  </a:lnTo>
                  <a:lnTo>
                    <a:pt x="270" y="1"/>
                  </a:lnTo>
                  <a:lnTo>
                    <a:pt x="293" y="1"/>
                  </a:lnTo>
                  <a:lnTo>
                    <a:pt x="303" y="1"/>
                  </a:lnTo>
                  <a:lnTo>
                    <a:pt x="306" y="1"/>
                  </a:lnTo>
                  <a:lnTo>
                    <a:pt x="307" y="3"/>
                  </a:lnTo>
                  <a:lnTo>
                    <a:pt x="309" y="12"/>
                  </a:lnTo>
                  <a:lnTo>
                    <a:pt x="311" y="17"/>
                  </a:lnTo>
                  <a:lnTo>
                    <a:pt x="312" y="19"/>
                  </a:lnTo>
                  <a:lnTo>
                    <a:pt x="312" y="20"/>
                  </a:lnTo>
                  <a:lnTo>
                    <a:pt x="313" y="21"/>
                  </a:lnTo>
                  <a:lnTo>
                    <a:pt x="314" y="26"/>
                  </a:lnTo>
                  <a:lnTo>
                    <a:pt x="316" y="33"/>
                  </a:lnTo>
                  <a:lnTo>
                    <a:pt x="321" y="46"/>
                  </a:lnTo>
                  <a:lnTo>
                    <a:pt x="329" y="71"/>
                  </a:lnTo>
                  <a:lnTo>
                    <a:pt x="330" y="73"/>
                  </a:lnTo>
                  <a:lnTo>
                    <a:pt x="334" y="84"/>
                  </a:lnTo>
                  <a:lnTo>
                    <a:pt x="334" y="85"/>
                  </a:lnTo>
                  <a:lnTo>
                    <a:pt x="336" y="90"/>
                  </a:lnTo>
                  <a:lnTo>
                    <a:pt x="340" y="99"/>
                  </a:lnTo>
                  <a:lnTo>
                    <a:pt x="347" y="119"/>
                  </a:lnTo>
                  <a:lnTo>
                    <a:pt x="349" y="123"/>
                  </a:lnTo>
                  <a:lnTo>
                    <a:pt x="349" y="125"/>
                  </a:lnTo>
                  <a:lnTo>
                    <a:pt x="350" y="126"/>
                  </a:lnTo>
                  <a:lnTo>
                    <a:pt x="350" y="127"/>
                  </a:lnTo>
                  <a:lnTo>
                    <a:pt x="361" y="156"/>
                  </a:lnTo>
                  <a:lnTo>
                    <a:pt x="363" y="161"/>
                  </a:lnTo>
                  <a:lnTo>
                    <a:pt x="363" y="159"/>
                  </a:lnTo>
                  <a:lnTo>
                    <a:pt x="367" y="166"/>
                  </a:lnTo>
                  <a:lnTo>
                    <a:pt x="370" y="171"/>
                  </a:lnTo>
                  <a:lnTo>
                    <a:pt x="371" y="172"/>
                  </a:lnTo>
                  <a:lnTo>
                    <a:pt x="373" y="174"/>
                  </a:lnTo>
                  <a:lnTo>
                    <a:pt x="376" y="178"/>
                  </a:lnTo>
                  <a:lnTo>
                    <a:pt x="378" y="180"/>
                  </a:lnTo>
                  <a:lnTo>
                    <a:pt x="382" y="183"/>
                  </a:lnTo>
                  <a:lnTo>
                    <a:pt x="391" y="190"/>
                  </a:lnTo>
                  <a:lnTo>
                    <a:pt x="395" y="192"/>
                  </a:lnTo>
                  <a:lnTo>
                    <a:pt x="395" y="193"/>
                  </a:lnTo>
                  <a:lnTo>
                    <a:pt x="402" y="197"/>
                  </a:lnTo>
                  <a:lnTo>
                    <a:pt x="404" y="199"/>
                  </a:lnTo>
                  <a:lnTo>
                    <a:pt x="406" y="201"/>
                  </a:lnTo>
                  <a:lnTo>
                    <a:pt x="409" y="203"/>
                  </a:lnTo>
                  <a:lnTo>
                    <a:pt x="411" y="204"/>
                  </a:lnTo>
                  <a:lnTo>
                    <a:pt x="412" y="206"/>
                  </a:lnTo>
                  <a:lnTo>
                    <a:pt x="418" y="210"/>
                  </a:lnTo>
                  <a:lnTo>
                    <a:pt x="426" y="216"/>
                  </a:lnTo>
                  <a:lnTo>
                    <a:pt x="427" y="217"/>
                  </a:lnTo>
                  <a:lnTo>
                    <a:pt x="434" y="222"/>
                  </a:lnTo>
                  <a:lnTo>
                    <a:pt x="451" y="235"/>
                  </a:lnTo>
                  <a:lnTo>
                    <a:pt x="458" y="241"/>
                  </a:lnTo>
                  <a:lnTo>
                    <a:pt x="460" y="242"/>
                  </a:lnTo>
                  <a:lnTo>
                    <a:pt x="468" y="248"/>
                  </a:lnTo>
                  <a:lnTo>
                    <a:pt x="478" y="257"/>
                  </a:lnTo>
                  <a:lnTo>
                    <a:pt x="482" y="260"/>
                  </a:lnTo>
                  <a:lnTo>
                    <a:pt x="491" y="268"/>
                  </a:lnTo>
                  <a:lnTo>
                    <a:pt x="494" y="271"/>
                  </a:lnTo>
                  <a:lnTo>
                    <a:pt x="499" y="275"/>
                  </a:lnTo>
                  <a:lnTo>
                    <a:pt x="503" y="279"/>
                  </a:lnTo>
                  <a:lnTo>
                    <a:pt x="505" y="282"/>
                  </a:lnTo>
                  <a:lnTo>
                    <a:pt x="509" y="285"/>
                  </a:lnTo>
                  <a:lnTo>
                    <a:pt x="516" y="292"/>
                  </a:lnTo>
                  <a:lnTo>
                    <a:pt x="517" y="292"/>
                  </a:lnTo>
                  <a:lnTo>
                    <a:pt x="522" y="297"/>
                  </a:lnTo>
                  <a:lnTo>
                    <a:pt x="523" y="298"/>
                  </a:lnTo>
                  <a:lnTo>
                    <a:pt x="534" y="308"/>
                  </a:lnTo>
                  <a:lnTo>
                    <a:pt x="542" y="316"/>
                  </a:lnTo>
                  <a:lnTo>
                    <a:pt x="549" y="321"/>
                  </a:lnTo>
                  <a:lnTo>
                    <a:pt x="554" y="326"/>
                  </a:lnTo>
                  <a:lnTo>
                    <a:pt x="555" y="326"/>
                  </a:lnTo>
                  <a:lnTo>
                    <a:pt x="563" y="335"/>
                  </a:lnTo>
                  <a:lnTo>
                    <a:pt x="567" y="338"/>
                  </a:lnTo>
                  <a:lnTo>
                    <a:pt x="568" y="339"/>
                  </a:lnTo>
                  <a:lnTo>
                    <a:pt x="569" y="340"/>
                  </a:lnTo>
                  <a:lnTo>
                    <a:pt x="575" y="347"/>
                  </a:lnTo>
                  <a:lnTo>
                    <a:pt x="585" y="358"/>
                  </a:lnTo>
                  <a:lnTo>
                    <a:pt x="585" y="359"/>
                  </a:lnTo>
                  <a:lnTo>
                    <a:pt x="586" y="360"/>
                  </a:lnTo>
                  <a:lnTo>
                    <a:pt x="594" y="368"/>
                  </a:lnTo>
                  <a:lnTo>
                    <a:pt x="603" y="379"/>
                  </a:lnTo>
                  <a:lnTo>
                    <a:pt x="604" y="379"/>
                  </a:lnTo>
                  <a:lnTo>
                    <a:pt x="604" y="380"/>
                  </a:lnTo>
                  <a:lnTo>
                    <a:pt x="604" y="381"/>
                  </a:lnTo>
                  <a:lnTo>
                    <a:pt x="604" y="383"/>
                  </a:lnTo>
                  <a:lnTo>
                    <a:pt x="604" y="387"/>
                  </a:lnTo>
                  <a:lnTo>
                    <a:pt x="604" y="392"/>
                  </a:lnTo>
                  <a:lnTo>
                    <a:pt x="604" y="395"/>
                  </a:lnTo>
                  <a:lnTo>
                    <a:pt x="604" y="407"/>
                  </a:lnTo>
                  <a:lnTo>
                    <a:pt x="604" y="409"/>
                  </a:lnTo>
                  <a:lnTo>
                    <a:pt x="604" y="414"/>
                  </a:lnTo>
                  <a:lnTo>
                    <a:pt x="604" y="417"/>
                  </a:lnTo>
                  <a:lnTo>
                    <a:pt x="604" y="421"/>
                  </a:lnTo>
                  <a:lnTo>
                    <a:pt x="604" y="425"/>
                  </a:lnTo>
                  <a:lnTo>
                    <a:pt x="604" y="434"/>
                  </a:lnTo>
                  <a:lnTo>
                    <a:pt x="604" y="438"/>
                  </a:lnTo>
                  <a:lnTo>
                    <a:pt x="604" y="439"/>
                  </a:lnTo>
                  <a:lnTo>
                    <a:pt x="604" y="441"/>
                  </a:lnTo>
                  <a:lnTo>
                    <a:pt x="603" y="460"/>
                  </a:lnTo>
                  <a:lnTo>
                    <a:pt x="604" y="461"/>
                  </a:lnTo>
                  <a:lnTo>
                    <a:pt x="604" y="462"/>
                  </a:lnTo>
                  <a:lnTo>
                    <a:pt x="604" y="463"/>
                  </a:lnTo>
                  <a:lnTo>
                    <a:pt x="604" y="464"/>
                  </a:lnTo>
                  <a:lnTo>
                    <a:pt x="604" y="466"/>
                  </a:lnTo>
                  <a:lnTo>
                    <a:pt x="605" y="467"/>
                  </a:lnTo>
                  <a:lnTo>
                    <a:pt x="606" y="469"/>
                  </a:lnTo>
                  <a:lnTo>
                    <a:pt x="610" y="476"/>
                  </a:lnTo>
                  <a:lnTo>
                    <a:pt x="614" y="485"/>
                  </a:lnTo>
                  <a:lnTo>
                    <a:pt x="615" y="488"/>
                  </a:lnTo>
                  <a:lnTo>
                    <a:pt x="617" y="491"/>
                  </a:lnTo>
                  <a:lnTo>
                    <a:pt x="619" y="496"/>
                  </a:lnTo>
                  <a:lnTo>
                    <a:pt x="619" y="497"/>
                  </a:lnTo>
                  <a:lnTo>
                    <a:pt x="620" y="498"/>
                  </a:lnTo>
                  <a:lnTo>
                    <a:pt x="619" y="498"/>
                  </a:lnTo>
                  <a:lnTo>
                    <a:pt x="615" y="498"/>
                  </a:lnTo>
                  <a:lnTo>
                    <a:pt x="613" y="499"/>
                  </a:lnTo>
                  <a:lnTo>
                    <a:pt x="613" y="500"/>
                  </a:lnTo>
                  <a:lnTo>
                    <a:pt x="612" y="500"/>
                  </a:lnTo>
                  <a:lnTo>
                    <a:pt x="611" y="500"/>
                  </a:lnTo>
                  <a:lnTo>
                    <a:pt x="611" y="501"/>
                  </a:lnTo>
                  <a:lnTo>
                    <a:pt x="610" y="501"/>
                  </a:lnTo>
                  <a:lnTo>
                    <a:pt x="609" y="501"/>
                  </a:lnTo>
                  <a:lnTo>
                    <a:pt x="608" y="501"/>
                  </a:lnTo>
                  <a:lnTo>
                    <a:pt x="607" y="501"/>
                  </a:lnTo>
                  <a:lnTo>
                    <a:pt x="606" y="501"/>
                  </a:lnTo>
                  <a:lnTo>
                    <a:pt x="600" y="501"/>
                  </a:lnTo>
                  <a:lnTo>
                    <a:pt x="591" y="501"/>
                  </a:lnTo>
                  <a:lnTo>
                    <a:pt x="591" y="500"/>
                  </a:lnTo>
                  <a:lnTo>
                    <a:pt x="591" y="499"/>
                  </a:lnTo>
                  <a:lnTo>
                    <a:pt x="591" y="498"/>
                  </a:lnTo>
                  <a:lnTo>
                    <a:pt x="575" y="498"/>
                  </a:lnTo>
                  <a:lnTo>
                    <a:pt x="573" y="497"/>
                  </a:lnTo>
                  <a:lnTo>
                    <a:pt x="572" y="498"/>
                  </a:lnTo>
                  <a:lnTo>
                    <a:pt x="571" y="499"/>
                  </a:lnTo>
                  <a:lnTo>
                    <a:pt x="569" y="499"/>
                  </a:lnTo>
                  <a:lnTo>
                    <a:pt x="568" y="500"/>
                  </a:lnTo>
                  <a:lnTo>
                    <a:pt x="566" y="501"/>
                  </a:lnTo>
                  <a:lnTo>
                    <a:pt x="564" y="502"/>
                  </a:lnTo>
                  <a:lnTo>
                    <a:pt x="563" y="502"/>
                  </a:lnTo>
                  <a:lnTo>
                    <a:pt x="560" y="502"/>
                  </a:lnTo>
                  <a:lnTo>
                    <a:pt x="559" y="502"/>
                  </a:lnTo>
                  <a:lnTo>
                    <a:pt x="559" y="500"/>
                  </a:lnTo>
                  <a:lnTo>
                    <a:pt x="545" y="500"/>
                  </a:lnTo>
                  <a:lnTo>
                    <a:pt x="479" y="500"/>
                  </a:lnTo>
                  <a:lnTo>
                    <a:pt x="456" y="500"/>
                  </a:lnTo>
                  <a:lnTo>
                    <a:pt x="461" y="513"/>
                  </a:lnTo>
                  <a:lnTo>
                    <a:pt x="463" y="519"/>
                  </a:lnTo>
                  <a:lnTo>
                    <a:pt x="463" y="520"/>
                  </a:lnTo>
                  <a:lnTo>
                    <a:pt x="463" y="532"/>
                  </a:lnTo>
                  <a:lnTo>
                    <a:pt x="463" y="542"/>
                  </a:lnTo>
                  <a:lnTo>
                    <a:pt x="463" y="562"/>
                  </a:lnTo>
                  <a:lnTo>
                    <a:pt x="463" y="564"/>
                  </a:lnTo>
                  <a:lnTo>
                    <a:pt x="463" y="565"/>
                  </a:lnTo>
                  <a:lnTo>
                    <a:pt x="463" y="567"/>
                  </a:lnTo>
                  <a:lnTo>
                    <a:pt x="464" y="593"/>
                  </a:lnTo>
                  <a:lnTo>
                    <a:pt x="464" y="600"/>
                  </a:lnTo>
                  <a:lnTo>
                    <a:pt x="464" y="603"/>
                  </a:lnTo>
                  <a:lnTo>
                    <a:pt x="464" y="608"/>
                  </a:lnTo>
                  <a:lnTo>
                    <a:pt x="465" y="614"/>
                  </a:lnTo>
                  <a:lnTo>
                    <a:pt x="468" y="622"/>
                  </a:lnTo>
                  <a:lnTo>
                    <a:pt x="469" y="624"/>
                  </a:lnTo>
                  <a:lnTo>
                    <a:pt x="469" y="626"/>
                  </a:lnTo>
                  <a:lnTo>
                    <a:pt x="470" y="630"/>
                  </a:lnTo>
                  <a:lnTo>
                    <a:pt x="472" y="636"/>
                  </a:lnTo>
                  <a:lnTo>
                    <a:pt x="472" y="637"/>
                  </a:lnTo>
                  <a:lnTo>
                    <a:pt x="472" y="638"/>
                  </a:lnTo>
                  <a:lnTo>
                    <a:pt x="473" y="639"/>
                  </a:lnTo>
                  <a:lnTo>
                    <a:pt x="473" y="640"/>
                  </a:lnTo>
                  <a:lnTo>
                    <a:pt x="473" y="641"/>
                  </a:lnTo>
                  <a:lnTo>
                    <a:pt x="474" y="642"/>
                  </a:lnTo>
                  <a:lnTo>
                    <a:pt x="476" y="646"/>
                  </a:lnTo>
                  <a:lnTo>
                    <a:pt x="479" y="650"/>
                  </a:lnTo>
                  <a:lnTo>
                    <a:pt x="488" y="666"/>
                  </a:lnTo>
                  <a:lnTo>
                    <a:pt x="494" y="678"/>
                  </a:lnTo>
                  <a:lnTo>
                    <a:pt x="495" y="678"/>
                  </a:lnTo>
                  <a:lnTo>
                    <a:pt x="492" y="673"/>
                  </a:lnTo>
                  <a:lnTo>
                    <a:pt x="489" y="667"/>
                  </a:lnTo>
                  <a:lnTo>
                    <a:pt x="486" y="661"/>
                  </a:lnTo>
                  <a:lnTo>
                    <a:pt x="482" y="654"/>
                  </a:lnTo>
                  <a:lnTo>
                    <a:pt x="480" y="651"/>
                  </a:lnTo>
                  <a:lnTo>
                    <a:pt x="495" y="651"/>
                  </a:lnTo>
                  <a:lnTo>
                    <a:pt x="509" y="651"/>
                  </a:lnTo>
                  <a:lnTo>
                    <a:pt x="511" y="651"/>
                  </a:lnTo>
                  <a:lnTo>
                    <a:pt x="521" y="651"/>
                  </a:lnTo>
                  <a:lnTo>
                    <a:pt x="531" y="651"/>
                  </a:lnTo>
                  <a:lnTo>
                    <a:pt x="535" y="651"/>
                  </a:lnTo>
                  <a:lnTo>
                    <a:pt x="545" y="651"/>
                  </a:lnTo>
                  <a:lnTo>
                    <a:pt x="591" y="651"/>
                  </a:lnTo>
                  <a:lnTo>
                    <a:pt x="592" y="651"/>
                  </a:lnTo>
                  <a:lnTo>
                    <a:pt x="596" y="656"/>
                  </a:lnTo>
                  <a:lnTo>
                    <a:pt x="599" y="660"/>
                  </a:lnTo>
                  <a:lnTo>
                    <a:pt x="596" y="656"/>
                  </a:lnTo>
                  <a:lnTo>
                    <a:pt x="606" y="669"/>
                  </a:lnTo>
                  <a:lnTo>
                    <a:pt x="607" y="671"/>
                  </a:lnTo>
                  <a:lnTo>
                    <a:pt x="608" y="672"/>
                  </a:lnTo>
                  <a:lnTo>
                    <a:pt x="607" y="672"/>
                  </a:lnTo>
                  <a:lnTo>
                    <a:pt x="605" y="672"/>
                  </a:lnTo>
                  <a:lnTo>
                    <a:pt x="603" y="673"/>
                  </a:lnTo>
                  <a:lnTo>
                    <a:pt x="598" y="675"/>
                  </a:lnTo>
                  <a:lnTo>
                    <a:pt x="593" y="678"/>
                  </a:lnTo>
                  <a:lnTo>
                    <a:pt x="584" y="682"/>
                  </a:lnTo>
                  <a:lnTo>
                    <a:pt x="582" y="683"/>
                  </a:lnTo>
                  <a:lnTo>
                    <a:pt x="579" y="684"/>
                  </a:lnTo>
                  <a:lnTo>
                    <a:pt x="577" y="685"/>
                  </a:lnTo>
                  <a:lnTo>
                    <a:pt x="574" y="687"/>
                  </a:lnTo>
                  <a:lnTo>
                    <a:pt x="573" y="687"/>
                  </a:lnTo>
                  <a:lnTo>
                    <a:pt x="572" y="688"/>
                  </a:lnTo>
                  <a:lnTo>
                    <a:pt x="570" y="689"/>
                  </a:lnTo>
                  <a:lnTo>
                    <a:pt x="568" y="689"/>
                  </a:lnTo>
                  <a:lnTo>
                    <a:pt x="567" y="690"/>
                  </a:lnTo>
                  <a:lnTo>
                    <a:pt x="564" y="691"/>
                  </a:lnTo>
                  <a:lnTo>
                    <a:pt x="561" y="692"/>
                  </a:lnTo>
                  <a:lnTo>
                    <a:pt x="559" y="693"/>
                  </a:lnTo>
                  <a:lnTo>
                    <a:pt x="558" y="694"/>
                  </a:lnTo>
                  <a:lnTo>
                    <a:pt x="538" y="703"/>
                  </a:lnTo>
                  <a:lnTo>
                    <a:pt x="536" y="703"/>
                  </a:lnTo>
                  <a:lnTo>
                    <a:pt x="534" y="705"/>
                  </a:lnTo>
                  <a:lnTo>
                    <a:pt x="531" y="706"/>
                  </a:lnTo>
                  <a:lnTo>
                    <a:pt x="529" y="706"/>
                  </a:lnTo>
                  <a:lnTo>
                    <a:pt x="528" y="707"/>
                  </a:lnTo>
                  <a:lnTo>
                    <a:pt x="521" y="711"/>
                  </a:lnTo>
                  <a:lnTo>
                    <a:pt x="519" y="712"/>
                  </a:lnTo>
                  <a:lnTo>
                    <a:pt x="517" y="713"/>
                  </a:lnTo>
                  <a:lnTo>
                    <a:pt x="516" y="714"/>
                  </a:lnTo>
                  <a:lnTo>
                    <a:pt x="513" y="716"/>
                  </a:lnTo>
                  <a:lnTo>
                    <a:pt x="508" y="719"/>
                  </a:lnTo>
                  <a:lnTo>
                    <a:pt x="505" y="721"/>
                  </a:lnTo>
                  <a:lnTo>
                    <a:pt x="502" y="722"/>
                  </a:lnTo>
                  <a:lnTo>
                    <a:pt x="500" y="724"/>
                  </a:lnTo>
                  <a:lnTo>
                    <a:pt x="499" y="724"/>
                  </a:lnTo>
                  <a:lnTo>
                    <a:pt x="497" y="725"/>
                  </a:lnTo>
                  <a:lnTo>
                    <a:pt x="493" y="728"/>
                  </a:lnTo>
                  <a:lnTo>
                    <a:pt x="490" y="730"/>
                  </a:lnTo>
                  <a:lnTo>
                    <a:pt x="486" y="732"/>
                  </a:lnTo>
                  <a:lnTo>
                    <a:pt x="483" y="734"/>
                  </a:lnTo>
                  <a:lnTo>
                    <a:pt x="478" y="737"/>
                  </a:lnTo>
                  <a:lnTo>
                    <a:pt x="473" y="740"/>
                  </a:lnTo>
                  <a:lnTo>
                    <a:pt x="470" y="741"/>
                  </a:lnTo>
                  <a:lnTo>
                    <a:pt x="468" y="743"/>
                  </a:lnTo>
                  <a:lnTo>
                    <a:pt x="465" y="744"/>
                  </a:lnTo>
                  <a:lnTo>
                    <a:pt x="462" y="745"/>
                  </a:lnTo>
                  <a:lnTo>
                    <a:pt x="459" y="747"/>
                  </a:lnTo>
                  <a:lnTo>
                    <a:pt x="457" y="748"/>
                  </a:lnTo>
                  <a:lnTo>
                    <a:pt x="455" y="749"/>
                  </a:lnTo>
                  <a:lnTo>
                    <a:pt x="445" y="755"/>
                  </a:lnTo>
                  <a:lnTo>
                    <a:pt x="443" y="756"/>
                  </a:lnTo>
                  <a:lnTo>
                    <a:pt x="441" y="757"/>
                  </a:lnTo>
                  <a:lnTo>
                    <a:pt x="438" y="759"/>
                  </a:lnTo>
                  <a:lnTo>
                    <a:pt x="435" y="760"/>
                  </a:lnTo>
                  <a:lnTo>
                    <a:pt x="433" y="762"/>
                  </a:lnTo>
                  <a:lnTo>
                    <a:pt x="430" y="763"/>
                  </a:lnTo>
                  <a:lnTo>
                    <a:pt x="422" y="767"/>
                  </a:lnTo>
                  <a:lnTo>
                    <a:pt x="420" y="768"/>
                  </a:lnTo>
                  <a:lnTo>
                    <a:pt x="418" y="770"/>
                  </a:lnTo>
                  <a:lnTo>
                    <a:pt x="416" y="771"/>
                  </a:lnTo>
                  <a:lnTo>
                    <a:pt x="413" y="772"/>
                  </a:lnTo>
                  <a:lnTo>
                    <a:pt x="411" y="774"/>
                  </a:lnTo>
                  <a:lnTo>
                    <a:pt x="410" y="774"/>
                  </a:lnTo>
                  <a:lnTo>
                    <a:pt x="409" y="774"/>
                  </a:lnTo>
                  <a:lnTo>
                    <a:pt x="409" y="775"/>
                  </a:lnTo>
                  <a:lnTo>
                    <a:pt x="408" y="775"/>
                  </a:lnTo>
                  <a:lnTo>
                    <a:pt x="408" y="755"/>
                  </a:lnTo>
                  <a:lnTo>
                    <a:pt x="371" y="755"/>
                  </a:lnTo>
                  <a:lnTo>
                    <a:pt x="367" y="755"/>
                  </a:lnTo>
                  <a:lnTo>
                    <a:pt x="366" y="755"/>
                  </a:lnTo>
                  <a:lnTo>
                    <a:pt x="362" y="755"/>
                  </a:lnTo>
                  <a:lnTo>
                    <a:pt x="343" y="754"/>
                  </a:lnTo>
                  <a:lnTo>
                    <a:pt x="342" y="754"/>
                  </a:lnTo>
                  <a:lnTo>
                    <a:pt x="336" y="754"/>
                  </a:lnTo>
                  <a:lnTo>
                    <a:pt x="332" y="754"/>
                  </a:lnTo>
                  <a:lnTo>
                    <a:pt x="331" y="754"/>
                  </a:lnTo>
                  <a:lnTo>
                    <a:pt x="326" y="754"/>
                  </a:lnTo>
                  <a:lnTo>
                    <a:pt x="306" y="754"/>
                  </a:lnTo>
                  <a:lnTo>
                    <a:pt x="307" y="749"/>
                  </a:lnTo>
                  <a:lnTo>
                    <a:pt x="309" y="743"/>
                  </a:lnTo>
                  <a:lnTo>
                    <a:pt x="307" y="743"/>
                  </a:lnTo>
                  <a:lnTo>
                    <a:pt x="307" y="744"/>
                  </a:lnTo>
                  <a:lnTo>
                    <a:pt x="303" y="743"/>
                  </a:lnTo>
                  <a:lnTo>
                    <a:pt x="302" y="745"/>
                  </a:lnTo>
                  <a:lnTo>
                    <a:pt x="299" y="745"/>
                  </a:lnTo>
                  <a:lnTo>
                    <a:pt x="296" y="745"/>
                  </a:lnTo>
                  <a:lnTo>
                    <a:pt x="293" y="744"/>
                  </a:lnTo>
                  <a:lnTo>
                    <a:pt x="293" y="747"/>
                  </a:lnTo>
                  <a:lnTo>
                    <a:pt x="293" y="748"/>
                  </a:lnTo>
                  <a:lnTo>
                    <a:pt x="293" y="749"/>
                  </a:lnTo>
                  <a:lnTo>
                    <a:pt x="292" y="748"/>
                  </a:lnTo>
                  <a:lnTo>
                    <a:pt x="291" y="748"/>
                  </a:lnTo>
                  <a:lnTo>
                    <a:pt x="291" y="747"/>
                  </a:lnTo>
                  <a:lnTo>
                    <a:pt x="291" y="746"/>
                  </a:lnTo>
                  <a:lnTo>
                    <a:pt x="292" y="745"/>
                  </a:lnTo>
                  <a:lnTo>
                    <a:pt x="292" y="744"/>
                  </a:lnTo>
                  <a:lnTo>
                    <a:pt x="292" y="743"/>
                  </a:lnTo>
                  <a:lnTo>
                    <a:pt x="292" y="742"/>
                  </a:lnTo>
                  <a:lnTo>
                    <a:pt x="292" y="741"/>
                  </a:lnTo>
                  <a:lnTo>
                    <a:pt x="292" y="740"/>
                  </a:lnTo>
                  <a:lnTo>
                    <a:pt x="291" y="740"/>
                  </a:lnTo>
                  <a:lnTo>
                    <a:pt x="292" y="739"/>
                  </a:lnTo>
                  <a:lnTo>
                    <a:pt x="291" y="739"/>
                  </a:lnTo>
                  <a:lnTo>
                    <a:pt x="291" y="738"/>
                  </a:lnTo>
                  <a:lnTo>
                    <a:pt x="291" y="737"/>
                  </a:lnTo>
                  <a:lnTo>
                    <a:pt x="291" y="736"/>
                  </a:lnTo>
                  <a:lnTo>
                    <a:pt x="291" y="735"/>
                  </a:lnTo>
                  <a:lnTo>
                    <a:pt x="291" y="734"/>
                  </a:lnTo>
                  <a:lnTo>
                    <a:pt x="290" y="734"/>
                  </a:lnTo>
                  <a:lnTo>
                    <a:pt x="290" y="733"/>
                  </a:lnTo>
                  <a:lnTo>
                    <a:pt x="289" y="732"/>
                  </a:lnTo>
                  <a:lnTo>
                    <a:pt x="289" y="731"/>
                  </a:lnTo>
                  <a:lnTo>
                    <a:pt x="289" y="730"/>
                  </a:lnTo>
                  <a:lnTo>
                    <a:pt x="289" y="729"/>
                  </a:lnTo>
                  <a:lnTo>
                    <a:pt x="289" y="728"/>
                  </a:lnTo>
                  <a:lnTo>
                    <a:pt x="290" y="728"/>
                  </a:lnTo>
                  <a:lnTo>
                    <a:pt x="290" y="727"/>
                  </a:lnTo>
                  <a:lnTo>
                    <a:pt x="291" y="726"/>
                  </a:lnTo>
                  <a:lnTo>
                    <a:pt x="291" y="725"/>
                  </a:lnTo>
                  <a:lnTo>
                    <a:pt x="292" y="724"/>
                  </a:lnTo>
                  <a:lnTo>
                    <a:pt x="293" y="724"/>
                  </a:lnTo>
                  <a:lnTo>
                    <a:pt x="293" y="723"/>
                  </a:lnTo>
                  <a:lnTo>
                    <a:pt x="294" y="723"/>
                  </a:lnTo>
                  <a:lnTo>
                    <a:pt x="295" y="723"/>
                  </a:lnTo>
                  <a:lnTo>
                    <a:pt x="295" y="722"/>
                  </a:lnTo>
                  <a:lnTo>
                    <a:pt x="294" y="722"/>
                  </a:lnTo>
                  <a:lnTo>
                    <a:pt x="293" y="722"/>
                  </a:lnTo>
                  <a:lnTo>
                    <a:pt x="292" y="722"/>
                  </a:lnTo>
                  <a:lnTo>
                    <a:pt x="292" y="723"/>
                  </a:lnTo>
                  <a:lnTo>
                    <a:pt x="292" y="722"/>
                  </a:lnTo>
                  <a:lnTo>
                    <a:pt x="292" y="723"/>
                  </a:lnTo>
                  <a:lnTo>
                    <a:pt x="292" y="722"/>
                  </a:lnTo>
                  <a:lnTo>
                    <a:pt x="291" y="722"/>
                  </a:lnTo>
                  <a:lnTo>
                    <a:pt x="291" y="723"/>
                  </a:lnTo>
                  <a:lnTo>
                    <a:pt x="290" y="723"/>
                  </a:lnTo>
                  <a:lnTo>
                    <a:pt x="289" y="723"/>
                  </a:lnTo>
                  <a:lnTo>
                    <a:pt x="289" y="724"/>
                  </a:lnTo>
                  <a:lnTo>
                    <a:pt x="288" y="724"/>
                  </a:lnTo>
                  <a:lnTo>
                    <a:pt x="287" y="725"/>
                  </a:lnTo>
                  <a:lnTo>
                    <a:pt x="286" y="725"/>
                  </a:lnTo>
                  <a:lnTo>
                    <a:pt x="285" y="725"/>
                  </a:lnTo>
                  <a:lnTo>
                    <a:pt x="285" y="724"/>
                  </a:lnTo>
                  <a:lnTo>
                    <a:pt x="284" y="724"/>
                  </a:lnTo>
                  <a:lnTo>
                    <a:pt x="284" y="723"/>
                  </a:lnTo>
                  <a:lnTo>
                    <a:pt x="283" y="723"/>
                  </a:lnTo>
                  <a:lnTo>
                    <a:pt x="282" y="723"/>
                  </a:lnTo>
                  <a:lnTo>
                    <a:pt x="282" y="722"/>
                  </a:lnTo>
                  <a:lnTo>
                    <a:pt x="281" y="722"/>
                  </a:lnTo>
                  <a:lnTo>
                    <a:pt x="280" y="722"/>
                  </a:lnTo>
                  <a:lnTo>
                    <a:pt x="279" y="722"/>
                  </a:lnTo>
                  <a:lnTo>
                    <a:pt x="279" y="721"/>
                  </a:lnTo>
                  <a:lnTo>
                    <a:pt x="278" y="721"/>
                  </a:lnTo>
                  <a:lnTo>
                    <a:pt x="278" y="720"/>
                  </a:lnTo>
                  <a:lnTo>
                    <a:pt x="277" y="720"/>
                  </a:lnTo>
                  <a:lnTo>
                    <a:pt x="276" y="720"/>
                  </a:lnTo>
                  <a:lnTo>
                    <a:pt x="275" y="720"/>
                  </a:lnTo>
                  <a:lnTo>
                    <a:pt x="274" y="720"/>
                  </a:lnTo>
                  <a:lnTo>
                    <a:pt x="274" y="719"/>
                  </a:lnTo>
                  <a:lnTo>
                    <a:pt x="273" y="719"/>
                  </a:lnTo>
                  <a:lnTo>
                    <a:pt x="272" y="718"/>
                  </a:lnTo>
                  <a:lnTo>
                    <a:pt x="271" y="715"/>
                  </a:lnTo>
                  <a:lnTo>
                    <a:pt x="271" y="714"/>
                  </a:lnTo>
                  <a:lnTo>
                    <a:pt x="270" y="714"/>
                  </a:lnTo>
                  <a:lnTo>
                    <a:pt x="270" y="713"/>
                  </a:lnTo>
                  <a:lnTo>
                    <a:pt x="270" y="712"/>
                  </a:lnTo>
                  <a:lnTo>
                    <a:pt x="269" y="712"/>
                  </a:lnTo>
                  <a:lnTo>
                    <a:pt x="269" y="711"/>
                  </a:lnTo>
                  <a:lnTo>
                    <a:pt x="269" y="710"/>
                  </a:lnTo>
                  <a:lnTo>
                    <a:pt x="268" y="710"/>
                  </a:lnTo>
                  <a:lnTo>
                    <a:pt x="268" y="709"/>
                  </a:lnTo>
                  <a:lnTo>
                    <a:pt x="268" y="707"/>
                  </a:lnTo>
                  <a:lnTo>
                    <a:pt x="268" y="706"/>
                  </a:lnTo>
                  <a:lnTo>
                    <a:pt x="268" y="705"/>
                  </a:lnTo>
                  <a:lnTo>
                    <a:pt x="269" y="705"/>
                  </a:lnTo>
                  <a:lnTo>
                    <a:pt x="270" y="705"/>
                  </a:lnTo>
                  <a:lnTo>
                    <a:pt x="270" y="704"/>
                  </a:lnTo>
                  <a:lnTo>
                    <a:pt x="269" y="704"/>
                  </a:lnTo>
                  <a:lnTo>
                    <a:pt x="268" y="704"/>
                  </a:lnTo>
                  <a:lnTo>
                    <a:pt x="267" y="704"/>
                  </a:lnTo>
                  <a:lnTo>
                    <a:pt x="267" y="703"/>
                  </a:lnTo>
                  <a:lnTo>
                    <a:pt x="267" y="702"/>
                  </a:lnTo>
                  <a:lnTo>
                    <a:pt x="267" y="701"/>
                  </a:lnTo>
                  <a:lnTo>
                    <a:pt x="268" y="701"/>
                  </a:lnTo>
                  <a:lnTo>
                    <a:pt x="268" y="700"/>
                  </a:lnTo>
                  <a:lnTo>
                    <a:pt x="268" y="699"/>
                  </a:lnTo>
                  <a:lnTo>
                    <a:pt x="268" y="698"/>
                  </a:lnTo>
                  <a:lnTo>
                    <a:pt x="267" y="698"/>
                  </a:lnTo>
                  <a:lnTo>
                    <a:pt x="268" y="698"/>
                  </a:lnTo>
                  <a:lnTo>
                    <a:pt x="267" y="698"/>
                  </a:lnTo>
                  <a:lnTo>
                    <a:pt x="267" y="697"/>
                  </a:lnTo>
                  <a:lnTo>
                    <a:pt x="268" y="697"/>
                  </a:lnTo>
                  <a:lnTo>
                    <a:pt x="267" y="696"/>
                  </a:lnTo>
                  <a:lnTo>
                    <a:pt x="267" y="695"/>
                  </a:lnTo>
                  <a:lnTo>
                    <a:pt x="268" y="695"/>
                  </a:lnTo>
                  <a:lnTo>
                    <a:pt x="267" y="695"/>
                  </a:lnTo>
                  <a:lnTo>
                    <a:pt x="266" y="695"/>
                  </a:lnTo>
                  <a:lnTo>
                    <a:pt x="266" y="694"/>
                  </a:lnTo>
                  <a:lnTo>
                    <a:pt x="267" y="694"/>
                  </a:lnTo>
                  <a:lnTo>
                    <a:pt x="267" y="693"/>
                  </a:lnTo>
                  <a:lnTo>
                    <a:pt x="268" y="693"/>
                  </a:lnTo>
                  <a:lnTo>
                    <a:pt x="267" y="693"/>
                  </a:lnTo>
                  <a:lnTo>
                    <a:pt x="267" y="694"/>
                  </a:lnTo>
                  <a:lnTo>
                    <a:pt x="266" y="694"/>
                  </a:lnTo>
                  <a:lnTo>
                    <a:pt x="266" y="695"/>
                  </a:lnTo>
                  <a:lnTo>
                    <a:pt x="265" y="695"/>
                  </a:lnTo>
                  <a:lnTo>
                    <a:pt x="265" y="696"/>
                  </a:lnTo>
                  <a:lnTo>
                    <a:pt x="264" y="696"/>
                  </a:lnTo>
                  <a:lnTo>
                    <a:pt x="264" y="697"/>
                  </a:lnTo>
                  <a:lnTo>
                    <a:pt x="264" y="698"/>
                  </a:lnTo>
                  <a:lnTo>
                    <a:pt x="263" y="698"/>
                  </a:lnTo>
                  <a:lnTo>
                    <a:pt x="263" y="699"/>
                  </a:lnTo>
                  <a:lnTo>
                    <a:pt x="262" y="699"/>
                  </a:lnTo>
                  <a:lnTo>
                    <a:pt x="262" y="700"/>
                  </a:lnTo>
                  <a:lnTo>
                    <a:pt x="262" y="701"/>
                  </a:lnTo>
                  <a:lnTo>
                    <a:pt x="261" y="701"/>
                  </a:lnTo>
                  <a:lnTo>
                    <a:pt x="261" y="702"/>
                  </a:lnTo>
                  <a:lnTo>
                    <a:pt x="260" y="702"/>
                  </a:lnTo>
                  <a:lnTo>
                    <a:pt x="260" y="703"/>
                  </a:lnTo>
                  <a:lnTo>
                    <a:pt x="259" y="703"/>
                  </a:lnTo>
                  <a:lnTo>
                    <a:pt x="259" y="704"/>
                  </a:lnTo>
                  <a:lnTo>
                    <a:pt x="258" y="704"/>
                  </a:lnTo>
                  <a:lnTo>
                    <a:pt x="258" y="705"/>
                  </a:lnTo>
                  <a:lnTo>
                    <a:pt x="257" y="705"/>
                  </a:lnTo>
                  <a:lnTo>
                    <a:pt x="256" y="705"/>
                  </a:lnTo>
                  <a:lnTo>
                    <a:pt x="256" y="706"/>
                  </a:lnTo>
                  <a:lnTo>
                    <a:pt x="257" y="706"/>
                  </a:lnTo>
                  <a:lnTo>
                    <a:pt x="256" y="706"/>
                  </a:lnTo>
                  <a:lnTo>
                    <a:pt x="256" y="707"/>
                  </a:lnTo>
                  <a:lnTo>
                    <a:pt x="256" y="709"/>
                  </a:lnTo>
                  <a:lnTo>
                    <a:pt x="255" y="709"/>
                  </a:lnTo>
                  <a:lnTo>
                    <a:pt x="254" y="709"/>
                  </a:lnTo>
                  <a:lnTo>
                    <a:pt x="253" y="709"/>
                  </a:lnTo>
                  <a:lnTo>
                    <a:pt x="252" y="709"/>
                  </a:lnTo>
                  <a:lnTo>
                    <a:pt x="251" y="709"/>
                  </a:lnTo>
                  <a:lnTo>
                    <a:pt x="251" y="710"/>
                  </a:lnTo>
                  <a:lnTo>
                    <a:pt x="250" y="710"/>
                  </a:lnTo>
                  <a:lnTo>
                    <a:pt x="249" y="710"/>
                  </a:lnTo>
                  <a:lnTo>
                    <a:pt x="248" y="710"/>
                  </a:lnTo>
                  <a:lnTo>
                    <a:pt x="248" y="711"/>
                  </a:lnTo>
                  <a:lnTo>
                    <a:pt x="248" y="710"/>
                  </a:lnTo>
                  <a:lnTo>
                    <a:pt x="248" y="711"/>
                  </a:lnTo>
                  <a:lnTo>
                    <a:pt x="247" y="711"/>
                  </a:lnTo>
                  <a:lnTo>
                    <a:pt x="247" y="712"/>
                  </a:lnTo>
                  <a:lnTo>
                    <a:pt x="247" y="713"/>
                  </a:lnTo>
                  <a:lnTo>
                    <a:pt x="246" y="712"/>
                  </a:lnTo>
                  <a:lnTo>
                    <a:pt x="247" y="712"/>
                  </a:lnTo>
                  <a:lnTo>
                    <a:pt x="246" y="712"/>
                  </a:lnTo>
                  <a:lnTo>
                    <a:pt x="245" y="712"/>
                  </a:lnTo>
                  <a:lnTo>
                    <a:pt x="246" y="713"/>
                  </a:lnTo>
                  <a:lnTo>
                    <a:pt x="245" y="713"/>
                  </a:lnTo>
                  <a:lnTo>
                    <a:pt x="245" y="714"/>
                  </a:lnTo>
                  <a:lnTo>
                    <a:pt x="245" y="713"/>
                  </a:lnTo>
                  <a:lnTo>
                    <a:pt x="245" y="714"/>
                  </a:lnTo>
                  <a:lnTo>
                    <a:pt x="246" y="714"/>
                  </a:lnTo>
                  <a:lnTo>
                    <a:pt x="246" y="713"/>
                  </a:lnTo>
                  <a:lnTo>
                    <a:pt x="247" y="713"/>
                  </a:lnTo>
                  <a:lnTo>
                    <a:pt x="248" y="713"/>
                  </a:lnTo>
                  <a:lnTo>
                    <a:pt x="248" y="714"/>
                  </a:lnTo>
                  <a:lnTo>
                    <a:pt x="247" y="714"/>
                  </a:lnTo>
                  <a:lnTo>
                    <a:pt x="247" y="715"/>
                  </a:lnTo>
                  <a:lnTo>
                    <a:pt x="246" y="715"/>
                  </a:lnTo>
                  <a:lnTo>
                    <a:pt x="246" y="716"/>
                  </a:lnTo>
                  <a:lnTo>
                    <a:pt x="245" y="716"/>
                  </a:lnTo>
                  <a:lnTo>
                    <a:pt x="246" y="716"/>
                  </a:lnTo>
                  <a:lnTo>
                    <a:pt x="247" y="716"/>
                  </a:lnTo>
                  <a:lnTo>
                    <a:pt x="247" y="717"/>
                  </a:lnTo>
                  <a:lnTo>
                    <a:pt x="248" y="717"/>
                  </a:lnTo>
                  <a:lnTo>
                    <a:pt x="248" y="716"/>
                  </a:lnTo>
                  <a:lnTo>
                    <a:pt x="247" y="716"/>
                  </a:lnTo>
                  <a:lnTo>
                    <a:pt x="248" y="716"/>
                  </a:lnTo>
                  <a:lnTo>
                    <a:pt x="248" y="715"/>
                  </a:lnTo>
                  <a:lnTo>
                    <a:pt x="249" y="715"/>
                  </a:lnTo>
                  <a:lnTo>
                    <a:pt x="249" y="716"/>
                  </a:lnTo>
                  <a:lnTo>
                    <a:pt x="249" y="717"/>
                  </a:lnTo>
                  <a:lnTo>
                    <a:pt x="249" y="718"/>
                  </a:lnTo>
                  <a:lnTo>
                    <a:pt x="248" y="718"/>
                  </a:lnTo>
                  <a:lnTo>
                    <a:pt x="247" y="718"/>
                  </a:lnTo>
                  <a:lnTo>
                    <a:pt x="247" y="719"/>
                  </a:lnTo>
                  <a:lnTo>
                    <a:pt x="246" y="719"/>
                  </a:lnTo>
                  <a:lnTo>
                    <a:pt x="245" y="720"/>
                  </a:lnTo>
                  <a:lnTo>
                    <a:pt x="245" y="719"/>
                  </a:lnTo>
                  <a:lnTo>
                    <a:pt x="244" y="719"/>
                  </a:lnTo>
                  <a:lnTo>
                    <a:pt x="243" y="719"/>
                  </a:lnTo>
                  <a:lnTo>
                    <a:pt x="243" y="720"/>
                  </a:lnTo>
                  <a:lnTo>
                    <a:pt x="244" y="720"/>
                  </a:lnTo>
                  <a:lnTo>
                    <a:pt x="243" y="720"/>
                  </a:lnTo>
                  <a:lnTo>
                    <a:pt x="243" y="721"/>
                  </a:lnTo>
                  <a:lnTo>
                    <a:pt x="242" y="721"/>
                  </a:lnTo>
                  <a:lnTo>
                    <a:pt x="241" y="721"/>
                  </a:lnTo>
                  <a:lnTo>
                    <a:pt x="240" y="721"/>
                  </a:lnTo>
                  <a:lnTo>
                    <a:pt x="240" y="720"/>
                  </a:lnTo>
                  <a:lnTo>
                    <a:pt x="240" y="721"/>
                  </a:lnTo>
                  <a:lnTo>
                    <a:pt x="239" y="721"/>
                  </a:lnTo>
                  <a:lnTo>
                    <a:pt x="239" y="720"/>
                  </a:lnTo>
                  <a:lnTo>
                    <a:pt x="238" y="720"/>
                  </a:lnTo>
                  <a:lnTo>
                    <a:pt x="238" y="719"/>
                  </a:lnTo>
                  <a:lnTo>
                    <a:pt x="237" y="719"/>
                  </a:lnTo>
                  <a:lnTo>
                    <a:pt x="237" y="718"/>
                  </a:lnTo>
                  <a:lnTo>
                    <a:pt x="237" y="717"/>
                  </a:lnTo>
                  <a:lnTo>
                    <a:pt x="236" y="717"/>
                  </a:lnTo>
                  <a:lnTo>
                    <a:pt x="236" y="716"/>
                  </a:lnTo>
                  <a:lnTo>
                    <a:pt x="236" y="715"/>
                  </a:lnTo>
                  <a:lnTo>
                    <a:pt x="236" y="714"/>
                  </a:lnTo>
                  <a:lnTo>
                    <a:pt x="235" y="714"/>
                  </a:lnTo>
                  <a:lnTo>
                    <a:pt x="235" y="713"/>
                  </a:lnTo>
                  <a:lnTo>
                    <a:pt x="236" y="712"/>
                  </a:lnTo>
                  <a:lnTo>
                    <a:pt x="236" y="711"/>
                  </a:lnTo>
                  <a:lnTo>
                    <a:pt x="236" y="710"/>
                  </a:lnTo>
                  <a:lnTo>
                    <a:pt x="236" y="709"/>
                  </a:lnTo>
                  <a:lnTo>
                    <a:pt x="236" y="707"/>
                  </a:lnTo>
                  <a:lnTo>
                    <a:pt x="236" y="706"/>
                  </a:lnTo>
                  <a:lnTo>
                    <a:pt x="237" y="706"/>
                  </a:lnTo>
                  <a:lnTo>
                    <a:pt x="238" y="706"/>
                  </a:lnTo>
                  <a:lnTo>
                    <a:pt x="237" y="706"/>
                  </a:lnTo>
                  <a:lnTo>
                    <a:pt x="238" y="706"/>
                  </a:lnTo>
                  <a:lnTo>
                    <a:pt x="238" y="705"/>
                  </a:lnTo>
                  <a:lnTo>
                    <a:pt x="238" y="704"/>
                  </a:lnTo>
                  <a:lnTo>
                    <a:pt x="237" y="704"/>
                  </a:lnTo>
                  <a:lnTo>
                    <a:pt x="238" y="704"/>
                  </a:lnTo>
                  <a:lnTo>
                    <a:pt x="237" y="704"/>
                  </a:lnTo>
                  <a:lnTo>
                    <a:pt x="237" y="703"/>
                  </a:lnTo>
                  <a:lnTo>
                    <a:pt x="237" y="702"/>
                  </a:lnTo>
                  <a:lnTo>
                    <a:pt x="236" y="702"/>
                  </a:lnTo>
                  <a:lnTo>
                    <a:pt x="236" y="701"/>
                  </a:lnTo>
                  <a:lnTo>
                    <a:pt x="236" y="700"/>
                  </a:lnTo>
                  <a:lnTo>
                    <a:pt x="235" y="700"/>
                  </a:lnTo>
                  <a:lnTo>
                    <a:pt x="235" y="699"/>
                  </a:lnTo>
                  <a:lnTo>
                    <a:pt x="235" y="698"/>
                  </a:lnTo>
                  <a:lnTo>
                    <a:pt x="235" y="697"/>
                  </a:lnTo>
                  <a:lnTo>
                    <a:pt x="234" y="697"/>
                  </a:lnTo>
                  <a:lnTo>
                    <a:pt x="234" y="696"/>
                  </a:lnTo>
                  <a:lnTo>
                    <a:pt x="234" y="695"/>
                  </a:lnTo>
                  <a:lnTo>
                    <a:pt x="234" y="694"/>
                  </a:lnTo>
                  <a:lnTo>
                    <a:pt x="234" y="693"/>
                  </a:lnTo>
                  <a:lnTo>
                    <a:pt x="235" y="693"/>
                  </a:lnTo>
                  <a:lnTo>
                    <a:pt x="235" y="692"/>
                  </a:lnTo>
                  <a:lnTo>
                    <a:pt x="234" y="691"/>
                  </a:lnTo>
                  <a:lnTo>
                    <a:pt x="234" y="690"/>
                  </a:lnTo>
                  <a:lnTo>
                    <a:pt x="234" y="689"/>
                  </a:lnTo>
                  <a:lnTo>
                    <a:pt x="234" y="688"/>
                  </a:lnTo>
                  <a:lnTo>
                    <a:pt x="233" y="688"/>
                  </a:lnTo>
                  <a:lnTo>
                    <a:pt x="233" y="687"/>
                  </a:lnTo>
                  <a:lnTo>
                    <a:pt x="234" y="687"/>
                  </a:lnTo>
                  <a:lnTo>
                    <a:pt x="233" y="686"/>
                  </a:lnTo>
                  <a:lnTo>
                    <a:pt x="233" y="685"/>
                  </a:lnTo>
                  <a:lnTo>
                    <a:pt x="233" y="684"/>
                  </a:lnTo>
                  <a:lnTo>
                    <a:pt x="233" y="683"/>
                  </a:lnTo>
                  <a:lnTo>
                    <a:pt x="233" y="682"/>
                  </a:lnTo>
                  <a:lnTo>
                    <a:pt x="233" y="681"/>
                  </a:lnTo>
                  <a:lnTo>
                    <a:pt x="232" y="680"/>
                  </a:lnTo>
                  <a:lnTo>
                    <a:pt x="232" y="679"/>
                  </a:lnTo>
                  <a:lnTo>
                    <a:pt x="232" y="678"/>
                  </a:lnTo>
                  <a:lnTo>
                    <a:pt x="232" y="677"/>
                  </a:lnTo>
                  <a:lnTo>
                    <a:pt x="231" y="677"/>
                  </a:lnTo>
                  <a:lnTo>
                    <a:pt x="231" y="676"/>
                  </a:lnTo>
                  <a:lnTo>
                    <a:pt x="231" y="675"/>
                  </a:lnTo>
                  <a:lnTo>
                    <a:pt x="230" y="675"/>
                  </a:lnTo>
                  <a:lnTo>
                    <a:pt x="230" y="674"/>
                  </a:lnTo>
                  <a:lnTo>
                    <a:pt x="230" y="673"/>
                  </a:lnTo>
                  <a:lnTo>
                    <a:pt x="229" y="673"/>
                  </a:lnTo>
                  <a:lnTo>
                    <a:pt x="229" y="672"/>
                  </a:lnTo>
                  <a:lnTo>
                    <a:pt x="228" y="672"/>
                  </a:lnTo>
                  <a:lnTo>
                    <a:pt x="228" y="671"/>
                  </a:lnTo>
                  <a:lnTo>
                    <a:pt x="227" y="670"/>
                  </a:lnTo>
                  <a:lnTo>
                    <a:pt x="227" y="669"/>
                  </a:lnTo>
                  <a:lnTo>
                    <a:pt x="226" y="669"/>
                  </a:lnTo>
                  <a:lnTo>
                    <a:pt x="226" y="668"/>
                  </a:lnTo>
                  <a:lnTo>
                    <a:pt x="226" y="667"/>
                  </a:lnTo>
                  <a:lnTo>
                    <a:pt x="224" y="667"/>
                  </a:lnTo>
                  <a:lnTo>
                    <a:pt x="224" y="666"/>
                  </a:lnTo>
                  <a:lnTo>
                    <a:pt x="224" y="665"/>
                  </a:lnTo>
                  <a:lnTo>
                    <a:pt x="224" y="664"/>
                  </a:lnTo>
                  <a:lnTo>
                    <a:pt x="224" y="663"/>
                  </a:lnTo>
                  <a:lnTo>
                    <a:pt x="224" y="662"/>
                  </a:lnTo>
                  <a:lnTo>
                    <a:pt x="223" y="662"/>
                  </a:lnTo>
                  <a:lnTo>
                    <a:pt x="222" y="662"/>
                  </a:lnTo>
                  <a:lnTo>
                    <a:pt x="221" y="662"/>
                  </a:lnTo>
                  <a:lnTo>
                    <a:pt x="221" y="663"/>
                  </a:lnTo>
                  <a:lnTo>
                    <a:pt x="220" y="663"/>
                  </a:lnTo>
                  <a:lnTo>
                    <a:pt x="221" y="663"/>
                  </a:lnTo>
                  <a:lnTo>
                    <a:pt x="221" y="664"/>
                  </a:lnTo>
                  <a:lnTo>
                    <a:pt x="221" y="665"/>
                  </a:lnTo>
                  <a:lnTo>
                    <a:pt x="220" y="665"/>
                  </a:lnTo>
                  <a:lnTo>
                    <a:pt x="220" y="666"/>
                  </a:lnTo>
                  <a:lnTo>
                    <a:pt x="220" y="667"/>
                  </a:lnTo>
                  <a:lnTo>
                    <a:pt x="220" y="668"/>
                  </a:lnTo>
                  <a:lnTo>
                    <a:pt x="220" y="669"/>
                  </a:lnTo>
                  <a:lnTo>
                    <a:pt x="221" y="669"/>
                  </a:lnTo>
                  <a:lnTo>
                    <a:pt x="221" y="670"/>
                  </a:lnTo>
                  <a:lnTo>
                    <a:pt x="221" y="671"/>
                  </a:lnTo>
                  <a:lnTo>
                    <a:pt x="220" y="671"/>
                  </a:lnTo>
                  <a:lnTo>
                    <a:pt x="219" y="671"/>
                  </a:lnTo>
                  <a:lnTo>
                    <a:pt x="219" y="670"/>
                  </a:lnTo>
                  <a:lnTo>
                    <a:pt x="218" y="670"/>
                  </a:lnTo>
                  <a:lnTo>
                    <a:pt x="218" y="669"/>
                  </a:lnTo>
                  <a:lnTo>
                    <a:pt x="217" y="669"/>
                  </a:lnTo>
                  <a:lnTo>
                    <a:pt x="217" y="668"/>
                  </a:lnTo>
                  <a:lnTo>
                    <a:pt x="216" y="668"/>
                  </a:lnTo>
                  <a:lnTo>
                    <a:pt x="215" y="668"/>
                  </a:lnTo>
                  <a:lnTo>
                    <a:pt x="215" y="667"/>
                  </a:lnTo>
                  <a:lnTo>
                    <a:pt x="215" y="666"/>
                  </a:lnTo>
                  <a:lnTo>
                    <a:pt x="216" y="665"/>
                  </a:lnTo>
                  <a:lnTo>
                    <a:pt x="215" y="665"/>
                  </a:lnTo>
                  <a:lnTo>
                    <a:pt x="215" y="666"/>
                  </a:lnTo>
                  <a:lnTo>
                    <a:pt x="214" y="665"/>
                  </a:lnTo>
                  <a:lnTo>
                    <a:pt x="214" y="666"/>
                  </a:lnTo>
                  <a:lnTo>
                    <a:pt x="214" y="665"/>
                  </a:lnTo>
                  <a:lnTo>
                    <a:pt x="213" y="665"/>
                  </a:lnTo>
                  <a:lnTo>
                    <a:pt x="212" y="665"/>
                  </a:lnTo>
                  <a:lnTo>
                    <a:pt x="211" y="665"/>
                  </a:lnTo>
                  <a:lnTo>
                    <a:pt x="211" y="664"/>
                  </a:lnTo>
                  <a:lnTo>
                    <a:pt x="210" y="663"/>
                  </a:lnTo>
                  <a:lnTo>
                    <a:pt x="209" y="664"/>
                  </a:lnTo>
                  <a:lnTo>
                    <a:pt x="209" y="665"/>
                  </a:lnTo>
                  <a:lnTo>
                    <a:pt x="210" y="665"/>
                  </a:lnTo>
                  <a:lnTo>
                    <a:pt x="211" y="665"/>
                  </a:lnTo>
                  <a:lnTo>
                    <a:pt x="211" y="666"/>
                  </a:lnTo>
                  <a:lnTo>
                    <a:pt x="212" y="666"/>
                  </a:lnTo>
                  <a:lnTo>
                    <a:pt x="211" y="666"/>
                  </a:lnTo>
                  <a:lnTo>
                    <a:pt x="210" y="666"/>
                  </a:lnTo>
                  <a:lnTo>
                    <a:pt x="209" y="666"/>
                  </a:lnTo>
                  <a:lnTo>
                    <a:pt x="208" y="666"/>
                  </a:lnTo>
                  <a:lnTo>
                    <a:pt x="207" y="666"/>
                  </a:lnTo>
                  <a:lnTo>
                    <a:pt x="207" y="665"/>
                  </a:lnTo>
                  <a:lnTo>
                    <a:pt x="206" y="665"/>
                  </a:lnTo>
                  <a:lnTo>
                    <a:pt x="206" y="664"/>
                  </a:lnTo>
                  <a:lnTo>
                    <a:pt x="205" y="664"/>
                  </a:lnTo>
                  <a:lnTo>
                    <a:pt x="204" y="663"/>
                  </a:lnTo>
                  <a:lnTo>
                    <a:pt x="203" y="663"/>
                  </a:lnTo>
                  <a:lnTo>
                    <a:pt x="203" y="662"/>
                  </a:lnTo>
                  <a:lnTo>
                    <a:pt x="203" y="661"/>
                  </a:lnTo>
                  <a:lnTo>
                    <a:pt x="202" y="661"/>
                  </a:lnTo>
                  <a:lnTo>
                    <a:pt x="203" y="661"/>
                  </a:lnTo>
                  <a:lnTo>
                    <a:pt x="202" y="661"/>
                  </a:lnTo>
                  <a:lnTo>
                    <a:pt x="203" y="660"/>
                  </a:lnTo>
                  <a:lnTo>
                    <a:pt x="202" y="660"/>
                  </a:lnTo>
                  <a:lnTo>
                    <a:pt x="202" y="661"/>
                  </a:lnTo>
                  <a:lnTo>
                    <a:pt x="202" y="662"/>
                  </a:lnTo>
                  <a:lnTo>
                    <a:pt x="202" y="663"/>
                  </a:lnTo>
                  <a:lnTo>
                    <a:pt x="202" y="662"/>
                  </a:lnTo>
                  <a:lnTo>
                    <a:pt x="201" y="662"/>
                  </a:lnTo>
                  <a:lnTo>
                    <a:pt x="200" y="662"/>
                  </a:lnTo>
                  <a:lnTo>
                    <a:pt x="200" y="661"/>
                  </a:lnTo>
                  <a:lnTo>
                    <a:pt x="199" y="661"/>
                  </a:lnTo>
                  <a:lnTo>
                    <a:pt x="199" y="660"/>
                  </a:lnTo>
                  <a:lnTo>
                    <a:pt x="199" y="659"/>
                  </a:lnTo>
                  <a:lnTo>
                    <a:pt x="198" y="659"/>
                  </a:lnTo>
                  <a:lnTo>
                    <a:pt x="198" y="658"/>
                  </a:lnTo>
                  <a:lnTo>
                    <a:pt x="197" y="657"/>
                  </a:lnTo>
                  <a:lnTo>
                    <a:pt x="196" y="656"/>
                  </a:lnTo>
                  <a:lnTo>
                    <a:pt x="196" y="655"/>
                  </a:lnTo>
                  <a:lnTo>
                    <a:pt x="196" y="654"/>
                  </a:lnTo>
                  <a:lnTo>
                    <a:pt x="195" y="654"/>
                  </a:lnTo>
                  <a:lnTo>
                    <a:pt x="195" y="653"/>
                  </a:lnTo>
                  <a:lnTo>
                    <a:pt x="194" y="653"/>
                  </a:lnTo>
                  <a:lnTo>
                    <a:pt x="194" y="652"/>
                  </a:lnTo>
                  <a:lnTo>
                    <a:pt x="194" y="651"/>
                  </a:lnTo>
                  <a:lnTo>
                    <a:pt x="194" y="650"/>
                  </a:lnTo>
                  <a:lnTo>
                    <a:pt x="193" y="650"/>
                  </a:lnTo>
                  <a:lnTo>
                    <a:pt x="192" y="650"/>
                  </a:lnTo>
                  <a:lnTo>
                    <a:pt x="192" y="649"/>
                  </a:lnTo>
                  <a:lnTo>
                    <a:pt x="192" y="648"/>
                  </a:lnTo>
                  <a:lnTo>
                    <a:pt x="191" y="648"/>
                  </a:lnTo>
                  <a:lnTo>
                    <a:pt x="191" y="647"/>
                  </a:lnTo>
                  <a:lnTo>
                    <a:pt x="190" y="647"/>
                  </a:lnTo>
                  <a:lnTo>
                    <a:pt x="189" y="646"/>
                  </a:lnTo>
                  <a:lnTo>
                    <a:pt x="188" y="646"/>
                  </a:lnTo>
                  <a:lnTo>
                    <a:pt x="188" y="645"/>
                  </a:lnTo>
                  <a:lnTo>
                    <a:pt x="187" y="645"/>
                  </a:lnTo>
                  <a:lnTo>
                    <a:pt x="186" y="645"/>
                  </a:lnTo>
                  <a:lnTo>
                    <a:pt x="185" y="645"/>
                  </a:lnTo>
                  <a:lnTo>
                    <a:pt x="185" y="646"/>
                  </a:lnTo>
                  <a:lnTo>
                    <a:pt x="184" y="647"/>
                  </a:lnTo>
                  <a:lnTo>
                    <a:pt x="183" y="647"/>
                  </a:lnTo>
                  <a:lnTo>
                    <a:pt x="183" y="646"/>
                  </a:lnTo>
                  <a:lnTo>
                    <a:pt x="182" y="646"/>
                  </a:lnTo>
                  <a:lnTo>
                    <a:pt x="181" y="645"/>
                  </a:lnTo>
                  <a:lnTo>
                    <a:pt x="181" y="644"/>
                  </a:lnTo>
                  <a:lnTo>
                    <a:pt x="180" y="644"/>
                  </a:lnTo>
                  <a:lnTo>
                    <a:pt x="181" y="644"/>
                  </a:lnTo>
                  <a:lnTo>
                    <a:pt x="181" y="643"/>
                  </a:lnTo>
                  <a:lnTo>
                    <a:pt x="180" y="643"/>
                  </a:lnTo>
                  <a:lnTo>
                    <a:pt x="180" y="642"/>
                  </a:lnTo>
                  <a:lnTo>
                    <a:pt x="179" y="641"/>
                  </a:lnTo>
                  <a:lnTo>
                    <a:pt x="179" y="640"/>
                  </a:lnTo>
                  <a:lnTo>
                    <a:pt x="178" y="640"/>
                  </a:lnTo>
                  <a:lnTo>
                    <a:pt x="178" y="641"/>
                  </a:lnTo>
                  <a:lnTo>
                    <a:pt x="179" y="641"/>
                  </a:lnTo>
                  <a:lnTo>
                    <a:pt x="179" y="642"/>
                  </a:lnTo>
                  <a:lnTo>
                    <a:pt x="179" y="643"/>
                  </a:lnTo>
                  <a:lnTo>
                    <a:pt x="179" y="642"/>
                  </a:lnTo>
                  <a:lnTo>
                    <a:pt x="178" y="642"/>
                  </a:lnTo>
                  <a:lnTo>
                    <a:pt x="177" y="642"/>
                  </a:lnTo>
                  <a:lnTo>
                    <a:pt x="176" y="641"/>
                  </a:lnTo>
                  <a:lnTo>
                    <a:pt x="175" y="641"/>
                  </a:lnTo>
                  <a:lnTo>
                    <a:pt x="174" y="641"/>
                  </a:lnTo>
                  <a:lnTo>
                    <a:pt x="174" y="640"/>
                  </a:lnTo>
                  <a:lnTo>
                    <a:pt x="173" y="640"/>
                  </a:lnTo>
                  <a:lnTo>
                    <a:pt x="172" y="640"/>
                  </a:lnTo>
                  <a:lnTo>
                    <a:pt x="172" y="639"/>
                  </a:lnTo>
                  <a:lnTo>
                    <a:pt x="171" y="639"/>
                  </a:lnTo>
                  <a:lnTo>
                    <a:pt x="170" y="639"/>
                  </a:lnTo>
                  <a:lnTo>
                    <a:pt x="170" y="638"/>
                  </a:lnTo>
                  <a:lnTo>
                    <a:pt x="169" y="637"/>
                  </a:lnTo>
                  <a:lnTo>
                    <a:pt x="169" y="636"/>
                  </a:lnTo>
                  <a:lnTo>
                    <a:pt x="168" y="635"/>
                  </a:lnTo>
                  <a:lnTo>
                    <a:pt x="167" y="635"/>
                  </a:lnTo>
                  <a:lnTo>
                    <a:pt x="167" y="634"/>
                  </a:lnTo>
                  <a:lnTo>
                    <a:pt x="166" y="634"/>
                  </a:lnTo>
                  <a:lnTo>
                    <a:pt x="165" y="634"/>
                  </a:lnTo>
                  <a:lnTo>
                    <a:pt x="164" y="634"/>
                  </a:lnTo>
                  <a:lnTo>
                    <a:pt x="163" y="634"/>
                  </a:lnTo>
                  <a:lnTo>
                    <a:pt x="162" y="634"/>
                  </a:lnTo>
                  <a:lnTo>
                    <a:pt x="161" y="634"/>
                  </a:lnTo>
                  <a:lnTo>
                    <a:pt x="160" y="634"/>
                  </a:lnTo>
                  <a:lnTo>
                    <a:pt x="159" y="634"/>
                  </a:lnTo>
                  <a:lnTo>
                    <a:pt x="158" y="634"/>
                  </a:lnTo>
                  <a:lnTo>
                    <a:pt x="157" y="634"/>
                  </a:lnTo>
                  <a:lnTo>
                    <a:pt x="157" y="635"/>
                  </a:lnTo>
                  <a:lnTo>
                    <a:pt x="156" y="635"/>
                  </a:lnTo>
                  <a:lnTo>
                    <a:pt x="155" y="635"/>
                  </a:lnTo>
                  <a:lnTo>
                    <a:pt x="155" y="636"/>
                  </a:lnTo>
                  <a:lnTo>
                    <a:pt x="154" y="636"/>
                  </a:lnTo>
                  <a:lnTo>
                    <a:pt x="153" y="636"/>
                  </a:lnTo>
                  <a:lnTo>
                    <a:pt x="152" y="636"/>
                  </a:lnTo>
                  <a:lnTo>
                    <a:pt x="151" y="637"/>
                  </a:lnTo>
                  <a:lnTo>
                    <a:pt x="150" y="637"/>
                  </a:lnTo>
                  <a:lnTo>
                    <a:pt x="149" y="637"/>
                  </a:lnTo>
                  <a:lnTo>
                    <a:pt x="148" y="637"/>
                  </a:lnTo>
                  <a:lnTo>
                    <a:pt x="147" y="637"/>
                  </a:lnTo>
                  <a:lnTo>
                    <a:pt x="146" y="638"/>
                  </a:lnTo>
                  <a:lnTo>
                    <a:pt x="145" y="638"/>
                  </a:lnTo>
                  <a:lnTo>
                    <a:pt x="143" y="638"/>
                  </a:lnTo>
                  <a:lnTo>
                    <a:pt x="142" y="638"/>
                  </a:lnTo>
                  <a:lnTo>
                    <a:pt x="141" y="638"/>
                  </a:lnTo>
                  <a:lnTo>
                    <a:pt x="140" y="638"/>
                  </a:lnTo>
                  <a:lnTo>
                    <a:pt x="139" y="638"/>
                  </a:lnTo>
                  <a:lnTo>
                    <a:pt x="139" y="637"/>
                  </a:lnTo>
                  <a:lnTo>
                    <a:pt x="138" y="637"/>
                  </a:lnTo>
                  <a:lnTo>
                    <a:pt x="137" y="637"/>
                  </a:lnTo>
                  <a:lnTo>
                    <a:pt x="136" y="637"/>
                  </a:lnTo>
                  <a:lnTo>
                    <a:pt x="136" y="636"/>
                  </a:lnTo>
                  <a:lnTo>
                    <a:pt x="135" y="636"/>
                  </a:lnTo>
                  <a:lnTo>
                    <a:pt x="134" y="636"/>
                  </a:lnTo>
                  <a:lnTo>
                    <a:pt x="133" y="635"/>
                  </a:lnTo>
                  <a:lnTo>
                    <a:pt x="132" y="635"/>
                  </a:lnTo>
                  <a:lnTo>
                    <a:pt x="132" y="634"/>
                  </a:lnTo>
                  <a:lnTo>
                    <a:pt x="131" y="634"/>
                  </a:lnTo>
                  <a:lnTo>
                    <a:pt x="130" y="634"/>
                  </a:lnTo>
                  <a:lnTo>
                    <a:pt x="130" y="633"/>
                  </a:lnTo>
                  <a:lnTo>
                    <a:pt x="129" y="633"/>
                  </a:lnTo>
                  <a:lnTo>
                    <a:pt x="128" y="633"/>
                  </a:lnTo>
                  <a:lnTo>
                    <a:pt x="128" y="631"/>
                  </a:lnTo>
                  <a:lnTo>
                    <a:pt x="127" y="631"/>
                  </a:lnTo>
                  <a:lnTo>
                    <a:pt x="127" y="630"/>
                  </a:lnTo>
                  <a:lnTo>
                    <a:pt x="126" y="630"/>
                  </a:lnTo>
                  <a:lnTo>
                    <a:pt x="126" y="629"/>
                  </a:lnTo>
                  <a:lnTo>
                    <a:pt x="125" y="629"/>
                  </a:lnTo>
                  <a:lnTo>
                    <a:pt x="124" y="628"/>
                  </a:lnTo>
                  <a:lnTo>
                    <a:pt x="124" y="627"/>
                  </a:lnTo>
                  <a:lnTo>
                    <a:pt x="123" y="627"/>
                  </a:lnTo>
                  <a:lnTo>
                    <a:pt x="123" y="626"/>
                  </a:lnTo>
                  <a:lnTo>
                    <a:pt x="122" y="626"/>
                  </a:lnTo>
                  <a:lnTo>
                    <a:pt x="122" y="625"/>
                  </a:lnTo>
                  <a:lnTo>
                    <a:pt x="121" y="625"/>
                  </a:lnTo>
                  <a:lnTo>
                    <a:pt x="121" y="624"/>
                  </a:lnTo>
                  <a:lnTo>
                    <a:pt x="120" y="624"/>
                  </a:lnTo>
                  <a:lnTo>
                    <a:pt x="121" y="624"/>
                  </a:lnTo>
                  <a:lnTo>
                    <a:pt x="121" y="625"/>
                  </a:lnTo>
                  <a:lnTo>
                    <a:pt x="120" y="625"/>
                  </a:lnTo>
                  <a:lnTo>
                    <a:pt x="120" y="624"/>
                  </a:lnTo>
                  <a:lnTo>
                    <a:pt x="119" y="624"/>
                  </a:lnTo>
                  <a:lnTo>
                    <a:pt x="118" y="624"/>
                  </a:lnTo>
                  <a:lnTo>
                    <a:pt x="118" y="623"/>
                  </a:lnTo>
                  <a:lnTo>
                    <a:pt x="117" y="623"/>
                  </a:lnTo>
                  <a:lnTo>
                    <a:pt x="117" y="622"/>
                  </a:lnTo>
                  <a:lnTo>
                    <a:pt x="117" y="621"/>
                  </a:lnTo>
                  <a:lnTo>
                    <a:pt x="117" y="620"/>
                  </a:lnTo>
                  <a:lnTo>
                    <a:pt x="117" y="619"/>
                  </a:lnTo>
                  <a:lnTo>
                    <a:pt x="117" y="620"/>
                  </a:lnTo>
                  <a:lnTo>
                    <a:pt x="116" y="620"/>
                  </a:lnTo>
                  <a:lnTo>
                    <a:pt x="116" y="619"/>
                  </a:lnTo>
                  <a:lnTo>
                    <a:pt x="115" y="619"/>
                  </a:lnTo>
                  <a:lnTo>
                    <a:pt x="115" y="618"/>
                  </a:lnTo>
                  <a:lnTo>
                    <a:pt x="114" y="618"/>
                  </a:lnTo>
                  <a:lnTo>
                    <a:pt x="114" y="617"/>
                  </a:lnTo>
                  <a:lnTo>
                    <a:pt x="113" y="617"/>
                  </a:lnTo>
                  <a:lnTo>
                    <a:pt x="112" y="617"/>
                  </a:lnTo>
                  <a:lnTo>
                    <a:pt x="112" y="616"/>
                  </a:lnTo>
                  <a:lnTo>
                    <a:pt x="112" y="615"/>
                  </a:lnTo>
                  <a:lnTo>
                    <a:pt x="111" y="615"/>
                  </a:lnTo>
                  <a:lnTo>
                    <a:pt x="111" y="614"/>
                  </a:lnTo>
                  <a:lnTo>
                    <a:pt x="111" y="613"/>
                  </a:lnTo>
                  <a:lnTo>
                    <a:pt x="110" y="613"/>
                  </a:lnTo>
                  <a:lnTo>
                    <a:pt x="110" y="612"/>
                  </a:lnTo>
                  <a:lnTo>
                    <a:pt x="110" y="611"/>
                  </a:lnTo>
                  <a:lnTo>
                    <a:pt x="111" y="611"/>
                  </a:lnTo>
                  <a:lnTo>
                    <a:pt x="111" y="610"/>
                  </a:lnTo>
                  <a:lnTo>
                    <a:pt x="111" y="609"/>
                  </a:lnTo>
                  <a:lnTo>
                    <a:pt x="111" y="608"/>
                  </a:lnTo>
                  <a:lnTo>
                    <a:pt x="111" y="607"/>
                  </a:lnTo>
                  <a:lnTo>
                    <a:pt x="110" y="607"/>
                  </a:lnTo>
                  <a:lnTo>
                    <a:pt x="110" y="608"/>
                  </a:lnTo>
                  <a:lnTo>
                    <a:pt x="110" y="609"/>
                  </a:lnTo>
                  <a:lnTo>
                    <a:pt x="110" y="610"/>
                  </a:lnTo>
                  <a:lnTo>
                    <a:pt x="110" y="611"/>
                  </a:lnTo>
                  <a:lnTo>
                    <a:pt x="110" y="612"/>
                  </a:lnTo>
                  <a:lnTo>
                    <a:pt x="109" y="612"/>
                  </a:lnTo>
                  <a:lnTo>
                    <a:pt x="109" y="611"/>
                  </a:lnTo>
                  <a:lnTo>
                    <a:pt x="109" y="610"/>
                  </a:lnTo>
                  <a:lnTo>
                    <a:pt x="108" y="610"/>
                  </a:lnTo>
                  <a:lnTo>
                    <a:pt x="108" y="609"/>
                  </a:lnTo>
                  <a:lnTo>
                    <a:pt x="108" y="608"/>
                  </a:lnTo>
                  <a:lnTo>
                    <a:pt x="108" y="607"/>
                  </a:lnTo>
                  <a:lnTo>
                    <a:pt x="108" y="606"/>
                  </a:lnTo>
                  <a:lnTo>
                    <a:pt x="107" y="606"/>
                  </a:lnTo>
                  <a:lnTo>
                    <a:pt x="107" y="605"/>
                  </a:lnTo>
                  <a:lnTo>
                    <a:pt x="107" y="604"/>
                  </a:lnTo>
                  <a:lnTo>
                    <a:pt x="107" y="603"/>
                  </a:lnTo>
                  <a:lnTo>
                    <a:pt x="106" y="602"/>
                  </a:lnTo>
                  <a:lnTo>
                    <a:pt x="107" y="602"/>
                  </a:lnTo>
                  <a:lnTo>
                    <a:pt x="107" y="601"/>
                  </a:lnTo>
                  <a:lnTo>
                    <a:pt x="106" y="601"/>
                  </a:lnTo>
                  <a:lnTo>
                    <a:pt x="105" y="601"/>
                  </a:lnTo>
                  <a:lnTo>
                    <a:pt x="105" y="600"/>
                  </a:lnTo>
                  <a:lnTo>
                    <a:pt x="104" y="600"/>
                  </a:lnTo>
                  <a:lnTo>
                    <a:pt x="104" y="599"/>
                  </a:lnTo>
                  <a:lnTo>
                    <a:pt x="103" y="599"/>
                  </a:lnTo>
                  <a:lnTo>
                    <a:pt x="103" y="598"/>
                  </a:lnTo>
                  <a:lnTo>
                    <a:pt x="102" y="598"/>
                  </a:lnTo>
                  <a:lnTo>
                    <a:pt x="102" y="597"/>
                  </a:lnTo>
                  <a:lnTo>
                    <a:pt x="101" y="597"/>
                  </a:lnTo>
                  <a:lnTo>
                    <a:pt x="101" y="596"/>
                  </a:lnTo>
                  <a:lnTo>
                    <a:pt x="101" y="595"/>
                  </a:lnTo>
                  <a:lnTo>
                    <a:pt x="100" y="595"/>
                  </a:lnTo>
                  <a:lnTo>
                    <a:pt x="101" y="595"/>
                  </a:lnTo>
                  <a:lnTo>
                    <a:pt x="100" y="594"/>
                  </a:lnTo>
                  <a:lnTo>
                    <a:pt x="100" y="593"/>
                  </a:lnTo>
                  <a:lnTo>
                    <a:pt x="100" y="592"/>
                  </a:lnTo>
                  <a:lnTo>
                    <a:pt x="100" y="591"/>
                  </a:lnTo>
                  <a:lnTo>
                    <a:pt x="101" y="591"/>
                  </a:lnTo>
                  <a:lnTo>
                    <a:pt x="101" y="590"/>
                  </a:lnTo>
                  <a:lnTo>
                    <a:pt x="101" y="589"/>
                  </a:lnTo>
                  <a:lnTo>
                    <a:pt x="101" y="588"/>
                  </a:lnTo>
                  <a:lnTo>
                    <a:pt x="101" y="587"/>
                  </a:lnTo>
                  <a:lnTo>
                    <a:pt x="102" y="587"/>
                  </a:lnTo>
                  <a:lnTo>
                    <a:pt x="103" y="587"/>
                  </a:lnTo>
                  <a:lnTo>
                    <a:pt x="103" y="586"/>
                  </a:lnTo>
                  <a:lnTo>
                    <a:pt x="104" y="586"/>
                  </a:lnTo>
                  <a:lnTo>
                    <a:pt x="104" y="585"/>
                  </a:lnTo>
                  <a:lnTo>
                    <a:pt x="105" y="585"/>
                  </a:lnTo>
                  <a:lnTo>
                    <a:pt x="106" y="585"/>
                  </a:lnTo>
                  <a:lnTo>
                    <a:pt x="106" y="586"/>
                  </a:lnTo>
                  <a:lnTo>
                    <a:pt x="107" y="586"/>
                  </a:lnTo>
                  <a:lnTo>
                    <a:pt x="108" y="586"/>
                  </a:lnTo>
                  <a:lnTo>
                    <a:pt x="109" y="586"/>
                  </a:lnTo>
                  <a:lnTo>
                    <a:pt x="110" y="586"/>
                  </a:lnTo>
                  <a:lnTo>
                    <a:pt x="109" y="586"/>
                  </a:lnTo>
                  <a:lnTo>
                    <a:pt x="110" y="586"/>
                  </a:lnTo>
                  <a:lnTo>
                    <a:pt x="111" y="587"/>
                  </a:lnTo>
                  <a:lnTo>
                    <a:pt x="112" y="587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4" y="586"/>
                  </a:lnTo>
                  <a:lnTo>
                    <a:pt x="115" y="586"/>
                  </a:lnTo>
                  <a:lnTo>
                    <a:pt x="116" y="586"/>
                  </a:lnTo>
                  <a:lnTo>
                    <a:pt x="115" y="586"/>
                  </a:lnTo>
                  <a:lnTo>
                    <a:pt x="115" y="585"/>
                  </a:lnTo>
                  <a:lnTo>
                    <a:pt x="116" y="585"/>
                  </a:lnTo>
                  <a:lnTo>
                    <a:pt x="115" y="585"/>
                  </a:lnTo>
                  <a:lnTo>
                    <a:pt x="116" y="585"/>
                  </a:lnTo>
                  <a:lnTo>
                    <a:pt x="116" y="584"/>
                  </a:lnTo>
                  <a:lnTo>
                    <a:pt x="116" y="583"/>
                  </a:lnTo>
                  <a:lnTo>
                    <a:pt x="115" y="583"/>
                  </a:lnTo>
                  <a:lnTo>
                    <a:pt x="116" y="582"/>
                  </a:lnTo>
                  <a:lnTo>
                    <a:pt x="115" y="582"/>
                  </a:lnTo>
                  <a:lnTo>
                    <a:pt x="115" y="581"/>
                  </a:lnTo>
                  <a:lnTo>
                    <a:pt x="114" y="581"/>
                  </a:lnTo>
                  <a:lnTo>
                    <a:pt x="113" y="579"/>
                  </a:lnTo>
                  <a:lnTo>
                    <a:pt x="112" y="578"/>
                  </a:lnTo>
                  <a:lnTo>
                    <a:pt x="112" y="577"/>
                  </a:lnTo>
                  <a:lnTo>
                    <a:pt x="111" y="577"/>
                  </a:lnTo>
                  <a:lnTo>
                    <a:pt x="111" y="576"/>
                  </a:lnTo>
                  <a:lnTo>
                    <a:pt x="112" y="576"/>
                  </a:lnTo>
                  <a:lnTo>
                    <a:pt x="111" y="576"/>
                  </a:lnTo>
                  <a:lnTo>
                    <a:pt x="111" y="575"/>
                  </a:lnTo>
                  <a:lnTo>
                    <a:pt x="110" y="574"/>
                  </a:lnTo>
                  <a:lnTo>
                    <a:pt x="111" y="573"/>
                  </a:lnTo>
                  <a:lnTo>
                    <a:pt x="111" y="572"/>
                  </a:lnTo>
                  <a:lnTo>
                    <a:pt x="112" y="572"/>
                  </a:lnTo>
                  <a:lnTo>
                    <a:pt x="112" y="571"/>
                  </a:lnTo>
                  <a:lnTo>
                    <a:pt x="112" y="570"/>
                  </a:lnTo>
                  <a:lnTo>
                    <a:pt x="112" y="569"/>
                  </a:lnTo>
                  <a:lnTo>
                    <a:pt x="113" y="569"/>
                  </a:lnTo>
                  <a:lnTo>
                    <a:pt x="112" y="569"/>
                  </a:lnTo>
                  <a:lnTo>
                    <a:pt x="112" y="568"/>
                  </a:lnTo>
                  <a:lnTo>
                    <a:pt x="111" y="568"/>
                  </a:lnTo>
                  <a:lnTo>
                    <a:pt x="111" y="567"/>
                  </a:lnTo>
                  <a:lnTo>
                    <a:pt x="110" y="566"/>
                  </a:lnTo>
                  <a:lnTo>
                    <a:pt x="110" y="565"/>
                  </a:lnTo>
                  <a:lnTo>
                    <a:pt x="110" y="564"/>
                  </a:lnTo>
                  <a:lnTo>
                    <a:pt x="109" y="563"/>
                  </a:lnTo>
                  <a:lnTo>
                    <a:pt x="108" y="563"/>
                  </a:lnTo>
                  <a:lnTo>
                    <a:pt x="108" y="564"/>
                  </a:lnTo>
                  <a:lnTo>
                    <a:pt x="107" y="564"/>
                  </a:lnTo>
                  <a:lnTo>
                    <a:pt x="107" y="565"/>
                  </a:lnTo>
                  <a:lnTo>
                    <a:pt x="106" y="564"/>
                  </a:lnTo>
                  <a:lnTo>
                    <a:pt x="105" y="564"/>
                  </a:lnTo>
                  <a:lnTo>
                    <a:pt x="104" y="564"/>
                  </a:lnTo>
                  <a:lnTo>
                    <a:pt x="104" y="563"/>
                  </a:lnTo>
                  <a:lnTo>
                    <a:pt x="103" y="563"/>
                  </a:lnTo>
                  <a:lnTo>
                    <a:pt x="102" y="563"/>
                  </a:lnTo>
                  <a:lnTo>
                    <a:pt x="102" y="564"/>
                  </a:lnTo>
                  <a:lnTo>
                    <a:pt x="101" y="564"/>
                  </a:lnTo>
                  <a:lnTo>
                    <a:pt x="101" y="565"/>
                  </a:lnTo>
                  <a:lnTo>
                    <a:pt x="101" y="566"/>
                  </a:lnTo>
                  <a:lnTo>
                    <a:pt x="101" y="567"/>
                  </a:lnTo>
                  <a:lnTo>
                    <a:pt x="101" y="568"/>
                  </a:lnTo>
                  <a:lnTo>
                    <a:pt x="100" y="569"/>
                  </a:lnTo>
                  <a:lnTo>
                    <a:pt x="99" y="570"/>
                  </a:lnTo>
                  <a:lnTo>
                    <a:pt x="98" y="570"/>
                  </a:lnTo>
                  <a:lnTo>
                    <a:pt x="98" y="571"/>
                  </a:lnTo>
                  <a:lnTo>
                    <a:pt x="97" y="571"/>
                  </a:lnTo>
                  <a:lnTo>
                    <a:pt x="96" y="571"/>
                  </a:lnTo>
                  <a:lnTo>
                    <a:pt x="96" y="572"/>
                  </a:lnTo>
                  <a:lnTo>
                    <a:pt x="95" y="572"/>
                  </a:lnTo>
                  <a:lnTo>
                    <a:pt x="95" y="573"/>
                  </a:lnTo>
                  <a:lnTo>
                    <a:pt x="94" y="573"/>
                  </a:lnTo>
                  <a:lnTo>
                    <a:pt x="93" y="573"/>
                  </a:lnTo>
                  <a:lnTo>
                    <a:pt x="92" y="573"/>
                  </a:lnTo>
                  <a:lnTo>
                    <a:pt x="91" y="573"/>
                  </a:lnTo>
                  <a:lnTo>
                    <a:pt x="90" y="573"/>
                  </a:lnTo>
                  <a:lnTo>
                    <a:pt x="90" y="574"/>
                  </a:lnTo>
                  <a:lnTo>
                    <a:pt x="89" y="574"/>
                  </a:lnTo>
                  <a:lnTo>
                    <a:pt x="88" y="574"/>
                  </a:lnTo>
                  <a:lnTo>
                    <a:pt x="88" y="573"/>
                  </a:lnTo>
                  <a:lnTo>
                    <a:pt x="87" y="572"/>
                  </a:lnTo>
                  <a:lnTo>
                    <a:pt x="86" y="572"/>
                  </a:lnTo>
                  <a:lnTo>
                    <a:pt x="86" y="571"/>
                  </a:lnTo>
                  <a:lnTo>
                    <a:pt x="85" y="571"/>
                  </a:lnTo>
                  <a:lnTo>
                    <a:pt x="84" y="572"/>
                  </a:lnTo>
                  <a:lnTo>
                    <a:pt x="83" y="572"/>
                  </a:lnTo>
                  <a:lnTo>
                    <a:pt x="83" y="573"/>
                  </a:lnTo>
                  <a:lnTo>
                    <a:pt x="82" y="573"/>
                  </a:lnTo>
                  <a:lnTo>
                    <a:pt x="81" y="573"/>
                  </a:lnTo>
                  <a:lnTo>
                    <a:pt x="81" y="574"/>
                  </a:lnTo>
                  <a:lnTo>
                    <a:pt x="80" y="574"/>
                  </a:lnTo>
                  <a:lnTo>
                    <a:pt x="80" y="573"/>
                  </a:lnTo>
                  <a:lnTo>
                    <a:pt x="79" y="573"/>
                  </a:lnTo>
                  <a:lnTo>
                    <a:pt x="78" y="573"/>
                  </a:lnTo>
                  <a:lnTo>
                    <a:pt x="77" y="573"/>
                  </a:lnTo>
                  <a:lnTo>
                    <a:pt x="76" y="573"/>
                  </a:lnTo>
                  <a:lnTo>
                    <a:pt x="75" y="572"/>
                  </a:lnTo>
                  <a:lnTo>
                    <a:pt x="74" y="572"/>
                  </a:lnTo>
                  <a:lnTo>
                    <a:pt x="74" y="571"/>
                  </a:lnTo>
                  <a:lnTo>
                    <a:pt x="73" y="571"/>
                  </a:lnTo>
                  <a:lnTo>
                    <a:pt x="73" y="570"/>
                  </a:lnTo>
                  <a:lnTo>
                    <a:pt x="72" y="570"/>
                  </a:lnTo>
                  <a:lnTo>
                    <a:pt x="72" y="569"/>
                  </a:lnTo>
                  <a:lnTo>
                    <a:pt x="71" y="569"/>
                  </a:lnTo>
                  <a:lnTo>
                    <a:pt x="71" y="568"/>
                  </a:lnTo>
                  <a:lnTo>
                    <a:pt x="70" y="568"/>
                  </a:lnTo>
                  <a:lnTo>
                    <a:pt x="69" y="568"/>
                  </a:lnTo>
                  <a:lnTo>
                    <a:pt x="69" y="569"/>
                  </a:lnTo>
                  <a:lnTo>
                    <a:pt x="68" y="569"/>
                  </a:lnTo>
                  <a:lnTo>
                    <a:pt x="68" y="570"/>
                  </a:lnTo>
                  <a:lnTo>
                    <a:pt x="67" y="570"/>
                  </a:lnTo>
                  <a:lnTo>
                    <a:pt x="67" y="571"/>
                  </a:lnTo>
                  <a:lnTo>
                    <a:pt x="66" y="571"/>
                  </a:lnTo>
                  <a:lnTo>
                    <a:pt x="66" y="572"/>
                  </a:lnTo>
                  <a:lnTo>
                    <a:pt x="65" y="572"/>
                  </a:lnTo>
                  <a:lnTo>
                    <a:pt x="63" y="571"/>
                  </a:lnTo>
                  <a:lnTo>
                    <a:pt x="63" y="570"/>
                  </a:lnTo>
                  <a:lnTo>
                    <a:pt x="63" y="569"/>
                  </a:lnTo>
                  <a:lnTo>
                    <a:pt x="63" y="568"/>
                  </a:lnTo>
                  <a:lnTo>
                    <a:pt x="63" y="567"/>
                  </a:lnTo>
                  <a:lnTo>
                    <a:pt x="63" y="566"/>
                  </a:lnTo>
                  <a:lnTo>
                    <a:pt x="62" y="566"/>
                  </a:lnTo>
                  <a:lnTo>
                    <a:pt x="62" y="565"/>
                  </a:lnTo>
                  <a:lnTo>
                    <a:pt x="62" y="564"/>
                  </a:lnTo>
                  <a:lnTo>
                    <a:pt x="62" y="563"/>
                  </a:lnTo>
                  <a:lnTo>
                    <a:pt x="62" y="562"/>
                  </a:lnTo>
                  <a:lnTo>
                    <a:pt x="62" y="561"/>
                  </a:lnTo>
                  <a:lnTo>
                    <a:pt x="62" y="560"/>
                  </a:lnTo>
                  <a:lnTo>
                    <a:pt x="62" y="559"/>
                  </a:lnTo>
                  <a:lnTo>
                    <a:pt x="62" y="558"/>
                  </a:lnTo>
                  <a:lnTo>
                    <a:pt x="62" y="557"/>
                  </a:lnTo>
                  <a:lnTo>
                    <a:pt x="62" y="555"/>
                  </a:lnTo>
                  <a:lnTo>
                    <a:pt x="61" y="555"/>
                  </a:lnTo>
                  <a:lnTo>
                    <a:pt x="60" y="555"/>
                  </a:lnTo>
                  <a:lnTo>
                    <a:pt x="59" y="555"/>
                  </a:lnTo>
                  <a:lnTo>
                    <a:pt x="59" y="557"/>
                  </a:lnTo>
                  <a:lnTo>
                    <a:pt x="58" y="557"/>
                  </a:lnTo>
                  <a:lnTo>
                    <a:pt x="58" y="558"/>
                  </a:lnTo>
                  <a:lnTo>
                    <a:pt x="57" y="558"/>
                  </a:lnTo>
                  <a:lnTo>
                    <a:pt x="58" y="558"/>
                  </a:lnTo>
                  <a:lnTo>
                    <a:pt x="57" y="558"/>
                  </a:lnTo>
                  <a:lnTo>
                    <a:pt x="57" y="559"/>
                  </a:lnTo>
                  <a:lnTo>
                    <a:pt x="57" y="558"/>
                  </a:lnTo>
                  <a:lnTo>
                    <a:pt x="56" y="557"/>
                  </a:lnTo>
                  <a:lnTo>
                    <a:pt x="56" y="558"/>
                  </a:lnTo>
                  <a:lnTo>
                    <a:pt x="54" y="560"/>
                  </a:lnTo>
                  <a:lnTo>
                    <a:pt x="53" y="560"/>
                  </a:lnTo>
                  <a:lnTo>
                    <a:pt x="54" y="558"/>
                  </a:lnTo>
                  <a:lnTo>
                    <a:pt x="54" y="555"/>
                  </a:lnTo>
                  <a:lnTo>
                    <a:pt x="54" y="553"/>
                  </a:lnTo>
                  <a:lnTo>
                    <a:pt x="53" y="553"/>
                  </a:lnTo>
                  <a:lnTo>
                    <a:pt x="51" y="553"/>
                  </a:lnTo>
                  <a:lnTo>
                    <a:pt x="45" y="552"/>
                  </a:lnTo>
                  <a:lnTo>
                    <a:pt x="44" y="552"/>
                  </a:lnTo>
                  <a:lnTo>
                    <a:pt x="44" y="553"/>
                  </a:lnTo>
                  <a:lnTo>
                    <a:pt x="44" y="554"/>
                  </a:lnTo>
                  <a:lnTo>
                    <a:pt x="44" y="555"/>
                  </a:lnTo>
                  <a:lnTo>
                    <a:pt x="43" y="555"/>
                  </a:lnTo>
                  <a:lnTo>
                    <a:pt x="42" y="554"/>
                  </a:lnTo>
                  <a:lnTo>
                    <a:pt x="40" y="553"/>
                  </a:lnTo>
                  <a:lnTo>
                    <a:pt x="38" y="554"/>
                  </a:lnTo>
                  <a:lnTo>
                    <a:pt x="37" y="557"/>
                  </a:lnTo>
                  <a:lnTo>
                    <a:pt x="35" y="558"/>
                  </a:lnTo>
                  <a:lnTo>
                    <a:pt x="34" y="558"/>
                  </a:lnTo>
                  <a:lnTo>
                    <a:pt x="34" y="557"/>
                  </a:lnTo>
                  <a:lnTo>
                    <a:pt x="35" y="554"/>
                  </a:lnTo>
                  <a:lnTo>
                    <a:pt x="37" y="552"/>
                  </a:lnTo>
                  <a:lnTo>
                    <a:pt x="39" y="550"/>
                  </a:lnTo>
                  <a:lnTo>
                    <a:pt x="39" y="549"/>
                  </a:lnTo>
                  <a:lnTo>
                    <a:pt x="37" y="547"/>
                  </a:lnTo>
                  <a:lnTo>
                    <a:pt x="35" y="544"/>
                  </a:lnTo>
                  <a:lnTo>
                    <a:pt x="32" y="543"/>
                  </a:lnTo>
                  <a:lnTo>
                    <a:pt x="31" y="544"/>
                  </a:lnTo>
                  <a:lnTo>
                    <a:pt x="30" y="544"/>
                  </a:lnTo>
                  <a:lnTo>
                    <a:pt x="29" y="544"/>
                  </a:lnTo>
                  <a:lnTo>
                    <a:pt x="29" y="543"/>
                  </a:lnTo>
                  <a:lnTo>
                    <a:pt x="28" y="542"/>
                  </a:lnTo>
                  <a:lnTo>
                    <a:pt x="27" y="542"/>
                  </a:lnTo>
                  <a:lnTo>
                    <a:pt x="26" y="540"/>
                  </a:lnTo>
                  <a:lnTo>
                    <a:pt x="25" y="535"/>
                  </a:lnTo>
                  <a:lnTo>
                    <a:pt x="24" y="534"/>
                  </a:lnTo>
                  <a:lnTo>
                    <a:pt x="21" y="535"/>
                  </a:lnTo>
                  <a:lnTo>
                    <a:pt x="19" y="537"/>
                  </a:lnTo>
                  <a:lnTo>
                    <a:pt x="18" y="537"/>
                  </a:lnTo>
                  <a:lnTo>
                    <a:pt x="18" y="534"/>
                  </a:lnTo>
                  <a:lnTo>
                    <a:pt x="19" y="534"/>
                  </a:lnTo>
                  <a:lnTo>
                    <a:pt x="24" y="532"/>
                  </a:lnTo>
                  <a:lnTo>
                    <a:pt x="24" y="531"/>
                  </a:lnTo>
                  <a:lnTo>
                    <a:pt x="24" y="530"/>
                  </a:lnTo>
                  <a:lnTo>
                    <a:pt x="23" y="530"/>
                  </a:lnTo>
                  <a:lnTo>
                    <a:pt x="20" y="530"/>
                  </a:lnTo>
                  <a:lnTo>
                    <a:pt x="20" y="529"/>
                  </a:lnTo>
                  <a:lnTo>
                    <a:pt x="21" y="52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25">
              <a:extLst>
                <a:ext uri="{FF2B5EF4-FFF2-40B4-BE49-F238E27FC236}">
                  <a16:creationId xmlns:a16="http://schemas.microsoft.com/office/drawing/2014/main" id="{8A197430-DB8E-C839-B98B-E4BB37845B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3863" y="2227263"/>
              <a:ext cx="1179513" cy="1381125"/>
            </a:xfrm>
            <a:custGeom>
              <a:avLst/>
              <a:gdLst>
                <a:gd name="T0" fmla="*/ 191 w 743"/>
                <a:gd name="T1" fmla="*/ 107 h 870"/>
                <a:gd name="T2" fmla="*/ 386 w 743"/>
                <a:gd name="T3" fmla="*/ 98 h 870"/>
                <a:gd name="T4" fmla="*/ 402 w 743"/>
                <a:gd name="T5" fmla="*/ 107 h 870"/>
                <a:gd name="T6" fmla="*/ 423 w 743"/>
                <a:gd name="T7" fmla="*/ 104 h 870"/>
                <a:gd name="T8" fmla="*/ 436 w 743"/>
                <a:gd name="T9" fmla="*/ 106 h 870"/>
                <a:gd name="T10" fmla="*/ 435 w 743"/>
                <a:gd name="T11" fmla="*/ 121 h 870"/>
                <a:gd name="T12" fmla="*/ 426 w 743"/>
                <a:gd name="T13" fmla="*/ 132 h 870"/>
                <a:gd name="T14" fmla="*/ 435 w 743"/>
                <a:gd name="T15" fmla="*/ 142 h 870"/>
                <a:gd name="T16" fmla="*/ 444 w 743"/>
                <a:gd name="T17" fmla="*/ 159 h 870"/>
                <a:gd name="T18" fmla="*/ 461 w 743"/>
                <a:gd name="T19" fmla="*/ 171 h 870"/>
                <a:gd name="T20" fmla="*/ 489 w 743"/>
                <a:gd name="T21" fmla="*/ 168 h 870"/>
                <a:gd name="T22" fmla="*/ 505 w 743"/>
                <a:gd name="T23" fmla="*/ 178 h 870"/>
                <a:gd name="T24" fmla="*/ 520 w 743"/>
                <a:gd name="T25" fmla="*/ 190 h 870"/>
                <a:gd name="T26" fmla="*/ 534 w 743"/>
                <a:gd name="T27" fmla="*/ 200 h 870"/>
                <a:gd name="T28" fmla="*/ 545 w 743"/>
                <a:gd name="T29" fmla="*/ 205 h 870"/>
                <a:gd name="T30" fmla="*/ 553 w 743"/>
                <a:gd name="T31" fmla="*/ 207 h 870"/>
                <a:gd name="T32" fmla="*/ 558 w 743"/>
                <a:gd name="T33" fmla="*/ 231 h 870"/>
                <a:gd name="T34" fmla="*/ 560 w 743"/>
                <a:gd name="T35" fmla="*/ 251 h 870"/>
                <a:gd name="T36" fmla="*/ 572 w 743"/>
                <a:gd name="T37" fmla="*/ 250 h 870"/>
                <a:gd name="T38" fmla="*/ 572 w 743"/>
                <a:gd name="T39" fmla="*/ 244 h 870"/>
                <a:gd name="T40" fmla="*/ 586 w 743"/>
                <a:gd name="T41" fmla="*/ 235 h 870"/>
                <a:gd name="T42" fmla="*/ 592 w 743"/>
                <a:gd name="T43" fmla="*/ 232 h 870"/>
                <a:gd name="T44" fmla="*/ 597 w 743"/>
                <a:gd name="T45" fmla="*/ 253 h 870"/>
                <a:gd name="T46" fmla="*/ 614 w 743"/>
                <a:gd name="T47" fmla="*/ 257 h 870"/>
                <a:gd name="T48" fmla="*/ 615 w 743"/>
                <a:gd name="T49" fmla="*/ 269 h 870"/>
                <a:gd name="T50" fmla="*/ 608 w 743"/>
                <a:gd name="T51" fmla="*/ 295 h 870"/>
                <a:gd name="T52" fmla="*/ 600 w 743"/>
                <a:gd name="T53" fmla="*/ 309 h 870"/>
                <a:gd name="T54" fmla="*/ 606 w 743"/>
                <a:gd name="T55" fmla="*/ 344 h 870"/>
                <a:gd name="T56" fmla="*/ 688 w 743"/>
                <a:gd name="T57" fmla="*/ 339 h 870"/>
                <a:gd name="T58" fmla="*/ 738 w 743"/>
                <a:gd name="T59" fmla="*/ 394 h 870"/>
                <a:gd name="T60" fmla="*/ 742 w 743"/>
                <a:gd name="T61" fmla="*/ 433 h 870"/>
                <a:gd name="T62" fmla="*/ 718 w 743"/>
                <a:gd name="T63" fmla="*/ 468 h 870"/>
                <a:gd name="T64" fmla="*/ 640 w 743"/>
                <a:gd name="T65" fmla="*/ 511 h 870"/>
                <a:gd name="T66" fmla="*/ 547 w 743"/>
                <a:gd name="T67" fmla="*/ 457 h 870"/>
                <a:gd name="T68" fmla="*/ 541 w 743"/>
                <a:gd name="T69" fmla="*/ 438 h 870"/>
                <a:gd name="T70" fmla="*/ 510 w 743"/>
                <a:gd name="T71" fmla="*/ 480 h 870"/>
                <a:gd name="T72" fmla="*/ 502 w 743"/>
                <a:gd name="T73" fmla="*/ 536 h 870"/>
                <a:gd name="T74" fmla="*/ 493 w 743"/>
                <a:gd name="T75" fmla="*/ 595 h 870"/>
                <a:gd name="T76" fmla="*/ 490 w 743"/>
                <a:gd name="T77" fmla="*/ 668 h 870"/>
                <a:gd name="T78" fmla="*/ 502 w 743"/>
                <a:gd name="T79" fmla="*/ 718 h 870"/>
                <a:gd name="T80" fmla="*/ 531 w 743"/>
                <a:gd name="T81" fmla="*/ 785 h 870"/>
                <a:gd name="T82" fmla="*/ 522 w 743"/>
                <a:gd name="T83" fmla="*/ 823 h 870"/>
                <a:gd name="T84" fmla="*/ 483 w 743"/>
                <a:gd name="T85" fmla="*/ 860 h 870"/>
                <a:gd name="T86" fmla="*/ 452 w 743"/>
                <a:gd name="T87" fmla="*/ 860 h 870"/>
                <a:gd name="T88" fmla="*/ 417 w 743"/>
                <a:gd name="T89" fmla="*/ 855 h 870"/>
                <a:gd name="T90" fmla="*/ 386 w 743"/>
                <a:gd name="T91" fmla="*/ 855 h 870"/>
                <a:gd name="T92" fmla="*/ 357 w 743"/>
                <a:gd name="T93" fmla="*/ 860 h 870"/>
                <a:gd name="T94" fmla="*/ 329 w 743"/>
                <a:gd name="T95" fmla="*/ 852 h 870"/>
                <a:gd name="T96" fmla="*/ 293 w 743"/>
                <a:gd name="T97" fmla="*/ 843 h 870"/>
                <a:gd name="T98" fmla="*/ 258 w 743"/>
                <a:gd name="T99" fmla="*/ 844 h 870"/>
                <a:gd name="T100" fmla="*/ 220 w 743"/>
                <a:gd name="T101" fmla="*/ 847 h 870"/>
                <a:gd name="T102" fmla="*/ 193 w 743"/>
                <a:gd name="T103" fmla="*/ 862 h 870"/>
                <a:gd name="T104" fmla="*/ 165 w 743"/>
                <a:gd name="T105" fmla="*/ 867 h 870"/>
                <a:gd name="T106" fmla="*/ 84 w 743"/>
                <a:gd name="T107" fmla="*/ 709 h 870"/>
                <a:gd name="T108" fmla="*/ 33 w 743"/>
                <a:gd name="T109" fmla="*/ 654 h 870"/>
                <a:gd name="T110" fmla="*/ 29 w 743"/>
                <a:gd name="T111" fmla="*/ 558 h 870"/>
                <a:gd name="T112" fmla="*/ 1 w 743"/>
                <a:gd name="T113" fmla="*/ 498 h 870"/>
                <a:gd name="T114" fmla="*/ 89 w 743"/>
                <a:gd name="T115" fmla="*/ 243 h 870"/>
                <a:gd name="T116" fmla="*/ 401 w 743"/>
                <a:gd name="T117" fmla="*/ 283 h 870"/>
                <a:gd name="T118" fmla="*/ 509 w 743"/>
                <a:gd name="T119" fmla="*/ 310 h 870"/>
                <a:gd name="T120" fmla="*/ 525 w 743"/>
                <a:gd name="T121" fmla="*/ 303 h 870"/>
                <a:gd name="T122" fmla="*/ 554 w 743"/>
                <a:gd name="T123" fmla="*/ 305 h 870"/>
                <a:gd name="T124" fmla="*/ 525 w 743"/>
                <a:gd name="T125" fmla="*/ 301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3" h="870">
                  <a:moveTo>
                    <a:pt x="533" y="817"/>
                  </a:moveTo>
                  <a:lnTo>
                    <a:pt x="534" y="819"/>
                  </a:lnTo>
                  <a:lnTo>
                    <a:pt x="533" y="818"/>
                  </a:lnTo>
                  <a:lnTo>
                    <a:pt x="533" y="817"/>
                  </a:lnTo>
                  <a:close/>
                  <a:moveTo>
                    <a:pt x="109" y="812"/>
                  </a:moveTo>
                  <a:lnTo>
                    <a:pt x="124" y="826"/>
                  </a:lnTo>
                  <a:lnTo>
                    <a:pt x="115" y="817"/>
                  </a:lnTo>
                  <a:lnTo>
                    <a:pt x="109" y="812"/>
                  </a:lnTo>
                  <a:close/>
                  <a:moveTo>
                    <a:pt x="98" y="308"/>
                  </a:moveTo>
                  <a:lnTo>
                    <a:pt x="93" y="314"/>
                  </a:lnTo>
                  <a:lnTo>
                    <a:pt x="98" y="308"/>
                  </a:lnTo>
                  <a:close/>
                  <a:moveTo>
                    <a:pt x="602" y="306"/>
                  </a:moveTo>
                  <a:lnTo>
                    <a:pt x="605" y="306"/>
                  </a:lnTo>
                  <a:lnTo>
                    <a:pt x="603" y="306"/>
                  </a:lnTo>
                  <a:lnTo>
                    <a:pt x="602" y="306"/>
                  </a:lnTo>
                  <a:close/>
                  <a:moveTo>
                    <a:pt x="89" y="243"/>
                  </a:moveTo>
                  <a:lnTo>
                    <a:pt x="97" y="259"/>
                  </a:lnTo>
                  <a:lnTo>
                    <a:pt x="89" y="243"/>
                  </a:lnTo>
                  <a:close/>
                  <a:moveTo>
                    <a:pt x="539" y="200"/>
                  </a:moveTo>
                  <a:lnTo>
                    <a:pt x="538" y="199"/>
                  </a:lnTo>
                  <a:lnTo>
                    <a:pt x="539" y="200"/>
                  </a:lnTo>
                  <a:close/>
                  <a:moveTo>
                    <a:pt x="101" y="70"/>
                  </a:moveTo>
                  <a:lnTo>
                    <a:pt x="159" y="70"/>
                  </a:lnTo>
                  <a:lnTo>
                    <a:pt x="101" y="70"/>
                  </a:lnTo>
                  <a:lnTo>
                    <a:pt x="159" y="70"/>
                  </a:lnTo>
                  <a:lnTo>
                    <a:pt x="171" y="79"/>
                  </a:lnTo>
                  <a:lnTo>
                    <a:pt x="180" y="97"/>
                  </a:lnTo>
                  <a:lnTo>
                    <a:pt x="181" y="103"/>
                  </a:lnTo>
                  <a:lnTo>
                    <a:pt x="188" y="107"/>
                  </a:lnTo>
                  <a:lnTo>
                    <a:pt x="191" y="107"/>
                  </a:lnTo>
                  <a:lnTo>
                    <a:pt x="192" y="115"/>
                  </a:lnTo>
                  <a:lnTo>
                    <a:pt x="217" y="126"/>
                  </a:lnTo>
                  <a:lnTo>
                    <a:pt x="283" y="140"/>
                  </a:lnTo>
                  <a:lnTo>
                    <a:pt x="283" y="137"/>
                  </a:lnTo>
                  <a:lnTo>
                    <a:pt x="333" y="139"/>
                  </a:lnTo>
                  <a:lnTo>
                    <a:pt x="337" y="139"/>
                  </a:lnTo>
                  <a:lnTo>
                    <a:pt x="344" y="138"/>
                  </a:lnTo>
                  <a:lnTo>
                    <a:pt x="348" y="136"/>
                  </a:lnTo>
                  <a:lnTo>
                    <a:pt x="354" y="133"/>
                  </a:lnTo>
                  <a:lnTo>
                    <a:pt x="381" y="133"/>
                  </a:lnTo>
                  <a:lnTo>
                    <a:pt x="381" y="106"/>
                  </a:lnTo>
                  <a:lnTo>
                    <a:pt x="381" y="105"/>
                  </a:lnTo>
                  <a:lnTo>
                    <a:pt x="381" y="103"/>
                  </a:lnTo>
                  <a:lnTo>
                    <a:pt x="381" y="93"/>
                  </a:lnTo>
                  <a:lnTo>
                    <a:pt x="381" y="92"/>
                  </a:lnTo>
                  <a:lnTo>
                    <a:pt x="382" y="92"/>
                  </a:lnTo>
                  <a:lnTo>
                    <a:pt x="382" y="91"/>
                  </a:lnTo>
                  <a:lnTo>
                    <a:pt x="383" y="91"/>
                  </a:lnTo>
                  <a:lnTo>
                    <a:pt x="383" y="89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6" y="89"/>
                  </a:lnTo>
                  <a:lnTo>
                    <a:pt x="386" y="91"/>
                  </a:lnTo>
                  <a:lnTo>
                    <a:pt x="386" y="92"/>
                  </a:lnTo>
                  <a:lnTo>
                    <a:pt x="386" y="93"/>
                  </a:lnTo>
                  <a:lnTo>
                    <a:pt x="386" y="94"/>
                  </a:lnTo>
                  <a:lnTo>
                    <a:pt x="386" y="95"/>
                  </a:lnTo>
                  <a:lnTo>
                    <a:pt x="386" y="96"/>
                  </a:lnTo>
                  <a:lnTo>
                    <a:pt x="386" y="97"/>
                  </a:lnTo>
                  <a:lnTo>
                    <a:pt x="386" y="98"/>
                  </a:lnTo>
                  <a:lnTo>
                    <a:pt x="386" y="99"/>
                  </a:lnTo>
                  <a:lnTo>
                    <a:pt x="386" y="100"/>
                  </a:lnTo>
                  <a:lnTo>
                    <a:pt x="387" y="100"/>
                  </a:lnTo>
                  <a:lnTo>
                    <a:pt x="387" y="101"/>
                  </a:lnTo>
                  <a:lnTo>
                    <a:pt x="387" y="102"/>
                  </a:lnTo>
                  <a:lnTo>
                    <a:pt x="387" y="103"/>
                  </a:lnTo>
                  <a:lnTo>
                    <a:pt x="387" y="104"/>
                  </a:lnTo>
                  <a:lnTo>
                    <a:pt x="387" y="105"/>
                  </a:lnTo>
                  <a:lnTo>
                    <a:pt x="389" y="106"/>
                  </a:lnTo>
                  <a:lnTo>
                    <a:pt x="390" y="106"/>
                  </a:lnTo>
                  <a:lnTo>
                    <a:pt x="390" y="105"/>
                  </a:lnTo>
                  <a:lnTo>
                    <a:pt x="391" y="105"/>
                  </a:lnTo>
                  <a:lnTo>
                    <a:pt x="391" y="104"/>
                  </a:lnTo>
                  <a:lnTo>
                    <a:pt x="392" y="104"/>
                  </a:lnTo>
                  <a:lnTo>
                    <a:pt x="392" y="103"/>
                  </a:lnTo>
                  <a:lnTo>
                    <a:pt x="393" y="103"/>
                  </a:lnTo>
                  <a:lnTo>
                    <a:pt x="393" y="102"/>
                  </a:lnTo>
                  <a:lnTo>
                    <a:pt x="394" y="102"/>
                  </a:lnTo>
                  <a:lnTo>
                    <a:pt x="395" y="102"/>
                  </a:lnTo>
                  <a:lnTo>
                    <a:pt x="395" y="103"/>
                  </a:lnTo>
                  <a:lnTo>
                    <a:pt x="396" y="103"/>
                  </a:lnTo>
                  <a:lnTo>
                    <a:pt x="396" y="104"/>
                  </a:lnTo>
                  <a:lnTo>
                    <a:pt x="397" y="104"/>
                  </a:lnTo>
                  <a:lnTo>
                    <a:pt x="397" y="105"/>
                  </a:lnTo>
                  <a:lnTo>
                    <a:pt x="398" y="105"/>
                  </a:lnTo>
                  <a:lnTo>
                    <a:pt x="398" y="106"/>
                  </a:lnTo>
                  <a:lnTo>
                    <a:pt x="399" y="106"/>
                  </a:lnTo>
                  <a:lnTo>
                    <a:pt x="400" y="107"/>
                  </a:lnTo>
                  <a:lnTo>
                    <a:pt x="401" y="107"/>
                  </a:lnTo>
                  <a:lnTo>
                    <a:pt x="402" y="107"/>
                  </a:lnTo>
                  <a:lnTo>
                    <a:pt x="403" y="107"/>
                  </a:lnTo>
                  <a:lnTo>
                    <a:pt x="404" y="107"/>
                  </a:lnTo>
                  <a:lnTo>
                    <a:pt x="404" y="108"/>
                  </a:lnTo>
                  <a:lnTo>
                    <a:pt x="405" y="108"/>
                  </a:lnTo>
                  <a:lnTo>
                    <a:pt x="405" y="107"/>
                  </a:lnTo>
                  <a:lnTo>
                    <a:pt x="406" y="107"/>
                  </a:lnTo>
                  <a:lnTo>
                    <a:pt x="407" y="107"/>
                  </a:lnTo>
                  <a:lnTo>
                    <a:pt x="407" y="106"/>
                  </a:lnTo>
                  <a:lnTo>
                    <a:pt x="408" y="106"/>
                  </a:lnTo>
                  <a:lnTo>
                    <a:pt x="409" y="105"/>
                  </a:lnTo>
                  <a:lnTo>
                    <a:pt x="410" y="105"/>
                  </a:lnTo>
                  <a:lnTo>
                    <a:pt x="410" y="106"/>
                  </a:lnTo>
                  <a:lnTo>
                    <a:pt x="411" y="106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3" y="108"/>
                  </a:lnTo>
                  <a:lnTo>
                    <a:pt x="414" y="108"/>
                  </a:lnTo>
                  <a:lnTo>
                    <a:pt x="414" y="107"/>
                  </a:lnTo>
                  <a:lnTo>
                    <a:pt x="415" y="107"/>
                  </a:lnTo>
                  <a:lnTo>
                    <a:pt x="416" y="107"/>
                  </a:lnTo>
                  <a:lnTo>
                    <a:pt x="417" y="107"/>
                  </a:lnTo>
                  <a:lnTo>
                    <a:pt x="418" y="107"/>
                  </a:lnTo>
                  <a:lnTo>
                    <a:pt x="419" y="107"/>
                  </a:lnTo>
                  <a:lnTo>
                    <a:pt x="419" y="106"/>
                  </a:lnTo>
                  <a:lnTo>
                    <a:pt x="420" y="106"/>
                  </a:lnTo>
                  <a:lnTo>
                    <a:pt x="420" y="105"/>
                  </a:lnTo>
                  <a:lnTo>
                    <a:pt x="421" y="105"/>
                  </a:lnTo>
                  <a:lnTo>
                    <a:pt x="422" y="105"/>
                  </a:lnTo>
                  <a:lnTo>
                    <a:pt x="422" y="104"/>
                  </a:lnTo>
                  <a:lnTo>
                    <a:pt x="423" y="104"/>
                  </a:lnTo>
                  <a:lnTo>
                    <a:pt x="424" y="103"/>
                  </a:lnTo>
                  <a:lnTo>
                    <a:pt x="425" y="102"/>
                  </a:lnTo>
                  <a:lnTo>
                    <a:pt x="425" y="101"/>
                  </a:lnTo>
                  <a:lnTo>
                    <a:pt x="425" y="100"/>
                  </a:lnTo>
                  <a:lnTo>
                    <a:pt x="425" y="99"/>
                  </a:lnTo>
                  <a:lnTo>
                    <a:pt x="425" y="98"/>
                  </a:lnTo>
                  <a:lnTo>
                    <a:pt x="426" y="98"/>
                  </a:lnTo>
                  <a:lnTo>
                    <a:pt x="426" y="97"/>
                  </a:lnTo>
                  <a:lnTo>
                    <a:pt x="427" y="97"/>
                  </a:lnTo>
                  <a:lnTo>
                    <a:pt x="428" y="97"/>
                  </a:lnTo>
                  <a:lnTo>
                    <a:pt x="428" y="98"/>
                  </a:lnTo>
                  <a:lnTo>
                    <a:pt x="429" y="98"/>
                  </a:lnTo>
                  <a:lnTo>
                    <a:pt x="430" y="98"/>
                  </a:lnTo>
                  <a:lnTo>
                    <a:pt x="431" y="99"/>
                  </a:lnTo>
                  <a:lnTo>
                    <a:pt x="431" y="98"/>
                  </a:lnTo>
                  <a:lnTo>
                    <a:pt x="432" y="98"/>
                  </a:lnTo>
                  <a:lnTo>
                    <a:pt x="432" y="97"/>
                  </a:lnTo>
                  <a:lnTo>
                    <a:pt x="433" y="97"/>
                  </a:lnTo>
                  <a:lnTo>
                    <a:pt x="434" y="98"/>
                  </a:lnTo>
                  <a:lnTo>
                    <a:pt x="434" y="99"/>
                  </a:lnTo>
                  <a:lnTo>
                    <a:pt x="434" y="100"/>
                  </a:lnTo>
                  <a:lnTo>
                    <a:pt x="435" y="101"/>
                  </a:lnTo>
                  <a:lnTo>
                    <a:pt x="435" y="102"/>
                  </a:lnTo>
                  <a:lnTo>
                    <a:pt x="436" y="102"/>
                  </a:lnTo>
                  <a:lnTo>
                    <a:pt x="436" y="103"/>
                  </a:lnTo>
                  <a:lnTo>
                    <a:pt x="437" y="103"/>
                  </a:lnTo>
                  <a:lnTo>
                    <a:pt x="436" y="103"/>
                  </a:lnTo>
                  <a:lnTo>
                    <a:pt x="436" y="104"/>
                  </a:lnTo>
                  <a:lnTo>
                    <a:pt x="436" y="105"/>
                  </a:lnTo>
                  <a:lnTo>
                    <a:pt x="436" y="106"/>
                  </a:lnTo>
                  <a:lnTo>
                    <a:pt x="435" y="106"/>
                  </a:lnTo>
                  <a:lnTo>
                    <a:pt x="435" y="107"/>
                  </a:lnTo>
                  <a:lnTo>
                    <a:pt x="434" y="108"/>
                  </a:lnTo>
                  <a:lnTo>
                    <a:pt x="435" y="109"/>
                  </a:lnTo>
                  <a:lnTo>
                    <a:pt x="435" y="110"/>
                  </a:lnTo>
                  <a:lnTo>
                    <a:pt x="436" y="110"/>
                  </a:lnTo>
                  <a:lnTo>
                    <a:pt x="435" y="110"/>
                  </a:lnTo>
                  <a:lnTo>
                    <a:pt x="435" y="111"/>
                  </a:lnTo>
                  <a:lnTo>
                    <a:pt x="436" y="111"/>
                  </a:lnTo>
                  <a:lnTo>
                    <a:pt x="436" y="112"/>
                  </a:lnTo>
                  <a:lnTo>
                    <a:pt x="437" y="113"/>
                  </a:lnTo>
                  <a:lnTo>
                    <a:pt x="438" y="115"/>
                  </a:lnTo>
                  <a:lnTo>
                    <a:pt x="439" y="115"/>
                  </a:lnTo>
                  <a:lnTo>
                    <a:pt x="439" y="116"/>
                  </a:lnTo>
                  <a:lnTo>
                    <a:pt x="440" y="116"/>
                  </a:lnTo>
                  <a:lnTo>
                    <a:pt x="439" y="117"/>
                  </a:lnTo>
                  <a:lnTo>
                    <a:pt x="440" y="117"/>
                  </a:lnTo>
                  <a:lnTo>
                    <a:pt x="440" y="118"/>
                  </a:lnTo>
                  <a:lnTo>
                    <a:pt x="440" y="119"/>
                  </a:lnTo>
                  <a:lnTo>
                    <a:pt x="439" y="119"/>
                  </a:lnTo>
                  <a:lnTo>
                    <a:pt x="440" y="119"/>
                  </a:lnTo>
                  <a:lnTo>
                    <a:pt x="439" y="119"/>
                  </a:lnTo>
                  <a:lnTo>
                    <a:pt x="439" y="120"/>
                  </a:lnTo>
                  <a:lnTo>
                    <a:pt x="440" y="120"/>
                  </a:lnTo>
                  <a:lnTo>
                    <a:pt x="439" y="120"/>
                  </a:lnTo>
                  <a:lnTo>
                    <a:pt x="438" y="120"/>
                  </a:lnTo>
                  <a:lnTo>
                    <a:pt x="437" y="120"/>
                  </a:lnTo>
                  <a:lnTo>
                    <a:pt x="437" y="121"/>
                  </a:lnTo>
                  <a:lnTo>
                    <a:pt x="436" y="121"/>
                  </a:lnTo>
                  <a:lnTo>
                    <a:pt x="435" y="121"/>
                  </a:lnTo>
                  <a:lnTo>
                    <a:pt x="434" y="120"/>
                  </a:lnTo>
                  <a:lnTo>
                    <a:pt x="433" y="120"/>
                  </a:lnTo>
                  <a:lnTo>
                    <a:pt x="434" y="120"/>
                  </a:lnTo>
                  <a:lnTo>
                    <a:pt x="433" y="120"/>
                  </a:lnTo>
                  <a:lnTo>
                    <a:pt x="432" y="120"/>
                  </a:lnTo>
                  <a:lnTo>
                    <a:pt x="431" y="120"/>
                  </a:lnTo>
                  <a:lnTo>
                    <a:pt x="430" y="120"/>
                  </a:lnTo>
                  <a:lnTo>
                    <a:pt x="430" y="119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20"/>
                  </a:lnTo>
                  <a:lnTo>
                    <a:pt x="427" y="120"/>
                  </a:lnTo>
                  <a:lnTo>
                    <a:pt x="427" y="121"/>
                  </a:lnTo>
                  <a:lnTo>
                    <a:pt x="426" y="121"/>
                  </a:lnTo>
                  <a:lnTo>
                    <a:pt x="425" y="121"/>
                  </a:lnTo>
                  <a:lnTo>
                    <a:pt x="425" y="122"/>
                  </a:lnTo>
                  <a:lnTo>
                    <a:pt x="425" y="123"/>
                  </a:lnTo>
                  <a:lnTo>
                    <a:pt x="425" y="124"/>
                  </a:lnTo>
                  <a:lnTo>
                    <a:pt x="425" y="125"/>
                  </a:lnTo>
                  <a:lnTo>
                    <a:pt x="424" y="125"/>
                  </a:lnTo>
                  <a:lnTo>
                    <a:pt x="424" y="126"/>
                  </a:lnTo>
                  <a:lnTo>
                    <a:pt x="424" y="127"/>
                  </a:lnTo>
                  <a:lnTo>
                    <a:pt x="424" y="128"/>
                  </a:lnTo>
                  <a:lnTo>
                    <a:pt x="425" y="129"/>
                  </a:lnTo>
                  <a:lnTo>
                    <a:pt x="424" y="129"/>
                  </a:lnTo>
                  <a:lnTo>
                    <a:pt x="425" y="129"/>
                  </a:lnTo>
                  <a:lnTo>
                    <a:pt x="425" y="130"/>
                  </a:lnTo>
                  <a:lnTo>
                    <a:pt x="425" y="131"/>
                  </a:lnTo>
                  <a:lnTo>
                    <a:pt x="426" y="131"/>
                  </a:lnTo>
                  <a:lnTo>
                    <a:pt x="426" y="132"/>
                  </a:lnTo>
                  <a:lnTo>
                    <a:pt x="427" y="132"/>
                  </a:lnTo>
                  <a:lnTo>
                    <a:pt x="427" y="133"/>
                  </a:lnTo>
                  <a:lnTo>
                    <a:pt x="428" y="133"/>
                  </a:lnTo>
                  <a:lnTo>
                    <a:pt x="428" y="134"/>
                  </a:lnTo>
                  <a:lnTo>
                    <a:pt x="429" y="134"/>
                  </a:lnTo>
                  <a:lnTo>
                    <a:pt x="429" y="135"/>
                  </a:lnTo>
                  <a:lnTo>
                    <a:pt x="430" y="135"/>
                  </a:lnTo>
                  <a:lnTo>
                    <a:pt x="431" y="135"/>
                  </a:lnTo>
                  <a:lnTo>
                    <a:pt x="431" y="136"/>
                  </a:lnTo>
                  <a:lnTo>
                    <a:pt x="430" y="136"/>
                  </a:lnTo>
                  <a:lnTo>
                    <a:pt x="431" y="137"/>
                  </a:lnTo>
                  <a:lnTo>
                    <a:pt x="431" y="138"/>
                  </a:lnTo>
                  <a:lnTo>
                    <a:pt x="431" y="139"/>
                  </a:lnTo>
                  <a:lnTo>
                    <a:pt x="431" y="140"/>
                  </a:lnTo>
                  <a:lnTo>
                    <a:pt x="432" y="140"/>
                  </a:lnTo>
                  <a:lnTo>
                    <a:pt x="432" y="141"/>
                  </a:lnTo>
                  <a:lnTo>
                    <a:pt x="432" y="142"/>
                  </a:lnTo>
                  <a:lnTo>
                    <a:pt x="432" y="143"/>
                  </a:lnTo>
                  <a:lnTo>
                    <a:pt x="432" y="144"/>
                  </a:lnTo>
                  <a:lnTo>
                    <a:pt x="433" y="144"/>
                  </a:lnTo>
                  <a:lnTo>
                    <a:pt x="433" y="145"/>
                  </a:lnTo>
                  <a:lnTo>
                    <a:pt x="433" y="146"/>
                  </a:lnTo>
                  <a:lnTo>
                    <a:pt x="434" y="146"/>
                  </a:lnTo>
                  <a:lnTo>
                    <a:pt x="434" y="145"/>
                  </a:lnTo>
                  <a:lnTo>
                    <a:pt x="434" y="144"/>
                  </a:lnTo>
                  <a:lnTo>
                    <a:pt x="434" y="143"/>
                  </a:lnTo>
                  <a:lnTo>
                    <a:pt x="434" y="142"/>
                  </a:lnTo>
                  <a:lnTo>
                    <a:pt x="434" y="141"/>
                  </a:lnTo>
                  <a:lnTo>
                    <a:pt x="435" y="141"/>
                  </a:lnTo>
                  <a:lnTo>
                    <a:pt x="435" y="142"/>
                  </a:lnTo>
                  <a:lnTo>
                    <a:pt x="435" y="143"/>
                  </a:lnTo>
                  <a:lnTo>
                    <a:pt x="435" y="144"/>
                  </a:lnTo>
                  <a:lnTo>
                    <a:pt x="435" y="145"/>
                  </a:lnTo>
                  <a:lnTo>
                    <a:pt x="434" y="145"/>
                  </a:lnTo>
                  <a:lnTo>
                    <a:pt x="434" y="146"/>
                  </a:lnTo>
                  <a:lnTo>
                    <a:pt x="434" y="147"/>
                  </a:lnTo>
                  <a:lnTo>
                    <a:pt x="435" y="147"/>
                  </a:lnTo>
                  <a:lnTo>
                    <a:pt x="435" y="148"/>
                  </a:lnTo>
                  <a:lnTo>
                    <a:pt x="435" y="149"/>
                  </a:lnTo>
                  <a:lnTo>
                    <a:pt x="436" y="149"/>
                  </a:lnTo>
                  <a:lnTo>
                    <a:pt x="436" y="150"/>
                  </a:lnTo>
                  <a:lnTo>
                    <a:pt x="436" y="151"/>
                  </a:lnTo>
                  <a:lnTo>
                    <a:pt x="437" y="151"/>
                  </a:lnTo>
                  <a:lnTo>
                    <a:pt x="438" y="151"/>
                  </a:lnTo>
                  <a:lnTo>
                    <a:pt x="438" y="152"/>
                  </a:lnTo>
                  <a:lnTo>
                    <a:pt x="439" y="152"/>
                  </a:lnTo>
                  <a:lnTo>
                    <a:pt x="439" y="153"/>
                  </a:lnTo>
                  <a:lnTo>
                    <a:pt x="440" y="153"/>
                  </a:lnTo>
                  <a:lnTo>
                    <a:pt x="440" y="154"/>
                  </a:lnTo>
                  <a:lnTo>
                    <a:pt x="441" y="154"/>
                  </a:lnTo>
                  <a:lnTo>
                    <a:pt x="441" y="153"/>
                  </a:lnTo>
                  <a:lnTo>
                    <a:pt x="441" y="154"/>
                  </a:lnTo>
                  <a:lnTo>
                    <a:pt x="441" y="155"/>
                  </a:lnTo>
                  <a:lnTo>
                    <a:pt x="441" y="156"/>
                  </a:lnTo>
                  <a:lnTo>
                    <a:pt x="441" y="157"/>
                  </a:lnTo>
                  <a:lnTo>
                    <a:pt x="442" y="157"/>
                  </a:lnTo>
                  <a:lnTo>
                    <a:pt x="442" y="158"/>
                  </a:lnTo>
                  <a:lnTo>
                    <a:pt x="443" y="158"/>
                  </a:lnTo>
                  <a:lnTo>
                    <a:pt x="444" y="158"/>
                  </a:lnTo>
                  <a:lnTo>
                    <a:pt x="444" y="159"/>
                  </a:lnTo>
                  <a:lnTo>
                    <a:pt x="445" y="159"/>
                  </a:lnTo>
                  <a:lnTo>
                    <a:pt x="445" y="158"/>
                  </a:lnTo>
                  <a:lnTo>
                    <a:pt x="444" y="158"/>
                  </a:lnTo>
                  <a:lnTo>
                    <a:pt x="445" y="158"/>
                  </a:lnTo>
                  <a:lnTo>
                    <a:pt x="445" y="159"/>
                  </a:lnTo>
                  <a:lnTo>
                    <a:pt x="446" y="159"/>
                  </a:lnTo>
                  <a:lnTo>
                    <a:pt x="446" y="160"/>
                  </a:lnTo>
                  <a:lnTo>
                    <a:pt x="447" y="160"/>
                  </a:lnTo>
                  <a:lnTo>
                    <a:pt x="447" y="161"/>
                  </a:lnTo>
                  <a:lnTo>
                    <a:pt x="448" y="161"/>
                  </a:lnTo>
                  <a:lnTo>
                    <a:pt x="448" y="162"/>
                  </a:lnTo>
                  <a:lnTo>
                    <a:pt x="449" y="163"/>
                  </a:lnTo>
                  <a:lnTo>
                    <a:pt x="450" y="163"/>
                  </a:lnTo>
                  <a:lnTo>
                    <a:pt x="450" y="164"/>
                  </a:lnTo>
                  <a:lnTo>
                    <a:pt x="451" y="164"/>
                  </a:lnTo>
                  <a:lnTo>
                    <a:pt x="451" y="165"/>
                  </a:lnTo>
                  <a:lnTo>
                    <a:pt x="452" y="165"/>
                  </a:lnTo>
                  <a:lnTo>
                    <a:pt x="452" y="167"/>
                  </a:lnTo>
                  <a:lnTo>
                    <a:pt x="453" y="167"/>
                  </a:lnTo>
                  <a:lnTo>
                    <a:pt x="454" y="167"/>
                  </a:lnTo>
                  <a:lnTo>
                    <a:pt x="454" y="168"/>
                  </a:lnTo>
                  <a:lnTo>
                    <a:pt x="455" y="168"/>
                  </a:lnTo>
                  <a:lnTo>
                    <a:pt x="456" y="168"/>
                  </a:lnTo>
                  <a:lnTo>
                    <a:pt x="456" y="169"/>
                  </a:lnTo>
                  <a:lnTo>
                    <a:pt x="457" y="169"/>
                  </a:lnTo>
                  <a:lnTo>
                    <a:pt x="458" y="170"/>
                  </a:lnTo>
                  <a:lnTo>
                    <a:pt x="459" y="170"/>
                  </a:lnTo>
                  <a:lnTo>
                    <a:pt x="460" y="170"/>
                  </a:lnTo>
                  <a:lnTo>
                    <a:pt x="460" y="171"/>
                  </a:lnTo>
                  <a:lnTo>
                    <a:pt x="461" y="171"/>
                  </a:lnTo>
                  <a:lnTo>
                    <a:pt x="462" y="171"/>
                  </a:lnTo>
                  <a:lnTo>
                    <a:pt x="463" y="171"/>
                  </a:lnTo>
                  <a:lnTo>
                    <a:pt x="463" y="172"/>
                  </a:lnTo>
                  <a:lnTo>
                    <a:pt x="464" y="172"/>
                  </a:lnTo>
                  <a:lnTo>
                    <a:pt x="465" y="172"/>
                  </a:lnTo>
                  <a:lnTo>
                    <a:pt x="466" y="172"/>
                  </a:lnTo>
                  <a:lnTo>
                    <a:pt x="467" y="172"/>
                  </a:lnTo>
                  <a:lnTo>
                    <a:pt x="469" y="172"/>
                  </a:lnTo>
                  <a:lnTo>
                    <a:pt x="470" y="172"/>
                  </a:lnTo>
                  <a:lnTo>
                    <a:pt x="471" y="171"/>
                  </a:lnTo>
                  <a:lnTo>
                    <a:pt x="472" y="171"/>
                  </a:lnTo>
                  <a:lnTo>
                    <a:pt x="473" y="171"/>
                  </a:lnTo>
                  <a:lnTo>
                    <a:pt x="474" y="171"/>
                  </a:lnTo>
                  <a:lnTo>
                    <a:pt x="475" y="171"/>
                  </a:lnTo>
                  <a:lnTo>
                    <a:pt x="476" y="170"/>
                  </a:lnTo>
                  <a:lnTo>
                    <a:pt x="477" y="170"/>
                  </a:lnTo>
                  <a:lnTo>
                    <a:pt x="478" y="170"/>
                  </a:lnTo>
                  <a:lnTo>
                    <a:pt x="479" y="170"/>
                  </a:lnTo>
                  <a:lnTo>
                    <a:pt x="479" y="169"/>
                  </a:lnTo>
                  <a:lnTo>
                    <a:pt x="480" y="169"/>
                  </a:lnTo>
                  <a:lnTo>
                    <a:pt x="481" y="169"/>
                  </a:lnTo>
                  <a:lnTo>
                    <a:pt x="481" y="168"/>
                  </a:lnTo>
                  <a:lnTo>
                    <a:pt x="482" y="168"/>
                  </a:lnTo>
                  <a:lnTo>
                    <a:pt x="483" y="168"/>
                  </a:lnTo>
                  <a:lnTo>
                    <a:pt x="484" y="168"/>
                  </a:lnTo>
                  <a:lnTo>
                    <a:pt x="485" y="168"/>
                  </a:lnTo>
                  <a:lnTo>
                    <a:pt x="486" y="168"/>
                  </a:lnTo>
                  <a:lnTo>
                    <a:pt x="487" y="168"/>
                  </a:lnTo>
                  <a:lnTo>
                    <a:pt x="488" y="168"/>
                  </a:lnTo>
                  <a:lnTo>
                    <a:pt x="489" y="168"/>
                  </a:lnTo>
                  <a:lnTo>
                    <a:pt x="490" y="168"/>
                  </a:lnTo>
                  <a:lnTo>
                    <a:pt x="491" y="168"/>
                  </a:lnTo>
                  <a:lnTo>
                    <a:pt x="491" y="169"/>
                  </a:lnTo>
                  <a:lnTo>
                    <a:pt x="492" y="169"/>
                  </a:lnTo>
                  <a:lnTo>
                    <a:pt x="493" y="170"/>
                  </a:lnTo>
                  <a:lnTo>
                    <a:pt x="493" y="171"/>
                  </a:lnTo>
                  <a:lnTo>
                    <a:pt x="494" y="172"/>
                  </a:lnTo>
                  <a:lnTo>
                    <a:pt x="494" y="173"/>
                  </a:lnTo>
                  <a:lnTo>
                    <a:pt x="495" y="173"/>
                  </a:lnTo>
                  <a:lnTo>
                    <a:pt x="496" y="173"/>
                  </a:lnTo>
                  <a:lnTo>
                    <a:pt x="496" y="174"/>
                  </a:lnTo>
                  <a:lnTo>
                    <a:pt x="497" y="174"/>
                  </a:lnTo>
                  <a:lnTo>
                    <a:pt x="498" y="174"/>
                  </a:lnTo>
                  <a:lnTo>
                    <a:pt x="498" y="175"/>
                  </a:lnTo>
                  <a:lnTo>
                    <a:pt x="499" y="175"/>
                  </a:lnTo>
                  <a:lnTo>
                    <a:pt x="500" y="175"/>
                  </a:lnTo>
                  <a:lnTo>
                    <a:pt x="501" y="176"/>
                  </a:lnTo>
                  <a:lnTo>
                    <a:pt x="502" y="176"/>
                  </a:lnTo>
                  <a:lnTo>
                    <a:pt x="503" y="176"/>
                  </a:lnTo>
                  <a:lnTo>
                    <a:pt x="503" y="177"/>
                  </a:lnTo>
                  <a:lnTo>
                    <a:pt x="503" y="176"/>
                  </a:lnTo>
                  <a:lnTo>
                    <a:pt x="503" y="175"/>
                  </a:lnTo>
                  <a:lnTo>
                    <a:pt x="502" y="175"/>
                  </a:lnTo>
                  <a:lnTo>
                    <a:pt x="502" y="174"/>
                  </a:lnTo>
                  <a:lnTo>
                    <a:pt x="503" y="174"/>
                  </a:lnTo>
                  <a:lnTo>
                    <a:pt x="503" y="175"/>
                  </a:lnTo>
                  <a:lnTo>
                    <a:pt x="504" y="176"/>
                  </a:lnTo>
                  <a:lnTo>
                    <a:pt x="504" y="177"/>
                  </a:lnTo>
                  <a:lnTo>
                    <a:pt x="505" y="177"/>
                  </a:lnTo>
                  <a:lnTo>
                    <a:pt x="505" y="178"/>
                  </a:lnTo>
                  <a:lnTo>
                    <a:pt x="504" y="178"/>
                  </a:lnTo>
                  <a:lnTo>
                    <a:pt x="505" y="178"/>
                  </a:lnTo>
                  <a:lnTo>
                    <a:pt x="505" y="179"/>
                  </a:lnTo>
                  <a:lnTo>
                    <a:pt x="506" y="180"/>
                  </a:lnTo>
                  <a:lnTo>
                    <a:pt x="507" y="180"/>
                  </a:lnTo>
                  <a:lnTo>
                    <a:pt x="507" y="181"/>
                  </a:lnTo>
                  <a:lnTo>
                    <a:pt x="508" y="181"/>
                  </a:lnTo>
                  <a:lnTo>
                    <a:pt x="509" y="180"/>
                  </a:lnTo>
                  <a:lnTo>
                    <a:pt x="509" y="179"/>
                  </a:lnTo>
                  <a:lnTo>
                    <a:pt x="510" y="179"/>
                  </a:lnTo>
                  <a:lnTo>
                    <a:pt x="511" y="179"/>
                  </a:lnTo>
                  <a:lnTo>
                    <a:pt x="512" y="179"/>
                  </a:lnTo>
                  <a:lnTo>
                    <a:pt x="512" y="180"/>
                  </a:lnTo>
                  <a:lnTo>
                    <a:pt x="513" y="180"/>
                  </a:lnTo>
                  <a:lnTo>
                    <a:pt x="514" y="181"/>
                  </a:lnTo>
                  <a:lnTo>
                    <a:pt x="515" y="181"/>
                  </a:lnTo>
                  <a:lnTo>
                    <a:pt x="515" y="182"/>
                  </a:lnTo>
                  <a:lnTo>
                    <a:pt x="516" y="182"/>
                  </a:lnTo>
                  <a:lnTo>
                    <a:pt x="516" y="183"/>
                  </a:lnTo>
                  <a:lnTo>
                    <a:pt x="516" y="184"/>
                  </a:lnTo>
                  <a:lnTo>
                    <a:pt x="517" y="184"/>
                  </a:lnTo>
                  <a:lnTo>
                    <a:pt x="518" y="184"/>
                  </a:lnTo>
                  <a:lnTo>
                    <a:pt x="518" y="185"/>
                  </a:lnTo>
                  <a:lnTo>
                    <a:pt x="518" y="186"/>
                  </a:lnTo>
                  <a:lnTo>
                    <a:pt x="518" y="187"/>
                  </a:lnTo>
                  <a:lnTo>
                    <a:pt x="519" y="187"/>
                  </a:lnTo>
                  <a:lnTo>
                    <a:pt x="519" y="188"/>
                  </a:lnTo>
                  <a:lnTo>
                    <a:pt x="520" y="188"/>
                  </a:lnTo>
                  <a:lnTo>
                    <a:pt x="520" y="189"/>
                  </a:lnTo>
                  <a:lnTo>
                    <a:pt x="520" y="190"/>
                  </a:lnTo>
                  <a:lnTo>
                    <a:pt x="521" y="191"/>
                  </a:lnTo>
                  <a:lnTo>
                    <a:pt x="522" y="192"/>
                  </a:lnTo>
                  <a:lnTo>
                    <a:pt x="522" y="193"/>
                  </a:lnTo>
                  <a:lnTo>
                    <a:pt x="523" y="193"/>
                  </a:lnTo>
                  <a:lnTo>
                    <a:pt x="523" y="194"/>
                  </a:lnTo>
                  <a:lnTo>
                    <a:pt x="523" y="195"/>
                  </a:lnTo>
                  <a:lnTo>
                    <a:pt x="524" y="195"/>
                  </a:lnTo>
                  <a:lnTo>
                    <a:pt x="524" y="196"/>
                  </a:lnTo>
                  <a:lnTo>
                    <a:pt x="525" y="196"/>
                  </a:lnTo>
                  <a:lnTo>
                    <a:pt x="526" y="196"/>
                  </a:lnTo>
                  <a:lnTo>
                    <a:pt x="526" y="197"/>
                  </a:lnTo>
                  <a:lnTo>
                    <a:pt x="526" y="196"/>
                  </a:lnTo>
                  <a:lnTo>
                    <a:pt x="526" y="195"/>
                  </a:lnTo>
                  <a:lnTo>
                    <a:pt x="526" y="194"/>
                  </a:lnTo>
                  <a:lnTo>
                    <a:pt x="527" y="194"/>
                  </a:lnTo>
                  <a:lnTo>
                    <a:pt x="526" y="195"/>
                  </a:lnTo>
                  <a:lnTo>
                    <a:pt x="527" y="195"/>
                  </a:lnTo>
                  <a:lnTo>
                    <a:pt x="526" y="195"/>
                  </a:lnTo>
                  <a:lnTo>
                    <a:pt x="527" y="195"/>
                  </a:lnTo>
                  <a:lnTo>
                    <a:pt x="527" y="196"/>
                  </a:lnTo>
                  <a:lnTo>
                    <a:pt x="527" y="197"/>
                  </a:lnTo>
                  <a:lnTo>
                    <a:pt x="528" y="197"/>
                  </a:lnTo>
                  <a:lnTo>
                    <a:pt x="529" y="198"/>
                  </a:lnTo>
                  <a:lnTo>
                    <a:pt x="530" y="198"/>
                  </a:lnTo>
                  <a:lnTo>
                    <a:pt x="530" y="199"/>
                  </a:lnTo>
                  <a:lnTo>
                    <a:pt x="531" y="199"/>
                  </a:lnTo>
                  <a:lnTo>
                    <a:pt x="531" y="200"/>
                  </a:lnTo>
                  <a:lnTo>
                    <a:pt x="532" y="200"/>
                  </a:lnTo>
                  <a:lnTo>
                    <a:pt x="533" y="200"/>
                  </a:lnTo>
                  <a:lnTo>
                    <a:pt x="534" y="200"/>
                  </a:lnTo>
                  <a:lnTo>
                    <a:pt x="535" y="200"/>
                  </a:lnTo>
                  <a:lnTo>
                    <a:pt x="536" y="200"/>
                  </a:lnTo>
                  <a:lnTo>
                    <a:pt x="535" y="200"/>
                  </a:lnTo>
                  <a:lnTo>
                    <a:pt x="535" y="199"/>
                  </a:lnTo>
                  <a:lnTo>
                    <a:pt x="534" y="199"/>
                  </a:lnTo>
                  <a:lnTo>
                    <a:pt x="533" y="199"/>
                  </a:lnTo>
                  <a:lnTo>
                    <a:pt x="533" y="198"/>
                  </a:lnTo>
                  <a:lnTo>
                    <a:pt x="534" y="197"/>
                  </a:lnTo>
                  <a:lnTo>
                    <a:pt x="535" y="198"/>
                  </a:lnTo>
                  <a:lnTo>
                    <a:pt x="535" y="199"/>
                  </a:lnTo>
                  <a:lnTo>
                    <a:pt x="536" y="199"/>
                  </a:lnTo>
                  <a:lnTo>
                    <a:pt x="537" y="199"/>
                  </a:lnTo>
                  <a:lnTo>
                    <a:pt x="538" y="199"/>
                  </a:lnTo>
                  <a:lnTo>
                    <a:pt x="538" y="200"/>
                  </a:lnTo>
                  <a:lnTo>
                    <a:pt x="538" y="199"/>
                  </a:lnTo>
                  <a:lnTo>
                    <a:pt x="539" y="200"/>
                  </a:lnTo>
                  <a:lnTo>
                    <a:pt x="539" y="199"/>
                  </a:lnTo>
                  <a:lnTo>
                    <a:pt x="540" y="199"/>
                  </a:lnTo>
                  <a:lnTo>
                    <a:pt x="539" y="200"/>
                  </a:lnTo>
                  <a:lnTo>
                    <a:pt x="539" y="201"/>
                  </a:lnTo>
                  <a:lnTo>
                    <a:pt x="539" y="202"/>
                  </a:lnTo>
                  <a:lnTo>
                    <a:pt x="540" y="202"/>
                  </a:lnTo>
                  <a:lnTo>
                    <a:pt x="541" y="202"/>
                  </a:lnTo>
                  <a:lnTo>
                    <a:pt x="541" y="203"/>
                  </a:lnTo>
                  <a:lnTo>
                    <a:pt x="542" y="203"/>
                  </a:lnTo>
                  <a:lnTo>
                    <a:pt x="542" y="204"/>
                  </a:lnTo>
                  <a:lnTo>
                    <a:pt x="543" y="204"/>
                  </a:lnTo>
                  <a:lnTo>
                    <a:pt x="543" y="205"/>
                  </a:lnTo>
                  <a:lnTo>
                    <a:pt x="544" y="205"/>
                  </a:lnTo>
                  <a:lnTo>
                    <a:pt x="545" y="205"/>
                  </a:lnTo>
                  <a:lnTo>
                    <a:pt x="545" y="204"/>
                  </a:lnTo>
                  <a:lnTo>
                    <a:pt x="545" y="203"/>
                  </a:lnTo>
                  <a:lnTo>
                    <a:pt x="544" y="203"/>
                  </a:lnTo>
                  <a:lnTo>
                    <a:pt x="544" y="202"/>
                  </a:lnTo>
                  <a:lnTo>
                    <a:pt x="544" y="201"/>
                  </a:lnTo>
                  <a:lnTo>
                    <a:pt x="544" y="200"/>
                  </a:lnTo>
                  <a:lnTo>
                    <a:pt x="544" y="199"/>
                  </a:lnTo>
                  <a:lnTo>
                    <a:pt x="545" y="199"/>
                  </a:lnTo>
                  <a:lnTo>
                    <a:pt x="545" y="198"/>
                  </a:lnTo>
                  <a:lnTo>
                    <a:pt x="545" y="197"/>
                  </a:lnTo>
                  <a:lnTo>
                    <a:pt x="544" y="197"/>
                  </a:lnTo>
                  <a:lnTo>
                    <a:pt x="545" y="197"/>
                  </a:lnTo>
                  <a:lnTo>
                    <a:pt x="545" y="196"/>
                  </a:lnTo>
                  <a:lnTo>
                    <a:pt x="546" y="196"/>
                  </a:lnTo>
                  <a:lnTo>
                    <a:pt x="547" y="196"/>
                  </a:lnTo>
                  <a:lnTo>
                    <a:pt x="548" y="196"/>
                  </a:lnTo>
                  <a:lnTo>
                    <a:pt x="548" y="197"/>
                  </a:lnTo>
                  <a:lnTo>
                    <a:pt x="548" y="198"/>
                  </a:lnTo>
                  <a:lnTo>
                    <a:pt x="548" y="199"/>
                  </a:lnTo>
                  <a:lnTo>
                    <a:pt x="548" y="200"/>
                  </a:lnTo>
                  <a:lnTo>
                    <a:pt x="548" y="201"/>
                  </a:lnTo>
                  <a:lnTo>
                    <a:pt x="550" y="201"/>
                  </a:lnTo>
                  <a:lnTo>
                    <a:pt x="550" y="202"/>
                  </a:lnTo>
                  <a:lnTo>
                    <a:pt x="550" y="203"/>
                  </a:lnTo>
                  <a:lnTo>
                    <a:pt x="551" y="203"/>
                  </a:lnTo>
                  <a:lnTo>
                    <a:pt x="551" y="204"/>
                  </a:lnTo>
                  <a:lnTo>
                    <a:pt x="552" y="205"/>
                  </a:lnTo>
                  <a:lnTo>
                    <a:pt x="552" y="206"/>
                  </a:lnTo>
                  <a:lnTo>
                    <a:pt x="553" y="206"/>
                  </a:lnTo>
                  <a:lnTo>
                    <a:pt x="553" y="207"/>
                  </a:lnTo>
                  <a:lnTo>
                    <a:pt x="554" y="207"/>
                  </a:lnTo>
                  <a:lnTo>
                    <a:pt x="554" y="208"/>
                  </a:lnTo>
                  <a:lnTo>
                    <a:pt x="554" y="209"/>
                  </a:lnTo>
                  <a:lnTo>
                    <a:pt x="555" y="209"/>
                  </a:lnTo>
                  <a:lnTo>
                    <a:pt x="555" y="210"/>
                  </a:lnTo>
                  <a:lnTo>
                    <a:pt x="555" y="211"/>
                  </a:lnTo>
                  <a:lnTo>
                    <a:pt x="556" y="211"/>
                  </a:lnTo>
                  <a:lnTo>
                    <a:pt x="556" y="212"/>
                  </a:lnTo>
                  <a:lnTo>
                    <a:pt x="556" y="213"/>
                  </a:lnTo>
                  <a:lnTo>
                    <a:pt x="556" y="214"/>
                  </a:lnTo>
                  <a:lnTo>
                    <a:pt x="557" y="215"/>
                  </a:lnTo>
                  <a:lnTo>
                    <a:pt x="557" y="216"/>
                  </a:lnTo>
                  <a:lnTo>
                    <a:pt x="557" y="217"/>
                  </a:lnTo>
                  <a:lnTo>
                    <a:pt x="557" y="218"/>
                  </a:lnTo>
                  <a:lnTo>
                    <a:pt x="557" y="219"/>
                  </a:lnTo>
                  <a:lnTo>
                    <a:pt x="557" y="220"/>
                  </a:lnTo>
                  <a:lnTo>
                    <a:pt x="558" y="221"/>
                  </a:lnTo>
                  <a:lnTo>
                    <a:pt x="557" y="221"/>
                  </a:lnTo>
                  <a:lnTo>
                    <a:pt x="557" y="222"/>
                  </a:lnTo>
                  <a:lnTo>
                    <a:pt x="558" y="222"/>
                  </a:lnTo>
                  <a:lnTo>
                    <a:pt x="558" y="223"/>
                  </a:lnTo>
                  <a:lnTo>
                    <a:pt x="558" y="224"/>
                  </a:lnTo>
                  <a:lnTo>
                    <a:pt x="558" y="225"/>
                  </a:lnTo>
                  <a:lnTo>
                    <a:pt x="559" y="226"/>
                  </a:lnTo>
                  <a:lnTo>
                    <a:pt x="559" y="227"/>
                  </a:lnTo>
                  <a:lnTo>
                    <a:pt x="558" y="227"/>
                  </a:lnTo>
                  <a:lnTo>
                    <a:pt x="558" y="228"/>
                  </a:lnTo>
                  <a:lnTo>
                    <a:pt x="558" y="229"/>
                  </a:lnTo>
                  <a:lnTo>
                    <a:pt x="558" y="230"/>
                  </a:lnTo>
                  <a:lnTo>
                    <a:pt x="558" y="231"/>
                  </a:lnTo>
                  <a:lnTo>
                    <a:pt x="559" y="231"/>
                  </a:lnTo>
                  <a:lnTo>
                    <a:pt x="559" y="232"/>
                  </a:lnTo>
                  <a:lnTo>
                    <a:pt x="559" y="233"/>
                  </a:lnTo>
                  <a:lnTo>
                    <a:pt x="559" y="234"/>
                  </a:lnTo>
                  <a:lnTo>
                    <a:pt x="560" y="234"/>
                  </a:lnTo>
                  <a:lnTo>
                    <a:pt x="560" y="235"/>
                  </a:lnTo>
                  <a:lnTo>
                    <a:pt x="560" y="236"/>
                  </a:lnTo>
                  <a:lnTo>
                    <a:pt x="561" y="236"/>
                  </a:lnTo>
                  <a:lnTo>
                    <a:pt x="561" y="237"/>
                  </a:lnTo>
                  <a:lnTo>
                    <a:pt x="561" y="238"/>
                  </a:lnTo>
                  <a:lnTo>
                    <a:pt x="562" y="238"/>
                  </a:lnTo>
                  <a:lnTo>
                    <a:pt x="561" y="238"/>
                  </a:lnTo>
                  <a:lnTo>
                    <a:pt x="562" y="238"/>
                  </a:lnTo>
                  <a:lnTo>
                    <a:pt x="562" y="239"/>
                  </a:lnTo>
                  <a:lnTo>
                    <a:pt x="562" y="240"/>
                  </a:lnTo>
                  <a:lnTo>
                    <a:pt x="561" y="240"/>
                  </a:lnTo>
                  <a:lnTo>
                    <a:pt x="562" y="240"/>
                  </a:lnTo>
                  <a:lnTo>
                    <a:pt x="561" y="240"/>
                  </a:lnTo>
                  <a:lnTo>
                    <a:pt x="560" y="240"/>
                  </a:lnTo>
                  <a:lnTo>
                    <a:pt x="560" y="241"/>
                  </a:lnTo>
                  <a:lnTo>
                    <a:pt x="560" y="243"/>
                  </a:lnTo>
                  <a:lnTo>
                    <a:pt x="560" y="244"/>
                  </a:lnTo>
                  <a:lnTo>
                    <a:pt x="560" y="245"/>
                  </a:lnTo>
                  <a:lnTo>
                    <a:pt x="560" y="246"/>
                  </a:lnTo>
                  <a:lnTo>
                    <a:pt x="559" y="247"/>
                  </a:lnTo>
                  <a:lnTo>
                    <a:pt x="559" y="248"/>
                  </a:lnTo>
                  <a:lnTo>
                    <a:pt x="560" y="248"/>
                  </a:lnTo>
                  <a:lnTo>
                    <a:pt x="560" y="249"/>
                  </a:lnTo>
                  <a:lnTo>
                    <a:pt x="560" y="250"/>
                  </a:lnTo>
                  <a:lnTo>
                    <a:pt x="560" y="251"/>
                  </a:lnTo>
                  <a:lnTo>
                    <a:pt x="561" y="251"/>
                  </a:lnTo>
                  <a:lnTo>
                    <a:pt x="561" y="252"/>
                  </a:lnTo>
                  <a:lnTo>
                    <a:pt x="561" y="253"/>
                  </a:lnTo>
                  <a:lnTo>
                    <a:pt x="562" y="253"/>
                  </a:lnTo>
                  <a:lnTo>
                    <a:pt x="562" y="254"/>
                  </a:lnTo>
                  <a:lnTo>
                    <a:pt x="563" y="254"/>
                  </a:lnTo>
                  <a:lnTo>
                    <a:pt x="563" y="255"/>
                  </a:lnTo>
                  <a:lnTo>
                    <a:pt x="564" y="255"/>
                  </a:lnTo>
                  <a:lnTo>
                    <a:pt x="564" y="254"/>
                  </a:lnTo>
                  <a:lnTo>
                    <a:pt x="564" y="255"/>
                  </a:lnTo>
                  <a:lnTo>
                    <a:pt x="565" y="255"/>
                  </a:lnTo>
                  <a:lnTo>
                    <a:pt x="566" y="255"/>
                  </a:lnTo>
                  <a:lnTo>
                    <a:pt x="567" y="255"/>
                  </a:lnTo>
                  <a:lnTo>
                    <a:pt x="567" y="254"/>
                  </a:lnTo>
                  <a:lnTo>
                    <a:pt x="568" y="254"/>
                  </a:lnTo>
                  <a:lnTo>
                    <a:pt x="567" y="254"/>
                  </a:lnTo>
                  <a:lnTo>
                    <a:pt x="567" y="253"/>
                  </a:lnTo>
                  <a:lnTo>
                    <a:pt x="568" y="253"/>
                  </a:lnTo>
                  <a:lnTo>
                    <a:pt x="569" y="253"/>
                  </a:lnTo>
                  <a:lnTo>
                    <a:pt x="569" y="254"/>
                  </a:lnTo>
                  <a:lnTo>
                    <a:pt x="570" y="253"/>
                  </a:lnTo>
                  <a:lnTo>
                    <a:pt x="571" y="253"/>
                  </a:lnTo>
                  <a:lnTo>
                    <a:pt x="571" y="252"/>
                  </a:lnTo>
                  <a:lnTo>
                    <a:pt x="572" y="252"/>
                  </a:lnTo>
                  <a:lnTo>
                    <a:pt x="573" y="252"/>
                  </a:lnTo>
                  <a:lnTo>
                    <a:pt x="573" y="251"/>
                  </a:lnTo>
                  <a:lnTo>
                    <a:pt x="573" y="250"/>
                  </a:lnTo>
                  <a:lnTo>
                    <a:pt x="573" y="249"/>
                  </a:lnTo>
                  <a:lnTo>
                    <a:pt x="572" y="249"/>
                  </a:lnTo>
                  <a:lnTo>
                    <a:pt x="572" y="250"/>
                  </a:lnTo>
                  <a:lnTo>
                    <a:pt x="571" y="250"/>
                  </a:lnTo>
                  <a:lnTo>
                    <a:pt x="572" y="250"/>
                  </a:lnTo>
                  <a:lnTo>
                    <a:pt x="572" y="251"/>
                  </a:lnTo>
                  <a:lnTo>
                    <a:pt x="571" y="251"/>
                  </a:lnTo>
                  <a:lnTo>
                    <a:pt x="571" y="250"/>
                  </a:lnTo>
                  <a:lnTo>
                    <a:pt x="570" y="250"/>
                  </a:lnTo>
                  <a:lnTo>
                    <a:pt x="569" y="250"/>
                  </a:lnTo>
                  <a:lnTo>
                    <a:pt x="570" y="250"/>
                  </a:lnTo>
                  <a:lnTo>
                    <a:pt x="570" y="249"/>
                  </a:lnTo>
                  <a:lnTo>
                    <a:pt x="571" y="249"/>
                  </a:lnTo>
                  <a:lnTo>
                    <a:pt x="571" y="248"/>
                  </a:lnTo>
                  <a:lnTo>
                    <a:pt x="572" y="248"/>
                  </a:lnTo>
                  <a:lnTo>
                    <a:pt x="572" y="247"/>
                  </a:lnTo>
                  <a:lnTo>
                    <a:pt x="571" y="247"/>
                  </a:lnTo>
                  <a:lnTo>
                    <a:pt x="570" y="247"/>
                  </a:lnTo>
                  <a:lnTo>
                    <a:pt x="570" y="248"/>
                  </a:lnTo>
                  <a:lnTo>
                    <a:pt x="569" y="248"/>
                  </a:lnTo>
                  <a:lnTo>
                    <a:pt x="569" y="247"/>
                  </a:lnTo>
                  <a:lnTo>
                    <a:pt x="569" y="248"/>
                  </a:lnTo>
                  <a:lnTo>
                    <a:pt x="569" y="247"/>
                  </a:lnTo>
                  <a:lnTo>
                    <a:pt x="570" y="247"/>
                  </a:lnTo>
                  <a:lnTo>
                    <a:pt x="569" y="246"/>
                  </a:lnTo>
                  <a:lnTo>
                    <a:pt x="570" y="246"/>
                  </a:lnTo>
                  <a:lnTo>
                    <a:pt x="571" y="246"/>
                  </a:lnTo>
                  <a:lnTo>
                    <a:pt x="570" y="246"/>
                  </a:lnTo>
                  <a:lnTo>
                    <a:pt x="571" y="247"/>
                  </a:lnTo>
                  <a:lnTo>
                    <a:pt x="571" y="246"/>
                  </a:lnTo>
                  <a:lnTo>
                    <a:pt x="571" y="245"/>
                  </a:lnTo>
                  <a:lnTo>
                    <a:pt x="572" y="245"/>
                  </a:lnTo>
                  <a:lnTo>
                    <a:pt x="572" y="244"/>
                  </a:lnTo>
                  <a:lnTo>
                    <a:pt x="572" y="245"/>
                  </a:lnTo>
                  <a:lnTo>
                    <a:pt x="572" y="244"/>
                  </a:lnTo>
                  <a:lnTo>
                    <a:pt x="572" y="245"/>
                  </a:lnTo>
                  <a:lnTo>
                    <a:pt x="572" y="244"/>
                  </a:lnTo>
                  <a:lnTo>
                    <a:pt x="573" y="244"/>
                  </a:lnTo>
                  <a:lnTo>
                    <a:pt x="574" y="244"/>
                  </a:lnTo>
                  <a:lnTo>
                    <a:pt x="575" y="244"/>
                  </a:lnTo>
                  <a:lnTo>
                    <a:pt x="575" y="243"/>
                  </a:lnTo>
                  <a:lnTo>
                    <a:pt x="576" y="243"/>
                  </a:lnTo>
                  <a:lnTo>
                    <a:pt x="577" y="243"/>
                  </a:lnTo>
                  <a:lnTo>
                    <a:pt x="576" y="243"/>
                  </a:lnTo>
                  <a:lnTo>
                    <a:pt x="577" y="243"/>
                  </a:lnTo>
                  <a:lnTo>
                    <a:pt x="578" y="243"/>
                  </a:lnTo>
                  <a:lnTo>
                    <a:pt x="579" y="243"/>
                  </a:lnTo>
                  <a:lnTo>
                    <a:pt x="580" y="243"/>
                  </a:lnTo>
                  <a:lnTo>
                    <a:pt x="580" y="241"/>
                  </a:lnTo>
                  <a:lnTo>
                    <a:pt x="580" y="240"/>
                  </a:lnTo>
                  <a:lnTo>
                    <a:pt x="581" y="240"/>
                  </a:lnTo>
                  <a:lnTo>
                    <a:pt x="580" y="240"/>
                  </a:lnTo>
                  <a:lnTo>
                    <a:pt x="580" y="239"/>
                  </a:lnTo>
                  <a:lnTo>
                    <a:pt x="581" y="239"/>
                  </a:lnTo>
                  <a:lnTo>
                    <a:pt x="582" y="239"/>
                  </a:lnTo>
                  <a:lnTo>
                    <a:pt x="582" y="238"/>
                  </a:lnTo>
                  <a:lnTo>
                    <a:pt x="583" y="238"/>
                  </a:lnTo>
                  <a:lnTo>
                    <a:pt x="583" y="237"/>
                  </a:lnTo>
                  <a:lnTo>
                    <a:pt x="584" y="237"/>
                  </a:lnTo>
                  <a:lnTo>
                    <a:pt x="584" y="236"/>
                  </a:lnTo>
                  <a:lnTo>
                    <a:pt x="585" y="236"/>
                  </a:lnTo>
                  <a:lnTo>
                    <a:pt x="585" y="235"/>
                  </a:lnTo>
                  <a:lnTo>
                    <a:pt x="586" y="235"/>
                  </a:lnTo>
                  <a:lnTo>
                    <a:pt x="586" y="234"/>
                  </a:lnTo>
                  <a:lnTo>
                    <a:pt x="586" y="233"/>
                  </a:lnTo>
                  <a:lnTo>
                    <a:pt x="587" y="233"/>
                  </a:lnTo>
                  <a:lnTo>
                    <a:pt x="587" y="232"/>
                  </a:lnTo>
                  <a:lnTo>
                    <a:pt x="588" y="232"/>
                  </a:lnTo>
                  <a:lnTo>
                    <a:pt x="588" y="231"/>
                  </a:lnTo>
                  <a:lnTo>
                    <a:pt x="588" y="230"/>
                  </a:lnTo>
                  <a:lnTo>
                    <a:pt x="589" y="230"/>
                  </a:lnTo>
                  <a:lnTo>
                    <a:pt x="589" y="229"/>
                  </a:lnTo>
                  <a:lnTo>
                    <a:pt x="590" y="229"/>
                  </a:lnTo>
                  <a:lnTo>
                    <a:pt x="590" y="228"/>
                  </a:lnTo>
                  <a:lnTo>
                    <a:pt x="591" y="228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1" y="227"/>
                  </a:lnTo>
                  <a:lnTo>
                    <a:pt x="592" y="227"/>
                  </a:lnTo>
                  <a:lnTo>
                    <a:pt x="591" y="227"/>
                  </a:lnTo>
                  <a:lnTo>
                    <a:pt x="591" y="228"/>
                  </a:lnTo>
                  <a:lnTo>
                    <a:pt x="590" y="228"/>
                  </a:lnTo>
                  <a:lnTo>
                    <a:pt x="590" y="229"/>
                  </a:lnTo>
                  <a:lnTo>
                    <a:pt x="591" y="229"/>
                  </a:lnTo>
                  <a:lnTo>
                    <a:pt x="592" y="229"/>
                  </a:lnTo>
                  <a:lnTo>
                    <a:pt x="591" y="229"/>
                  </a:lnTo>
                  <a:lnTo>
                    <a:pt x="591" y="230"/>
                  </a:lnTo>
                  <a:lnTo>
                    <a:pt x="592" y="231"/>
                  </a:lnTo>
                  <a:lnTo>
                    <a:pt x="591" y="231"/>
                  </a:lnTo>
                  <a:lnTo>
                    <a:pt x="591" y="232"/>
                  </a:lnTo>
                  <a:lnTo>
                    <a:pt x="592" y="232"/>
                  </a:lnTo>
                  <a:lnTo>
                    <a:pt x="591" y="232"/>
                  </a:lnTo>
                  <a:lnTo>
                    <a:pt x="592" y="232"/>
                  </a:lnTo>
                  <a:lnTo>
                    <a:pt x="592" y="233"/>
                  </a:lnTo>
                  <a:lnTo>
                    <a:pt x="592" y="234"/>
                  </a:lnTo>
                  <a:lnTo>
                    <a:pt x="592" y="235"/>
                  </a:lnTo>
                  <a:lnTo>
                    <a:pt x="591" y="235"/>
                  </a:lnTo>
                  <a:lnTo>
                    <a:pt x="591" y="236"/>
                  </a:lnTo>
                  <a:lnTo>
                    <a:pt x="591" y="237"/>
                  </a:lnTo>
                  <a:lnTo>
                    <a:pt x="591" y="238"/>
                  </a:lnTo>
                  <a:lnTo>
                    <a:pt x="592" y="238"/>
                  </a:lnTo>
                  <a:lnTo>
                    <a:pt x="593" y="238"/>
                  </a:lnTo>
                  <a:lnTo>
                    <a:pt x="594" y="238"/>
                  </a:lnTo>
                  <a:lnTo>
                    <a:pt x="594" y="239"/>
                  </a:lnTo>
                  <a:lnTo>
                    <a:pt x="593" y="239"/>
                  </a:lnTo>
                  <a:lnTo>
                    <a:pt x="592" y="239"/>
                  </a:lnTo>
                  <a:lnTo>
                    <a:pt x="592" y="240"/>
                  </a:lnTo>
                  <a:lnTo>
                    <a:pt x="592" y="241"/>
                  </a:lnTo>
                  <a:lnTo>
                    <a:pt x="592" y="243"/>
                  </a:lnTo>
                  <a:lnTo>
                    <a:pt x="592" y="244"/>
                  </a:lnTo>
                  <a:lnTo>
                    <a:pt x="593" y="244"/>
                  </a:lnTo>
                  <a:lnTo>
                    <a:pt x="593" y="245"/>
                  </a:lnTo>
                  <a:lnTo>
                    <a:pt x="593" y="246"/>
                  </a:lnTo>
                  <a:lnTo>
                    <a:pt x="594" y="246"/>
                  </a:lnTo>
                  <a:lnTo>
                    <a:pt x="594" y="247"/>
                  </a:lnTo>
                  <a:lnTo>
                    <a:pt x="594" y="248"/>
                  </a:lnTo>
                  <a:lnTo>
                    <a:pt x="595" y="248"/>
                  </a:lnTo>
                  <a:lnTo>
                    <a:pt x="595" y="249"/>
                  </a:lnTo>
                  <a:lnTo>
                    <a:pt x="595" y="250"/>
                  </a:lnTo>
                  <a:lnTo>
                    <a:pt x="595" y="251"/>
                  </a:lnTo>
                  <a:lnTo>
                    <a:pt x="596" y="251"/>
                  </a:lnTo>
                  <a:lnTo>
                    <a:pt x="596" y="252"/>
                  </a:lnTo>
                  <a:lnTo>
                    <a:pt x="597" y="253"/>
                  </a:lnTo>
                  <a:lnTo>
                    <a:pt x="598" y="253"/>
                  </a:lnTo>
                  <a:lnTo>
                    <a:pt x="597" y="253"/>
                  </a:lnTo>
                  <a:lnTo>
                    <a:pt x="598" y="253"/>
                  </a:lnTo>
                  <a:lnTo>
                    <a:pt x="598" y="254"/>
                  </a:lnTo>
                  <a:lnTo>
                    <a:pt x="599" y="254"/>
                  </a:lnTo>
                  <a:lnTo>
                    <a:pt x="598" y="254"/>
                  </a:lnTo>
                  <a:lnTo>
                    <a:pt x="599" y="254"/>
                  </a:lnTo>
                  <a:lnTo>
                    <a:pt x="600" y="254"/>
                  </a:lnTo>
                  <a:lnTo>
                    <a:pt x="601" y="254"/>
                  </a:lnTo>
                  <a:lnTo>
                    <a:pt x="602" y="254"/>
                  </a:lnTo>
                  <a:lnTo>
                    <a:pt x="602" y="255"/>
                  </a:lnTo>
                  <a:lnTo>
                    <a:pt x="603" y="255"/>
                  </a:lnTo>
                  <a:lnTo>
                    <a:pt x="603" y="256"/>
                  </a:lnTo>
                  <a:lnTo>
                    <a:pt x="604" y="256"/>
                  </a:lnTo>
                  <a:lnTo>
                    <a:pt x="605" y="256"/>
                  </a:lnTo>
                  <a:lnTo>
                    <a:pt x="606" y="256"/>
                  </a:lnTo>
                  <a:lnTo>
                    <a:pt x="606" y="257"/>
                  </a:lnTo>
                  <a:lnTo>
                    <a:pt x="607" y="257"/>
                  </a:lnTo>
                  <a:lnTo>
                    <a:pt x="608" y="257"/>
                  </a:lnTo>
                  <a:lnTo>
                    <a:pt x="607" y="257"/>
                  </a:lnTo>
                  <a:lnTo>
                    <a:pt x="608" y="257"/>
                  </a:lnTo>
                  <a:lnTo>
                    <a:pt x="608" y="258"/>
                  </a:lnTo>
                  <a:lnTo>
                    <a:pt x="609" y="258"/>
                  </a:lnTo>
                  <a:lnTo>
                    <a:pt x="609" y="259"/>
                  </a:lnTo>
                  <a:lnTo>
                    <a:pt x="610" y="259"/>
                  </a:lnTo>
                  <a:lnTo>
                    <a:pt x="611" y="259"/>
                  </a:lnTo>
                  <a:lnTo>
                    <a:pt x="612" y="258"/>
                  </a:lnTo>
                  <a:lnTo>
                    <a:pt x="613" y="258"/>
                  </a:lnTo>
                  <a:lnTo>
                    <a:pt x="613" y="257"/>
                  </a:lnTo>
                  <a:lnTo>
                    <a:pt x="614" y="257"/>
                  </a:lnTo>
                  <a:lnTo>
                    <a:pt x="615" y="257"/>
                  </a:lnTo>
                  <a:lnTo>
                    <a:pt x="615" y="256"/>
                  </a:lnTo>
                  <a:lnTo>
                    <a:pt x="616" y="256"/>
                  </a:lnTo>
                  <a:lnTo>
                    <a:pt x="616" y="257"/>
                  </a:lnTo>
                  <a:lnTo>
                    <a:pt x="616" y="256"/>
                  </a:lnTo>
                  <a:lnTo>
                    <a:pt x="616" y="257"/>
                  </a:lnTo>
                  <a:lnTo>
                    <a:pt x="616" y="256"/>
                  </a:lnTo>
                  <a:lnTo>
                    <a:pt x="617" y="256"/>
                  </a:lnTo>
                  <a:lnTo>
                    <a:pt x="618" y="256"/>
                  </a:lnTo>
                  <a:lnTo>
                    <a:pt x="619" y="256"/>
                  </a:lnTo>
                  <a:lnTo>
                    <a:pt x="619" y="257"/>
                  </a:lnTo>
                  <a:lnTo>
                    <a:pt x="618" y="257"/>
                  </a:lnTo>
                  <a:lnTo>
                    <a:pt x="619" y="257"/>
                  </a:lnTo>
                  <a:lnTo>
                    <a:pt x="618" y="257"/>
                  </a:lnTo>
                  <a:lnTo>
                    <a:pt x="617" y="257"/>
                  </a:lnTo>
                  <a:lnTo>
                    <a:pt x="617" y="258"/>
                  </a:lnTo>
                  <a:lnTo>
                    <a:pt x="616" y="258"/>
                  </a:lnTo>
                  <a:lnTo>
                    <a:pt x="615" y="259"/>
                  </a:lnTo>
                  <a:lnTo>
                    <a:pt x="615" y="260"/>
                  </a:lnTo>
                  <a:lnTo>
                    <a:pt x="614" y="261"/>
                  </a:lnTo>
                  <a:lnTo>
                    <a:pt x="614" y="262"/>
                  </a:lnTo>
                  <a:lnTo>
                    <a:pt x="613" y="262"/>
                  </a:lnTo>
                  <a:lnTo>
                    <a:pt x="613" y="263"/>
                  </a:lnTo>
                  <a:lnTo>
                    <a:pt x="613" y="264"/>
                  </a:lnTo>
                  <a:lnTo>
                    <a:pt x="613" y="265"/>
                  </a:lnTo>
                  <a:lnTo>
                    <a:pt x="613" y="266"/>
                  </a:lnTo>
                  <a:lnTo>
                    <a:pt x="614" y="267"/>
                  </a:lnTo>
                  <a:lnTo>
                    <a:pt x="614" y="268"/>
                  </a:lnTo>
                  <a:lnTo>
                    <a:pt x="615" y="268"/>
                  </a:lnTo>
                  <a:lnTo>
                    <a:pt x="615" y="269"/>
                  </a:lnTo>
                  <a:lnTo>
                    <a:pt x="615" y="270"/>
                  </a:lnTo>
                  <a:lnTo>
                    <a:pt x="615" y="271"/>
                  </a:lnTo>
                  <a:lnTo>
                    <a:pt x="615" y="272"/>
                  </a:lnTo>
                  <a:lnTo>
                    <a:pt x="615" y="273"/>
                  </a:lnTo>
                  <a:lnTo>
                    <a:pt x="616" y="273"/>
                  </a:lnTo>
                  <a:lnTo>
                    <a:pt x="615" y="274"/>
                  </a:lnTo>
                  <a:lnTo>
                    <a:pt x="616" y="274"/>
                  </a:lnTo>
                  <a:lnTo>
                    <a:pt x="616" y="275"/>
                  </a:lnTo>
                  <a:lnTo>
                    <a:pt x="616" y="276"/>
                  </a:lnTo>
                  <a:lnTo>
                    <a:pt x="616" y="277"/>
                  </a:lnTo>
                  <a:lnTo>
                    <a:pt x="616" y="278"/>
                  </a:lnTo>
                  <a:lnTo>
                    <a:pt x="616" y="279"/>
                  </a:lnTo>
                  <a:lnTo>
                    <a:pt x="615" y="280"/>
                  </a:lnTo>
                  <a:lnTo>
                    <a:pt x="615" y="281"/>
                  </a:lnTo>
                  <a:lnTo>
                    <a:pt x="615" y="282"/>
                  </a:lnTo>
                  <a:lnTo>
                    <a:pt x="616" y="282"/>
                  </a:lnTo>
                  <a:lnTo>
                    <a:pt x="617" y="283"/>
                  </a:lnTo>
                  <a:lnTo>
                    <a:pt x="616" y="284"/>
                  </a:lnTo>
                  <a:lnTo>
                    <a:pt x="616" y="285"/>
                  </a:lnTo>
                  <a:lnTo>
                    <a:pt x="615" y="286"/>
                  </a:lnTo>
                  <a:lnTo>
                    <a:pt x="615" y="287"/>
                  </a:lnTo>
                  <a:lnTo>
                    <a:pt x="614" y="288"/>
                  </a:lnTo>
                  <a:lnTo>
                    <a:pt x="613" y="289"/>
                  </a:lnTo>
                  <a:lnTo>
                    <a:pt x="613" y="290"/>
                  </a:lnTo>
                  <a:lnTo>
                    <a:pt x="612" y="291"/>
                  </a:lnTo>
                  <a:lnTo>
                    <a:pt x="612" y="292"/>
                  </a:lnTo>
                  <a:lnTo>
                    <a:pt x="612" y="293"/>
                  </a:lnTo>
                  <a:lnTo>
                    <a:pt x="611" y="294"/>
                  </a:lnTo>
                  <a:lnTo>
                    <a:pt x="610" y="294"/>
                  </a:lnTo>
                  <a:lnTo>
                    <a:pt x="608" y="295"/>
                  </a:lnTo>
                  <a:lnTo>
                    <a:pt x="608" y="296"/>
                  </a:lnTo>
                  <a:lnTo>
                    <a:pt x="610" y="297"/>
                  </a:lnTo>
                  <a:lnTo>
                    <a:pt x="611" y="298"/>
                  </a:lnTo>
                  <a:lnTo>
                    <a:pt x="610" y="300"/>
                  </a:lnTo>
                  <a:lnTo>
                    <a:pt x="611" y="301"/>
                  </a:lnTo>
                  <a:lnTo>
                    <a:pt x="612" y="302"/>
                  </a:lnTo>
                  <a:lnTo>
                    <a:pt x="613" y="303"/>
                  </a:lnTo>
                  <a:lnTo>
                    <a:pt x="612" y="304"/>
                  </a:lnTo>
                  <a:lnTo>
                    <a:pt x="613" y="303"/>
                  </a:lnTo>
                  <a:lnTo>
                    <a:pt x="612" y="304"/>
                  </a:lnTo>
                  <a:lnTo>
                    <a:pt x="611" y="304"/>
                  </a:lnTo>
                  <a:lnTo>
                    <a:pt x="611" y="305"/>
                  </a:lnTo>
                  <a:lnTo>
                    <a:pt x="612" y="306"/>
                  </a:lnTo>
                  <a:lnTo>
                    <a:pt x="614" y="309"/>
                  </a:lnTo>
                  <a:lnTo>
                    <a:pt x="615" y="308"/>
                  </a:lnTo>
                  <a:lnTo>
                    <a:pt x="616" y="309"/>
                  </a:lnTo>
                  <a:lnTo>
                    <a:pt x="617" y="311"/>
                  </a:lnTo>
                  <a:lnTo>
                    <a:pt x="617" y="312"/>
                  </a:lnTo>
                  <a:lnTo>
                    <a:pt x="613" y="312"/>
                  </a:lnTo>
                  <a:lnTo>
                    <a:pt x="612" y="312"/>
                  </a:lnTo>
                  <a:lnTo>
                    <a:pt x="611" y="311"/>
                  </a:lnTo>
                  <a:lnTo>
                    <a:pt x="610" y="308"/>
                  </a:lnTo>
                  <a:lnTo>
                    <a:pt x="606" y="306"/>
                  </a:lnTo>
                  <a:lnTo>
                    <a:pt x="602" y="306"/>
                  </a:lnTo>
                  <a:lnTo>
                    <a:pt x="601" y="302"/>
                  </a:lnTo>
                  <a:lnTo>
                    <a:pt x="600" y="303"/>
                  </a:lnTo>
                  <a:lnTo>
                    <a:pt x="598" y="304"/>
                  </a:lnTo>
                  <a:lnTo>
                    <a:pt x="597" y="304"/>
                  </a:lnTo>
                  <a:lnTo>
                    <a:pt x="598" y="307"/>
                  </a:lnTo>
                  <a:lnTo>
                    <a:pt x="600" y="309"/>
                  </a:lnTo>
                  <a:lnTo>
                    <a:pt x="600" y="311"/>
                  </a:lnTo>
                  <a:lnTo>
                    <a:pt x="600" y="312"/>
                  </a:lnTo>
                  <a:lnTo>
                    <a:pt x="597" y="313"/>
                  </a:lnTo>
                  <a:lnTo>
                    <a:pt x="598" y="315"/>
                  </a:lnTo>
                  <a:lnTo>
                    <a:pt x="596" y="315"/>
                  </a:lnTo>
                  <a:lnTo>
                    <a:pt x="596" y="316"/>
                  </a:lnTo>
                  <a:lnTo>
                    <a:pt x="594" y="316"/>
                  </a:lnTo>
                  <a:lnTo>
                    <a:pt x="593" y="316"/>
                  </a:lnTo>
                  <a:lnTo>
                    <a:pt x="592" y="316"/>
                  </a:lnTo>
                  <a:lnTo>
                    <a:pt x="590" y="316"/>
                  </a:lnTo>
                  <a:lnTo>
                    <a:pt x="591" y="319"/>
                  </a:lnTo>
                  <a:lnTo>
                    <a:pt x="591" y="320"/>
                  </a:lnTo>
                  <a:lnTo>
                    <a:pt x="590" y="320"/>
                  </a:lnTo>
                  <a:lnTo>
                    <a:pt x="590" y="321"/>
                  </a:lnTo>
                  <a:lnTo>
                    <a:pt x="590" y="322"/>
                  </a:lnTo>
                  <a:lnTo>
                    <a:pt x="591" y="323"/>
                  </a:lnTo>
                  <a:lnTo>
                    <a:pt x="594" y="330"/>
                  </a:lnTo>
                  <a:lnTo>
                    <a:pt x="594" y="332"/>
                  </a:lnTo>
                  <a:lnTo>
                    <a:pt x="595" y="332"/>
                  </a:lnTo>
                  <a:lnTo>
                    <a:pt x="596" y="333"/>
                  </a:lnTo>
                  <a:lnTo>
                    <a:pt x="596" y="334"/>
                  </a:lnTo>
                  <a:lnTo>
                    <a:pt x="597" y="334"/>
                  </a:lnTo>
                  <a:lnTo>
                    <a:pt x="600" y="335"/>
                  </a:lnTo>
                  <a:lnTo>
                    <a:pt x="601" y="335"/>
                  </a:lnTo>
                  <a:lnTo>
                    <a:pt x="603" y="336"/>
                  </a:lnTo>
                  <a:lnTo>
                    <a:pt x="604" y="337"/>
                  </a:lnTo>
                  <a:lnTo>
                    <a:pt x="604" y="338"/>
                  </a:lnTo>
                  <a:lnTo>
                    <a:pt x="604" y="339"/>
                  </a:lnTo>
                  <a:lnTo>
                    <a:pt x="606" y="339"/>
                  </a:lnTo>
                  <a:lnTo>
                    <a:pt x="606" y="344"/>
                  </a:lnTo>
                  <a:lnTo>
                    <a:pt x="602" y="344"/>
                  </a:lnTo>
                  <a:lnTo>
                    <a:pt x="600" y="342"/>
                  </a:lnTo>
                  <a:lnTo>
                    <a:pt x="599" y="341"/>
                  </a:lnTo>
                  <a:lnTo>
                    <a:pt x="586" y="353"/>
                  </a:lnTo>
                  <a:lnTo>
                    <a:pt x="586" y="354"/>
                  </a:lnTo>
                  <a:lnTo>
                    <a:pt x="586" y="368"/>
                  </a:lnTo>
                  <a:lnTo>
                    <a:pt x="586" y="369"/>
                  </a:lnTo>
                  <a:lnTo>
                    <a:pt x="586" y="370"/>
                  </a:lnTo>
                  <a:lnTo>
                    <a:pt x="586" y="371"/>
                  </a:lnTo>
                  <a:lnTo>
                    <a:pt x="586" y="372"/>
                  </a:lnTo>
                  <a:lnTo>
                    <a:pt x="586" y="379"/>
                  </a:lnTo>
                  <a:lnTo>
                    <a:pt x="624" y="380"/>
                  </a:lnTo>
                  <a:lnTo>
                    <a:pt x="624" y="337"/>
                  </a:lnTo>
                  <a:lnTo>
                    <a:pt x="626" y="337"/>
                  </a:lnTo>
                  <a:lnTo>
                    <a:pt x="630" y="337"/>
                  </a:lnTo>
                  <a:lnTo>
                    <a:pt x="640" y="336"/>
                  </a:lnTo>
                  <a:lnTo>
                    <a:pt x="649" y="335"/>
                  </a:lnTo>
                  <a:lnTo>
                    <a:pt x="658" y="335"/>
                  </a:lnTo>
                  <a:lnTo>
                    <a:pt x="657" y="334"/>
                  </a:lnTo>
                  <a:lnTo>
                    <a:pt x="660" y="334"/>
                  </a:lnTo>
                  <a:lnTo>
                    <a:pt x="669" y="336"/>
                  </a:lnTo>
                  <a:lnTo>
                    <a:pt x="670" y="336"/>
                  </a:lnTo>
                  <a:lnTo>
                    <a:pt x="675" y="337"/>
                  </a:lnTo>
                  <a:lnTo>
                    <a:pt x="683" y="340"/>
                  </a:lnTo>
                  <a:lnTo>
                    <a:pt x="684" y="339"/>
                  </a:lnTo>
                  <a:lnTo>
                    <a:pt x="685" y="339"/>
                  </a:lnTo>
                  <a:lnTo>
                    <a:pt x="687" y="340"/>
                  </a:lnTo>
                  <a:lnTo>
                    <a:pt x="685" y="339"/>
                  </a:lnTo>
                  <a:lnTo>
                    <a:pt x="687" y="340"/>
                  </a:lnTo>
                  <a:lnTo>
                    <a:pt x="688" y="339"/>
                  </a:lnTo>
                  <a:lnTo>
                    <a:pt x="689" y="340"/>
                  </a:lnTo>
                  <a:lnTo>
                    <a:pt x="692" y="341"/>
                  </a:lnTo>
                  <a:lnTo>
                    <a:pt x="694" y="341"/>
                  </a:lnTo>
                  <a:lnTo>
                    <a:pt x="695" y="342"/>
                  </a:lnTo>
                  <a:lnTo>
                    <a:pt x="696" y="342"/>
                  </a:lnTo>
                  <a:lnTo>
                    <a:pt x="702" y="348"/>
                  </a:lnTo>
                  <a:lnTo>
                    <a:pt x="710" y="355"/>
                  </a:lnTo>
                  <a:lnTo>
                    <a:pt x="708" y="356"/>
                  </a:lnTo>
                  <a:lnTo>
                    <a:pt x="718" y="363"/>
                  </a:lnTo>
                  <a:lnTo>
                    <a:pt x="718" y="362"/>
                  </a:lnTo>
                  <a:lnTo>
                    <a:pt x="719" y="363"/>
                  </a:lnTo>
                  <a:lnTo>
                    <a:pt x="719" y="364"/>
                  </a:lnTo>
                  <a:lnTo>
                    <a:pt x="719" y="366"/>
                  </a:lnTo>
                  <a:lnTo>
                    <a:pt x="719" y="370"/>
                  </a:lnTo>
                  <a:lnTo>
                    <a:pt x="719" y="374"/>
                  </a:lnTo>
                  <a:lnTo>
                    <a:pt x="719" y="376"/>
                  </a:lnTo>
                  <a:lnTo>
                    <a:pt x="719" y="378"/>
                  </a:lnTo>
                  <a:lnTo>
                    <a:pt x="719" y="380"/>
                  </a:lnTo>
                  <a:lnTo>
                    <a:pt x="719" y="383"/>
                  </a:lnTo>
                  <a:lnTo>
                    <a:pt x="719" y="384"/>
                  </a:lnTo>
                  <a:lnTo>
                    <a:pt x="720" y="384"/>
                  </a:lnTo>
                  <a:lnTo>
                    <a:pt x="721" y="385"/>
                  </a:lnTo>
                  <a:lnTo>
                    <a:pt x="733" y="388"/>
                  </a:lnTo>
                  <a:lnTo>
                    <a:pt x="734" y="388"/>
                  </a:lnTo>
                  <a:lnTo>
                    <a:pt x="735" y="389"/>
                  </a:lnTo>
                  <a:lnTo>
                    <a:pt x="736" y="389"/>
                  </a:lnTo>
                  <a:lnTo>
                    <a:pt x="736" y="390"/>
                  </a:lnTo>
                  <a:lnTo>
                    <a:pt x="737" y="392"/>
                  </a:lnTo>
                  <a:lnTo>
                    <a:pt x="738" y="392"/>
                  </a:lnTo>
                  <a:lnTo>
                    <a:pt x="738" y="394"/>
                  </a:lnTo>
                  <a:lnTo>
                    <a:pt x="738" y="395"/>
                  </a:lnTo>
                  <a:lnTo>
                    <a:pt x="738" y="398"/>
                  </a:lnTo>
                  <a:lnTo>
                    <a:pt x="738" y="399"/>
                  </a:lnTo>
                  <a:lnTo>
                    <a:pt x="739" y="399"/>
                  </a:lnTo>
                  <a:lnTo>
                    <a:pt x="739" y="400"/>
                  </a:lnTo>
                  <a:lnTo>
                    <a:pt x="739" y="401"/>
                  </a:lnTo>
                  <a:lnTo>
                    <a:pt x="740" y="401"/>
                  </a:lnTo>
                  <a:lnTo>
                    <a:pt x="741" y="402"/>
                  </a:lnTo>
                  <a:lnTo>
                    <a:pt x="731" y="411"/>
                  </a:lnTo>
                  <a:lnTo>
                    <a:pt x="732" y="411"/>
                  </a:lnTo>
                  <a:lnTo>
                    <a:pt x="731" y="411"/>
                  </a:lnTo>
                  <a:lnTo>
                    <a:pt x="732" y="411"/>
                  </a:lnTo>
                  <a:lnTo>
                    <a:pt x="732" y="412"/>
                  </a:lnTo>
                  <a:lnTo>
                    <a:pt x="733" y="413"/>
                  </a:lnTo>
                  <a:lnTo>
                    <a:pt x="734" y="414"/>
                  </a:lnTo>
                  <a:lnTo>
                    <a:pt x="736" y="415"/>
                  </a:lnTo>
                  <a:lnTo>
                    <a:pt x="737" y="416"/>
                  </a:lnTo>
                  <a:lnTo>
                    <a:pt x="737" y="417"/>
                  </a:lnTo>
                  <a:lnTo>
                    <a:pt x="738" y="418"/>
                  </a:lnTo>
                  <a:lnTo>
                    <a:pt x="740" y="419"/>
                  </a:lnTo>
                  <a:lnTo>
                    <a:pt x="740" y="420"/>
                  </a:lnTo>
                  <a:lnTo>
                    <a:pt x="742" y="421"/>
                  </a:lnTo>
                  <a:lnTo>
                    <a:pt x="742" y="422"/>
                  </a:lnTo>
                  <a:lnTo>
                    <a:pt x="743" y="423"/>
                  </a:lnTo>
                  <a:lnTo>
                    <a:pt x="743" y="424"/>
                  </a:lnTo>
                  <a:lnTo>
                    <a:pt x="743" y="427"/>
                  </a:lnTo>
                  <a:lnTo>
                    <a:pt x="743" y="429"/>
                  </a:lnTo>
                  <a:lnTo>
                    <a:pt x="743" y="431"/>
                  </a:lnTo>
                  <a:lnTo>
                    <a:pt x="743" y="432"/>
                  </a:lnTo>
                  <a:lnTo>
                    <a:pt x="742" y="433"/>
                  </a:lnTo>
                  <a:lnTo>
                    <a:pt x="741" y="435"/>
                  </a:lnTo>
                  <a:lnTo>
                    <a:pt x="740" y="437"/>
                  </a:lnTo>
                  <a:lnTo>
                    <a:pt x="738" y="438"/>
                  </a:lnTo>
                  <a:lnTo>
                    <a:pt x="737" y="440"/>
                  </a:lnTo>
                  <a:lnTo>
                    <a:pt x="736" y="441"/>
                  </a:lnTo>
                  <a:lnTo>
                    <a:pt x="735" y="442"/>
                  </a:lnTo>
                  <a:lnTo>
                    <a:pt x="733" y="444"/>
                  </a:lnTo>
                  <a:lnTo>
                    <a:pt x="732" y="445"/>
                  </a:lnTo>
                  <a:lnTo>
                    <a:pt x="731" y="447"/>
                  </a:lnTo>
                  <a:lnTo>
                    <a:pt x="730" y="448"/>
                  </a:lnTo>
                  <a:lnTo>
                    <a:pt x="729" y="449"/>
                  </a:lnTo>
                  <a:lnTo>
                    <a:pt x="727" y="450"/>
                  </a:lnTo>
                  <a:lnTo>
                    <a:pt x="726" y="450"/>
                  </a:lnTo>
                  <a:lnTo>
                    <a:pt x="727" y="450"/>
                  </a:lnTo>
                  <a:lnTo>
                    <a:pt x="726" y="450"/>
                  </a:lnTo>
                  <a:lnTo>
                    <a:pt x="725" y="450"/>
                  </a:lnTo>
                  <a:lnTo>
                    <a:pt x="724" y="450"/>
                  </a:lnTo>
                  <a:lnTo>
                    <a:pt x="723" y="450"/>
                  </a:lnTo>
                  <a:lnTo>
                    <a:pt x="723" y="451"/>
                  </a:lnTo>
                  <a:lnTo>
                    <a:pt x="722" y="452"/>
                  </a:lnTo>
                  <a:lnTo>
                    <a:pt x="721" y="453"/>
                  </a:lnTo>
                  <a:lnTo>
                    <a:pt x="719" y="453"/>
                  </a:lnTo>
                  <a:lnTo>
                    <a:pt x="716" y="453"/>
                  </a:lnTo>
                  <a:lnTo>
                    <a:pt x="716" y="454"/>
                  </a:lnTo>
                  <a:lnTo>
                    <a:pt x="716" y="455"/>
                  </a:lnTo>
                  <a:lnTo>
                    <a:pt x="716" y="457"/>
                  </a:lnTo>
                  <a:lnTo>
                    <a:pt x="717" y="459"/>
                  </a:lnTo>
                  <a:lnTo>
                    <a:pt x="717" y="461"/>
                  </a:lnTo>
                  <a:lnTo>
                    <a:pt x="718" y="463"/>
                  </a:lnTo>
                  <a:lnTo>
                    <a:pt x="718" y="468"/>
                  </a:lnTo>
                  <a:lnTo>
                    <a:pt x="719" y="468"/>
                  </a:lnTo>
                  <a:lnTo>
                    <a:pt x="719" y="471"/>
                  </a:lnTo>
                  <a:lnTo>
                    <a:pt x="720" y="474"/>
                  </a:lnTo>
                  <a:lnTo>
                    <a:pt x="721" y="480"/>
                  </a:lnTo>
                  <a:lnTo>
                    <a:pt x="721" y="481"/>
                  </a:lnTo>
                  <a:lnTo>
                    <a:pt x="722" y="481"/>
                  </a:lnTo>
                  <a:lnTo>
                    <a:pt x="723" y="481"/>
                  </a:lnTo>
                  <a:lnTo>
                    <a:pt x="725" y="482"/>
                  </a:lnTo>
                  <a:lnTo>
                    <a:pt x="732" y="483"/>
                  </a:lnTo>
                  <a:lnTo>
                    <a:pt x="732" y="495"/>
                  </a:lnTo>
                  <a:lnTo>
                    <a:pt x="732" y="500"/>
                  </a:lnTo>
                  <a:lnTo>
                    <a:pt x="734" y="500"/>
                  </a:lnTo>
                  <a:lnTo>
                    <a:pt x="734" y="502"/>
                  </a:lnTo>
                  <a:lnTo>
                    <a:pt x="734" y="504"/>
                  </a:lnTo>
                  <a:lnTo>
                    <a:pt x="734" y="506"/>
                  </a:lnTo>
                  <a:lnTo>
                    <a:pt x="729" y="512"/>
                  </a:lnTo>
                  <a:lnTo>
                    <a:pt x="726" y="510"/>
                  </a:lnTo>
                  <a:lnTo>
                    <a:pt x="722" y="508"/>
                  </a:lnTo>
                  <a:lnTo>
                    <a:pt x="719" y="507"/>
                  </a:lnTo>
                  <a:lnTo>
                    <a:pt x="715" y="506"/>
                  </a:lnTo>
                  <a:lnTo>
                    <a:pt x="712" y="504"/>
                  </a:lnTo>
                  <a:lnTo>
                    <a:pt x="710" y="503"/>
                  </a:lnTo>
                  <a:lnTo>
                    <a:pt x="707" y="502"/>
                  </a:lnTo>
                  <a:lnTo>
                    <a:pt x="706" y="501"/>
                  </a:lnTo>
                  <a:lnTo>
                    <a:pt x="665" y="500"/>
                  </a:lnTo>
                  <a:lnTo>
                    <a:pt x="665" y="510"/>
                  </a:lnTo>
                  <a:lnTo>
                    <a:pt x="665" y="511"/>
                  </a:lnTo>
                  <a:lnTo>
                    <a:pt x="655" y="511"/>
                  </a:lnTo>
                  <a:lnTo>
                    <a:pt x="648" y="511"/>
                  </a:lnTo>
                  <a:lnTo>
                    <a:pt x="640" y="511"/>
                  </a:lnTo>
                  <a:lnTo>
                    <a:pt x="640" y="517"/>
                  </a:lnTo>
                  <a:lnTo>
                    <a:pt x="640" y="519"/>
                  </a:lnTo>
                  <a:lnTo>
                    <a:pt x="624" y="519"/>
                  </a:lnTo>
                  <a:lnTo>
                    <a:pt x="624" y="511"/>
                  </a:lnTo>
                  <a:lnTo>
                    <a:pt x="601" y="511"/>
                  </a:lnTo>
                  <a:lnTo>
                    <a:pt x="559" y="511"/>
                  </a:lnTo>
                  <a:lnTo>
                    <a:pt x="557" y="511"/>
                  </a:lnTo>
                  <a:lnTo>
                    <a:pt x="557" y="504"/>
                  </a:lnTo>
                  <a:lnTo>
                    <a:pt x="557" y="503"/>
                  </a:lnTo>
                  <a:lnTo>
                    <a:pt x="558" y="502"/>
                  </a:lnTo>
                  <a:lnTo>
                    <a:pt x="558" y="501"/>
                  </a:lnTo>
                  <a:lnTo>
                    <a:pt x="559" y="500"/>
                  </a:lnTo>
                  <a:lnTo>
                    <a:pt x="560" y="499"/>
                  </a:lnTo>
                  <a:lnTo>
                    <a:pt x="560" y="498"/>
                  </a:lnTo>
                  <a:lnTo>
                    <a:pt x="561" y="497"/>
                  </a:lnTo>
                  <a:lnTo>
                    <a:pt x="570" y="491"/>
                  </a:lnTo>
                  <a:lnTo>
                    <a:pt x="570" y="490"/>
                  </a:lnTo>
                  <a:lnTo>
                    <a:pt x="575" y="487"/>
                  </a:lnTo>
                  <a:lnTo>
                    <a:pt x="575" y="486"/>
                  </a:lnTo>
                  <a:lnTo>
                    <a:pt x="576" y="486"/>
                  </a:lnTo>
                  <a:lnTo>
                    <a:pt x="576" y="485"/>
                  </a:lnTo>
                  <a:lnTo>
                    <a:pt x="577" y="484"/>
                  </a:lnTo>
                  <a:lnTo>
                    <a:pt x="577" y="482"/>
                  </a:lnTo>
                  <a:lnTo>
                    <a:pt x="579" y="471"/>
                  </a:lnTo>
                  <a:lnTo>
                    <a:pt x="571" y="470"/>
                  </a:lnTo>
                  <a:lnTo>
                    <a:pt x="553" y="470"/>
                  </a:lnTo>
                  <a:lnTo>
                    <a:pt x="553" y="463"/>
                  </a:lnTo>
                  <a:lnTo>
                    <a:pt x="548" y="456"/>
                  </a:lnTo>
                  <a:lnTo>
                    <a:pt x="548" y="457"/>
                  </a:lnTo>
                  <a:lnTo>
                    <a:pt x="547" y="457"/>
                  </a:lnTo>
                  <a:lnTo>
                    <a:pt x="547" y="458"/>
                  </a:lnTo>
                  <a:lnTo>
                    <a:pt x="546" y="458"/>
                  </a:lnTo>
                  <a:lnTo>
                    <a:pt x="545" y="459"/>
                  </a:lnTo>
                  <a:lnTo>
                    <a:pt x="544" y="459"/>
                  </a:lnTo>
                  <a:lnTo>
                    <a:pt x="543" y="459"/>
                  </a:lnTo>
                  <a:lnTo>
                    <a:pt x="542" y="460"/>
                  </a:lnTo>
                  <a:lnTo>
                    <a:pt x="541" y="460"/>
                  </a:lnTo>
                  <a:lnTo>
                    <a:pt x="540" y="461"/>
                  </a:lnTo>
                  <a:lnTo>
                    <a:pt x="540" y="460"/>
                  </a:lnTo>
                  <a:lnTo>
                    <a:pt x="539" y="460"/>
                  </a:lnTo>
                  <a:lnTo>
                    <a:pt x="538" y="460"/>
                  </a:lnTo>
                  <a:lnTo>
                    <a:pt x="537" y="460"/>
                  </a:lnTo>
                  <a:lnTo>
                    <a:pt x="536" y="460"/>
                  </a:lnTo>
                  <a:lnTo>
                    <a:pt x="535" y="460"/>
                  </a:lnTo>
                  <a:lnTo>
                    <a:pt x="534" y="460"/>
                  </a:lnTo>
                  <a:lnTo>
                    <a:pt x="533" y="460"/>
                  </a:lnTo>
                  <a:lnTo>
                    <a:pt x="533" y="459"/>
                  </a:lnTo>
                  <a:lnTo>
                    <a:pt x="534" y="458"/>
                  </a:lnTo>
                  <a:lnTo>
                    <a:pt x="534" y="456"/>
                  </a:lnTo>
                  <a:lnTo>
                    <a:pt x="534" y="455"/>
                  </a:lnTo>
                  <a:lnTo>
                    <a:pt x="534" y="454"/>
                  </a:lnTo>
                  <a:lnTo>
                    <a:pt x="534" y="453"/>
                  </a:lnTo>
                  <a:lnTo>
                    <a:pt x="538" y="453"/>
                  </a:lnTo>
                  <a:lnTo>
                    <a:pt x="545" y="453"/>
                  </a:lnTo>
                  <a:lnTo>
                    <a:pt x="545" y="433"/>
                  </a:lnTo>
                  <a:lnTo>
                    <a:pt x="544" y="434"/>
                  </a:lnTo>
                  <a:lnTo>
                    <a:pt x="543" y="435"/>
                  </a:lnTo>
                  <a:lnTo>
                    <a:pt x="542" y="436"/>
                  </a:lnTo>
                  <a:lnTo>
                    <a:pt x="541" y="437"/>
                  </a:lnTo>
                  <a:lnTo>
                    <a:pt x="541" y="438"/>
                  </a:lnTo>
                  <a:lnTo>
                    <a:pt x="538" y="442"/>
                  </a:lnTo>
                  <a:lnTo>
                    <a:pt x="537" y="444"/>
                  </a:lnTo>
                  <a:lnTo>
                    <a:pt x="536" y="445"/>
                  </a:lnTo>
                  <a:lnTo>
                    <a:pt x="536" y="446"/>
                  </a:lnTo>
                  <a:lnTo>
                    <a:pt x="534" y="447"/>
                  </a:lnTo>
                  <a:lnTo>
                    <a:pt x="534" y="448"/>
                  </a:lnTo>
                  <a:lnTo>
                    <a:pt x="533" y="448"/>
                  </a:lnTo>
                  <a:lnTo>
                    <a:pt x="532" y="448"/>
                  </a:lnTo>
                  <a:lnTo>
                    <a:pt x="532" y="449"/>
                  </a:lnTo>
                  <a:lnTo>
                    <a:pt x="531" y="449"/>
                  </a:lnTo>
                  <a:lnTo>
                    <a:pt x="530" y="450"/>
                  </a:lnTo>
                  <a:lnTo>
                    <a:pt x="529" y="450"/>
                  </a:lnTo>
                  <a:lnTo>
                    <a:pt x="528" y="450"/>
                  </a:lnTo>
                  <a:lnTo>
                    <a:pt x="528" y="451"/>
                  </a:lnTo>
                  <a:lnTo>
                    <a:pt x="526" y="451"/>
                  </a:lnTo>
                  <a:lnTo>
                    <a:pt x="525" y="452"/>
                  </a:lnTo>
                  <a:lnTo>
                    <a:pt x="524" y="453"/>
                  </a:lnTo>
                  <a:lnTo>
                    <a:pt x="522" y="454"/>
                  </a:lnTo>
                  <a:lnTo>
                    <a:pt x="520" y="457"/>
                  </a:lnTo>
                  <a:lnTo>
                    <a:pt x="519" y="458"/>
                  </a:lnTo>
                  <a:lnTo>
                    <a:pt x="519" y="459"/>
                  </a:lnTo>
                  <a:lnTo>
                    <a:pt x="518" y="461"/>
                  </a:lnTo>
                  <a:lnTo>
                    <a:pt x="516" y="463"/>
                  </a:lnTo>
                  <a:lnTo>
                    <a:pt x="514" y="466"/>
                  </a:lnTo>
                  <a:lnTo>
                    <a:pt x="513" y="470"/>
                  </a:lnTo>
                  <a:lnTo>
                    <a:pt x="512" y="472"/>
                  </a:lnTo>
                  <a:lnTo>
                    <a:pt x="511" y="476"/>
                  </a:lnTo>
                  <a:lnTo>
                    <a:pt x="510" y="477"/>
                  </a:lnTo>
                  <a:lnTo>
                    <a:pt x="510" y="478"/>
                  </a:lnTo>
                  <a:lnTo>
                    <a:pt x="510" y="480"/>
                  </a:lnTo>
                  <a:lnTo>
                    <a:pt x="510" y="481"/>
                  </a:lnTo>
                  <a:lnTo>
                    <a:pt x="508" y="487"/>
                  </a:lnTo>
                  <a:lnTo>
                    <a:pt x="508" y="491"/>
                  </a:lnTo>
                  <a:lnTo>
                    <a:pt x="507" y="496"/>
                  </a:lnTo>
                  <a:lnTo>
                    <a:pt x="506" y="498"/>
                  </a:lnTo>
                  <a:lnTo>
                    <a:pt x="506" y="501"/>
                  </a:lnTo>
                  <a:lnTo>
                    <a:pt x="505" y="505"/>
                  </a:lnTo>
                  <a:lnTo>
                    <a:pt x="505" y="506"/>
                  </a:lnTo>
                  <a:lnTo>
                    <a:pt x="505" y="508"/>
                  </a:lnTo>
                  <a:lnTo>
                    <a:pt x="505" y="509"/>
                  </a:lnTo>
                  <a:lnTo>
                    <a:pt x="505" y="510"/>
                  </a:lnTo>
                  <a:lnTo>
                    <a:pt x="505" y="511"/>
                  </a:lnTo>
                  <a:lnTo>
                    <a:pt x="505" y="512"/>
                  </a:lnTo>
                  <a:lnTo>
                    <a:pt x="504" y="513"/>
                  </a:lnTo>
                  <a:lnTo>
                    <a:pt x="504" y="514"/>
                  </a:lnTo>
                  <a:lnTo>
                    <a:pt x="504" y="516"/>
                  </a:lnTo>
                  <a:lnTo>
                    <a:pt x="504" y="517"/>
                  </a:lnTo>
                  <a:lnTo>
                    <a:pt x="504" y="520"/>
                  </a:lnTo>
                  <a:lnTo>
                    <a:pt x="505" y="522"/>
                  </a:lnTo>
                  <a:lnTo>
                    <a:pt x="505" y="524"/>
                  </a:lnTo>
                  <a:lnTo>
                    <a:pt x="505" y="525"/>
                  </a:lnTo>
                  <a:lnTo>
                    <a:pt x="505" y="526"/>
                  </a:lnTo>
                  <a:lnTo>
                    <a:pt x="505" y="527"/>
                  </a:lnTo>
                  <a:lnTo>
                    <a:pt x="505" y="528"/>
                  </a:lnTo>
                  <a:lnTo>
                    <a:pt x="505" y="530"/>
                  </a:lnTo>
                  <a:lnTo>
                    <a:pt x="504" y="532"/>
                  </a:lnTo>
                  <a:lnTo>
                    <a:pt x="503" y="534"/>
                  </a:lnTo>
                  <a:lnTo>
                    <a:pt x="503" y="535"/>
                  </a:lnTo>
                  <a:lnTo>
                    <a:pt x="503" y="536"/>
                  </a:lnTo>
                  <a:lnTo>
                    <a:pt x="502" y="536"/>
                  </a:lnTo>
                  <a:lnTo>
                    <a:pt x="501" y="538"/>
                  </a:lnTo>
                  <a:lnTo>
                    <a:pt x="501" y="540"/>
                  </a:lnTo>
                  <a:lnTo>
                    <a:pt x="499" y="543"/>
                  </a:lnTo>
                  <a:lnTo>
                    <a:pt x="499" y="546"/>
                  </a:lnTo>
                  <a:lnTo>
                    <a:pt x="498" y="547"/>
                  </a:lnTo>
                  <a:lnTo>
                    <a:pt x="498" y="549"/>
                  </a:lnTo>
                  <a:lnTo>
                    <a:pt x="498" y="550"/>
                  </a:lnTo>
                  <a:lnTo>
                    <a:pt x="497" y="552"/>
                  </a:lnTo>
                  <a:lnTo>
                    <a:pt x="497" y="555"/>
                  </a:lnTo>
                  <a:lnTo>
                    <a:pt x="497" y="556"/>
                  </a:lnTo>
                  <a:lnTo>
                    <a:pt x="496" y="557"/>
                  </a:lnTo>
                  <a:lnTo>
                    <a:pt x="496" y="560"/>
                  </a:lnTo>
                  <a:lnTo>
                    <a:pt x="496" y="561"/>
                  </a:lnTo>
                  <a:lnTo>
                    <a:pt x="495" y="564"/>
                  </a:lnTo>
                  <a:lnTo>
                    <a:pt x="495" y="567"/>
                  </a:lnTo>
                  <a:lnTo>
                    <a:pt x="495" y="569"/>
                  </a:lnTo>
                  <a:lnTo>
                    <a:pt x="494" y="575"/>
                  </a:lnTo>
                  <a:lnTo>
                    <a:pt x="493" y="577"/>
                  </a:lnTo>
                  <a:lnTo>
                    <a:pt x="492" y="583"/>
                  </a:lnTo>
                  <a:lnTo>
                    <a:pt x="492" y="585"/>
                  </a:lnTo>
                  <a:lnTo>
                    <a:pt x="492" y="586"/>
                  </a:lnTo>
                  <a:lnTo>
                    <a:pt x="492" y="588"/>
                  </a:lnTo>
                  <a:lnTo>
                    <a:pt x="492" y="589"/>
                  </a:lnTo>
                  <a:lnTo>
                    <a:pt x="492" y="590"/>
                  </a:lnTo>
                  <a:lnTo>
                    <a:pt x="492" y="591"/>
                  </a:lnTo>
                  <a:lnTo>
                    <a:pt x="493" y="591"/>
                  </a:lnTo>
                  <a:lnTo>
                    <a:pt x="493" y="592"/>
                  </a:lnTo>
                  <a:lnTo>
                    <a:pt x="493" y="593"/>
                  </a:lnTo>
                  <a:lnTo>
                    <a:pt x="493" y="594"/>
                  </a:lnTo>
                  <a:lnTo>
                    <a:pt x="493" y="595"/>
                  </a:lnTo>
                  <a:lnTo>
                    <a:pt x="493" y="596"/>
                  </a:lnTo>
                  <a:lnTo>
                    <a:pt x="493" y="598"/>
                  </a:lnTo>
                  <a:lnTo>
                    <a:pt x="493" y="599"/>
                  </a:lnTo>
                  <a:lnTo>
                    <a:pt x="492" y="605"/>
                  </a:lnTo>
                  <a:lnTo>
                    <a:pt x="492" y="606"/>
                  </a:lnTo>
                  <a:lnTo>
                    <a:pt x="492" y="607"/>
                  </a:lnTo>
                  <a:lnTo>
                    <a:pt x="491" y="607"/>
                  </a:lnTo>
                  <a:lnTo>
                    <a:pt x="491" y="608"/>
                  </a:lnTo>
                  <a:lnTo>
                    <a:pt x="491" y="609"/>
                  </a:lnTo>
                  <a:lnTo>
                    <a:pt x="490" y="613"/>
                  </a:lnTo>
                  <a:lnTo>
                    <a:pt x="489" y="614"/>
                  </a:lnTo>
                  <a:lnTo>
                    <a:pt x="489" y="615"/>
                  </a:lnTo>
                  <a:lnTo>
                    <a:pt x="488" y="616"/>
                  </a:lnTo>
                  <a:lnTo>
                    <a:pt x="487" y="618"/>
                  </a:lnTo>
                  <a:lnTo>
                    <a:pt x="487" y="623"/>
                  </a:lnTo>
                  <a:lnTo>
                    <a:pt x="487" y="627"/>
                  </a:lnTo>
                  <a:lnTo>
                    <a:pt x="487" y="630"/>
                  </a:lnTo>
                  <a:lnTo>
                    <a:pt x="487" y="634"/>
                  </a:lnTo>
                  <a:lnTo>
                    <a:pt x="487" y="636"/>
                  </a:lnTo>
                  <a:lnTo>
                    <a:pt x="487" y="643"/>
                  </a:lnTo>
                  <a:lnTo>
                    <a:pt x="487" y="646"/>
                  </a:lnTo>
                  <a:lnTo>
                    <a:pt x="487" y="647"/>
                  </a:lnTo>
                  <a:lnTo>
                    <a:pt x="487" y="650"/>
                  </a:lnTo>
                  <a:lnTo>
                    <a:pt x="488" y="653"/>
                  </a:lnTo>
                  <a:lnTo>
                    <a:pt x="488" y="655"/>
                  </a:lnTo>
                  <a:lnTo>
                    <a:pt x="488" y="657"/>
                  </a:lnTo>
                  <a:lnTo>
                    <a:pt x="488" y="659"/>
                  </a:lnTo>
                  <a:lnTo>
                    <a:pt x="489" y="662"/>
                  </a:lnTo>
                  <a:lnTo>
                    <a:pt x="489" y="665"/>
                  </a:lnTo>
                  <a:lnTo>
                    <a:pt x="490" y="668"/>
                  </a:lnTo>
                  <a:lnTo>
                    <a:pt x="490" y="670"/>
                  </a:lnTo>
                  <a:lnTo>
                    <a:pt x="491" y="675"/>
                  </a:lnTo>
                  <a:lnTo>
                    <a:pt x="492" y="680"/>
                  </a:lnTo>
                  <a:lnTo>
                    <a:pt x="492" y="681"/>
                  </a:lnTo>
                  <a:lnTo>
                    <a:pt x="492" y="684"/>
                  </a:lnTo>
                  <a:lnTo>
                    <a:pt x="493" y="688"/>
                  </a:lnTo>
                  <a:lnTo>
                    <a:pt x="493" y="690"/>
                  </a:lnTo>
                  <a:lnTo>
                    <a:pt x="493" y="692"/>
                  </a:lnTo>
                  <a:lnTo>
                    <a:pt x="494" y="696"/>
                  </a:lnTo>
                  <a:lnTo>
                    <a:pt x="494" y="698"/>
                  </a:lnTo>
                  <a:lnTo>
                    <a:pt x="495" y="699"/>
                  </a:lnTo>
                  <a:lnTo>
                    <a:pt x="497" y="698"/>
                  </a:lnTo>
                  <a:lnTo>
                    <a:pt x="498" y="698"/>
                  </a:lnTo>
                  <a:lnTo>
                    <a:pt x="497" y="698"/>
                  </a:lnTo>
                  <a:lnTo>
                    <a:pt x="497" y="699"/>
                  </a:lnTo>
                  <a:lnTo>
                    <a:pt x="497" y="700"/>
                  </a:lnTo>
                  <a:lnTo>
                    <a:pt x="497" y="702"/>
                  </a:lnTo>
                  <a:lnTo>
                    <a:pt x="497" y="703"/>
                  </a:lnTo>
                  <a:lnTo>
                    <a:pt x="498" y="704"/>
                  </a:lnTo>
                  <a:lnTo>
                    <a:pt x="498" y="706"/>
                  </a:lnTo>
                  <a:lnTo>
                    <a:pt x="498" y="707"/>
                  </a:lnTo>
                  <a:lnTo>
                    <a:pt x="498" y="708"/>
                  </a:lnTo>
                  <a:lnTo>
                    <a:pt x="499" y="709"/>
                  </a:lnTo>
                  <a:lnTo>
                    <a:pt x="499" y="711"/>
                  </a:lnTo>
                  <a:lnTo>
                    <a:pt x="500" y="712"/>
                  </a:lnTo>
                  <a:lnTo>
                    <a:pt x="500" y="713"/>
                  </a:lnTo>
                  <a:lnTo>
                    <a:pt x="500" y="714"/>
                  </a:lnTo>
                  <a:lnTo>
                    <a:pt x="501" y="715"/>
                  </a:lnTo>
                  <a:lnTo>
                    <a:pt x="501" y="716"/>
                  </a:lnTo>
                  <a:lnTo>
                    <a:pt x="502" y="718"/>
                  </a:lnTo>
                  <a:lnTo>
                    <a:pt x="502" y="719"/>
                  </a:lnTo>
                  <a:lnTo>
                    <a:pt x="503" y="720"/>
                  </a:lnTo>
                  <a:lnTo>
                    <a:pt x="503" y="722"/>
                  </a:lnTo>
                  <a:lnTo>
                    <a:pt x="503" y="723"/>
                  </a:lnTo>
                  <a:lnTo>
                    <a:pt x="504" y="723"/>
                  </a:lnTo>
                  <a:lnTo>
                    <a:pt x="504" y="726"/>
                  </a:lnTo>
                  <a:lnTo>
                    <a:pt x="506" y="729"/>
                  </a:lnTo>
                  <a:lnTo>
                    <a:pt x="507" y="733"/>
                  </a:lnTo>
                  <a:lnTo>
                    <a:pt x="508" y="735"/>
                  </a:lnTo>
                  <a:lnTo>
                    <a:pt x="509" y="738"/>
                  </a:lnTo>
                  <a:lnTo>
                    <a:pt x="509" y="739"/>
                  </a:lnTo>
                  <a:lnTo>
                    <a:pt x="511" y="742"/>
                  </a:lnTo>
                  <a:lnTo>
                    <a:pt x="514" y="747"/>
                  </a:lnTo>
                  <a:lnTo>
                    <a:pt x="514" y="748"/>
                  </a:lnTo>
                  <a:lnTo>
                    <a:pt x="515" y="749"/>
                  </a:lnTo>
                  <a:lnTo>
                    <a:pt x="516" y="753"/>
                  </a:lnTo>
                  <a:lnTo>
                    <a:pt x="517" y="754"/>
                  </a:lnTo>
                  <a:lnTo>
                    <a:pt x="518" y="758"/>
                  </a:lnTo>
                  <a:lnTo>
                    <a:pt x="520" y="763"/>
                  </a:lnTo>
                  <a:lnTo>
                    <a:pt x="521" y="764"/>
                  </a:lnTo>
                  <a:lnTo>
                    <a:pt x="521" y="765"/>
                  </a:lnTo>
                  <a:lnTo>
                    <a:pt x="522" y="767"/>
                  </a:lnTo>
                  <a:lnTo>
                    <a:pt x="523" y="768"/>
                  </a:lnTo>
                  <a:lnTo>
                    <a:pt x="524" y="770"/>
                  </a:lnTo>
                  <a:lnTo>
                    <a:pt x="526" y="774"/>
                  </a:lnTo>
                  <a:lnTo>
                    <a:pt x="527" y="775"/>
                  </a:lnTo>
                  <a:lnTo>
                    <a:pt x="528" y="777"/>
                  </a:lnTo>
                  <a:lnTo>
                    <a:pt x="528" y="778"/>
                  </a:lnTo>
                  <a:lnTo>
                    <a:pt x="529" y="780"/>
                  </a:lnTo>
                  <a:lnTo>
                    <a:pt x="531" y="785"/>
                  </a:lnTo>
                  <a:lnTo>
                    <a:pt x="531" y="786"/>
                  </a:lnTo>
                  <a:lnTo>
                    <a:pt x="532" y="787"/>
                  </a:lnTo>
                  <a:lnTo>
                    <a:pt x="535" y="795"/>
                  </a:lnTo>
                  <a:lnTo>
                    <a:pt x="536" y="799"/>
                  </a:lnTo>
                  <a:lnTo>
                    <a:pt x="537" y="801"/>
                  </a:lnTo>
                  <a:lnTo>
                    <a:pt x="539" y="809"/>
                  </a:lnTo>
                  <a:lnTo>
                    <a:pt x="540" y="813"/>
                  </a:lnTo>
                  <a:lnTo>
                    <a:pt x="541" y="814"/>
                  </a:lnTo>
                  <a:lnTo>
                    <a:pt x="541" y="815"/>
                  </a:lnTo>
                  <a:lnTo>
                    <a:pt x="542" y="816"/>
                  </a:lnTo>
                  <a:lnTo>
                    <a:pt x="542" y="817"/>
                  </a:lnTo>
                  <a:lnTo>
                    <a:pt x="543" y="818"/>
                  </a:lnTo>
                  <a:lnTo>
                    <a:pt x="544" y="819"/>
                  </a:lnTo>
                  <a:lnTo>
                    <a:pt x="547" y="822"/>
                  </a:lnTo>
                  <a:lnTo>
                    <a:pt x="550" y="823"/>
                  </a:lnTo>
                  <a:lnTo>
                    <a:pt x="550" y="824"/>
                  </a:lnTo>
                  <a:lnTo>
                    <a:pt x="544" y="827"/>
                  </a:lnTo>
                  <a:lnTo>
                    <a:pt x="542" y="828"/>
                  </a:lnTo>
                  <a:lnTo>
                    <a:pt x="541" y="827"/>
                  </a:lnTo>
                  <a:lnTo>
                    <a:pt x="540" y="826"/>
                  </a:lnTo>
                  <a:lnTo>
                    <a:pt x="539" y="825"/>
                  </a:lnTo>
                  <a:lnTo>
                    <a:pt x="537" y="823"/>
                  </a:lnTo>
                  <a:lnTo>
                    <a:pt x="536" y="821"/>
                  </a:lnTo>
                  <a:lnTo>
                    <a:pt x="535" y="821"/>
                  </a:lnTo>
                  <a:lnTo>
                    <a:pt x="535" y="820"/>
                  </a:lnTo>
                  <a:lnTo>
                    <a:pt x="534" y="820"/>
                  </a:lnTo>
                  <a:lnTo>
                    <a:pt x="533" y="817"/>
                  </a:lnTo>
                  <a:lnTo>
                    <a:pt x="532" y="816"/>
                  </a:lnTo>
                  <a:lnTo>
                    <a:pt x="530" y="817"/>
                  </a:lnTo>
                  <a:lnTo>
                    <a:pt x="522" y="823"/>
                  </a:lnTo>
                  <a:lnTo>
                    <a:pt x="529" y="833"/>
                  </a:lnTo>
                  <a:lnTo>
                    <a:pt x="529" y="834"/>
                  </a:lnTo>
                  <a:lnTo>
                    <a:pt x="530" y="835"/>
                  </a:lnTo>
                  <a:lnTo>
                    <a:pt x="527" y="837"/>
                  </a:lnTo>
                  <a:lnTo>
                    <a:pt x="526" y="838"/>
                  </a:lnTo>
                  <a:lnTo>
                    <a:pt x="528" y="841"/>
                  </a:lnTo>
                  <a:lnTo>
                    <a:pt x="528" y="842"/>
                  </a:lnTo>
                  <a:lnTo>
                    <a:pt x="501" y="859"/>
                  </a:lnTo>
                  <a:lnTo>
                    <a:pt x="501" y="858"/>
                  </a:lnTo>
                  <a:lnTo>
                    <a:pt x="501" y="856"/>
                  </a:lnTo>
                  <a:lnTo>
                    <a:pt x="501" y="854"/>
                  </a:lnTo>
                  <a:lnTo>
                    <a:pt x="500" y="854"/>
                  </a:lnTo>
                  <a:lnTo>
                    <a:pt x="499" y="854"/>
                  </a:lnTo>
                  <a:lnTo>
                    <a:pt x="498" y="854"/>
                  </a:lnTo>
                  <a:lnTo>
                    <a:pt x="497" y="855"/>
                  </a:lnTo>
                  <a:lnTo>
                    <a:pt x="496" y="855"/>
                  </a:lnTo>
                  <a:lnTo>
                    <a:pt x="496" y="856"/>
                  </a:lnTo>
                  <a:lnTo>
                    <a:pt x="495" y="856"/>
                  </a:lnTo>
                  <a:lnTo>
                    <a:pt x="494" y="856"/>
                  </a:lnTo>
                  <a:lnTo>
                    <a:pt x="493" y="857"/>
                  </a:lnTo>
                  <a:lnTo>
                    <a:pt x="492" y="857"/>
                  </a:lnTo>
                  <a:lnTo>
                    <a:pt x="491" y="858"/>
                  </a:lnTo>
                  <a:lnTo>
                    <a:pt x="490" y="858"/>
                  </a:lnTo>
                  <a:lnTo>
                    <a:pt x="489" y="858"/>
                  </a:lnTo>
                  <a:lnTo>
                    <a:pt x="488" y="859"/>
                  </a:lnTo>
                  <a:lnTo>
                    <a:pt x="487" y="859"/>
                  </a:lnTo>
                  <a:lnTo>
                    <a:pt x="486" y="859"/>
                  </a:lnTo>
                  <a:lnTo>
                    <a:pt x="485" y="860"/>
                  </a:lnTo>
                  <a:lnTo>
                    <a:pt x="484" y="860"/>
                  </a:lnTo>
                  <a:lnTo>
                    <a:pt x="483" y="860"/>
                  </a:lnTo>
                  <a:lnTo>
                    <a:pt x="482" y="860"/>
                  </a:lnTo>
                  <a:lnTo>
                    <a:pt x="481" y="861"/>
                  </a:lnTo>
                  <a:lnTo>
                    <a:pt x="480" y="861"/>
                  </a:lnTo>
                  <a:lnTo>
                    <a:pt x="479" y="861"/>
                  </a:lnTo>
                  <a:lnTo>
                    <a:pt x="478" y="861"/>
                  </a:lnTo>
                  <a:lnTo>
                    <a:pt x="477" y="861"/>
                  </a:lnTo>
                  <a:lnTo>
                    <a:pt x="476" y="862"/>
                  </a:lnTo>
                  <a:lnTo>
                    <a:pt x="475" y="862"/>
                  </a:lnTo>
                  <a:lnTo>
                    <a:pt x="476" y="862"/>
                  </a:lnTo>
                  <a:lnTo>
                    <a:pt x="475" y="862"/>
                  </a:lnTo>
                  <a:lnTo>
                    <a:pt x="474" y="862"/>
                  </a:lnTo>
                  <a:lnTo>
                    <a:pt x="473" y="862"/>
                  </a:lnTo>
                  <a:lnTo>
                    <a:pt x="472" y="862"/>
                  </a:lnTo>
                  <a:lnTo>
                    <a:pt x="471" y="862"/>
                  </a:lnTo>
                  <a:lnTo>
                    <a:pt x="470" y="862"/>
                  </a:lnTo>
                  <a:lnTo>
                    <a:pt x="469" y="862"/>
                  </a:lnTo>
                  <a:lnTo>
                    <a:pt x="467" y="862"/>
                  </a:lnTo>
                  <a:lnTo>
                    <a:pt x="466" y="862"/>
                  </a:lnTo>
                  <a:lnTo>
                    <a:pt x="465" y="862"/>
                  </a:lnTo>
                  <a:lnTo>
                    <a:pt x="464" y="862"/>
                  </a:lnTo>
                  <a:lnTo>
                    <a:pt x="463" y="862"/>
                  </a:lnTo>
                  <a:lnTo>
                    <a:pt x="462" y="862"/>
                  </a:lnTo>
                  <a:lnTo>
                    <a:pt x="461" y="862"/>
                  </a:lnTo>
                  <a:lnTo>
                    <a:pt x="460" y="862"/>
                  </a:lnTo>
                  <a:lnTo>
                    <a:pt x="459" y="861"/>
                  </a:lnTo>
                  <a:lnTo>
                    <a:pt x="457" y="861"/>
                  </a:lnTo>
                  <a:lnTo>
                    <a:pt x="456" y="861"/>
                  </a:lnTo>
                  <a:lnTo>
                    <a:pt x="455" y="861"/>
                  </a:lnTo>
                  <a:lnTo>
                    <a:pt x="453" y="861"/>
                  </a:lnTo>
                  <a:lnTo>
                    <a:pt x="452" y="860"/>
                  </a:lnTo>
                  <a:lnTo>
                    <a:pt x="451" y="860"/>
                  </a:lnTo>
                  <a:lnTo>
                    <a:pt x="449" y="860"/>
                  </a:lnTo>
                  <a:lnTo>
                    <a:pt x="448" y="860"/>
                  </a:lnTo>
                  <a:lnTo>
                    <a:pt x="447" y="860"/>
                  </a:lnTo>
                  <a:lnTo>
                    <a:pt x="445" y="859"/>
                  </a:lnTo>
                  <a:lnTo>
                    <a:pt x="444" y="859"/>
                  </a:lnTo>
                  <a:lnTo>
                    <a:pt x="443" y="859"/>
                  </a:lnTo>
                  <a:lnTo>
                    <a:pt x="442" y="859"/>
                  </a:lnTo>
                  <a:lnTo>
                    <a:pt x="441" y="859"/>
                  </a:lnTo>
                  <a:lnTo>
                    <a:pt x="440" y="859"/>
                  </a:lnTo>
                  <a:lnTo>
                    <a:pt x="439" y="858"/>
                  </a:lnTo>
                  <a:lnTo>
                    <a:pt x="438" y="858"/>
                  </a:lnTo>
                  <a:lnTo>
                    <a:pt x="437" y="858"/>
                  </a:lnTo>
                  <a:lnTo>
                    <a:pt x="436" y="858"/>
                  </a:lnTo>
                  <a:lnTo>
                    <a:pt x="435" y="858"/>
                  </a:lnTo>
                  <a:lnTo>
                    <a:pt x="433" y="858"/>
                  </a:lnTo>
                  <a:lnTo>
                    <a:pt x="432" y="857"/>
                  </a:lnTo>
                  <a:lnTo>
                    <a:pt x="431" y="857"/>
                  </a:lnTo>
                  <a:lnTo>
                    <a:pt x="430" y="857"/>
                  </a:lnTo>
                  <a:lnTo>
                    <a:pt x="429" y="857"/>
                  </a:lnTo>
                  <a:lnTo>
                    <a:pt x="428" y="857"/>
                  </a:lnTo>
                  <a:lnTo>
                    <a:pt x="426" y="857"/>
                  </a:lnTo>
                  <a:lnTo>
                    <a:pt x="425" y="856"/>
                  </a:lnTo>
                  <a:lnTo>
                    <a:pt x="424" y="856"/>
                  </a:lnTo>
                  <a:lnTo>
                    <a:pt x="422" y="856"/>
                  </a:lnTo>
                  <a:lnTo>
                    <a:pt x="421" y="856"/>
                  </a:lnTo>
                  <a:lnTo>
                    <a:pt x="419" y="856"/>
                  </a:lnTo>
                  <a:lnTo>
                    <a:pt x="419" y="855"/>
                  </a:lnTo>
                  <a:lnTo>
                    <a:pt x="418" y="855"/>
                  </a:lnTo>
                  <a:lnTo>
                    <a:pt x="417" y="855"/>
                  </a:lnTo>
                  <a:lnTo>
                    <a:pt x="416" y="855"/>
                  </a:lnTo>
                  <a:lnTo>
                    <a:pt x="415" y="855"/>
                  </a:lnTo>
                  <a:lnTo>
                    <a:pt x="414" y="855"/>
                  </a:lnTo>
                  <a:lnTo>
                    <a:pt x="413" y="855"/>
                  </a:lnTo>
                  <a:lnTo>
                    <a:pt x="412" y="854"/>
                  </a:lnTo>
                  <a:lnTo>
                    <a:pt x="411" y="854"/>
                  </a:lnTo>
                  <a:lnTo>
                    <a:pt x="410" y="854"/>
                  </a:lnTo>
                  <a:lnTo>
                    <a:pt x="409" y="854"/>
                  </a:lnTo>
                  <a:lnTo>
                    <a:pt x="408" y="854"/>
                  </a:lnTo>
                  <a:lnTo>
                    <a:pt x="407" y="854"/>
                  </a:lnTo>
                  <a:lnTo>
                    <a:pt x="406" y="854"/>
                  </a:lnTo>
                  <a:lnTo>
                    <a:pt x="405" y="854"/>
                  </a:lnTo>
                  <a:lnTo>
                    <a:pt x="404" y="854"/>
                  </a:lnTo>
                  <a:lnTo>
                    <a:pt x="403" y="854"/>
                  </a:lnTo>
                  <a:lnTo>
                    <a:pt x="402" y="854"/>
                  </a:lnTo>
                  <a:lnTo>
                    <a:pt x="401" y="854"/>
                  </a:lnTo>
                  <a:lnTo>
                    <a:pt x="400" y="854"/>
                  </a:lnTo>
                  <a:lnTo>
                    <a:pt x="399" y="854"/>
                  </a:lnTo>
                  <a:lnTo>
                    <a:pt x="398" y="854"/>
                  </a:lnTo>
                  <a:lnTo>
                    <a:pt x="397" y="854"/>
                  </a:lnTo>
                  <a:lnTo>
                    <a:pt x="396" y="854"/>
                  </a:lnTo>
                  <a:lnTo>
                    <a:pt x="395" y="854"/>
                  </a:lnTo>
                  <a:lnTo>
                    <a:pt x="394" y="854"/>
                  </a:lnTo>
                  <a:lnTo>
                    <a:pt x="393" y="854"/>
                  </a:lnTo>
                  <a:lnTo>
                    <a:pt x="392" y="854"/>
                  </a:lnTo>
                  <a:lnTo>
                    <a:pt x="391" y="855"/>
                  </a:lnTo>
                  <a:lnTo>
                    <a:pt x="390" y="855"/>
                  </a:lnTo>
                  <a:lnTo>
                    <a:pt x="389" y="855"/>
                  </a:lnTo>
                  <a:lnTo>
                    <a:pt x="387" y="855"/>
                  </a:lnTo>
                  <a:lnTo>
                    <a:pt x="386" y="855"/>
                  </a:lnTo>
                  <a:lnTo>
                    <a:pt x="385" y="856"/>
                  </a:lnTo>
                  <a:lnTo>
                    <a:pt x="384" y="856"/>
                  </a:lnTo>
                  <a:lnTo>
                    <a:pt x="383" y="857"/>
                  </a:lnTo>
                  <a:lnTo>
                    <a:pt x="382" y="857"/>
                  </a:lnTo>
                  <a:lnTo>
                    <a:pt x="381" y="857"/>
                  </a:lnTo>
                  <a:lnTo>
                    <a:pt x="381" y="858"/>
                  </a:lnTo>
                  <a:lnTo>
                    <a:pt x="380" y="858"/>
                  </a:lnTo>
                  <a:lnTo>
                    <a:pt x="379" y="858"/>
                  </a:lnTo>
                  <a:lnTo>
                    <a:pt x="378" y="859"/>
                  </a:lnTo>
                  <a:lnTo>
                    <a:pt x="377" y="859"/>
                  </a:lnTo>
                  <a:lnTo>
                    <a:pt x="376" y="860"/>
                  </a:lnTo>
                  <a:lnTo>
                    <a:pt x="375" y="860"/>
                  </a:lnTo>
                  <a:lnTo>
                    <a:pt x="374" y="860"/>
                  </a:lnTo>
                  <a:lnTo>
                    <a:pt x="373" y="860"/>
                  </a:lnTo>
                  <a:lnTo>
                    <a:pt x="373" y="861"/>
                  </a:lnTo>
                  <a:lnTo>
                    <a:pt x="372" y="861"/>
                  </a:lnTo>
                  <a:lnTo>
                    <a:pt x="371" y="861"/>
                  </a:lnTo>
                  <a:lnTo>
                    <a:pt x="370" y="861"/>
                  </a:lnTo>
                  <a:lnTo>
                    <a:pt x="369" y="861"/>
                  </a:lnTo>
                  <a:lnTo>
                    <a:pt x="368" y="861"/>
                  </a:lnTo>
                  <a:lnTo>
                    <a:pt x="367" y="861"/>
                  </a:lnTo>
                  <a:lnTo>
                    <a:pt x="366" y="861"/>
                  </a:lnTo>
                  <a:lnTo>
                    <a:pt x="365" y="861"/>
                  </a:lnTo>
                  <a:lnTo>
                    <a:pt x="364" y="861"/>
                  </a:lnTo>
                  <a:lnTo>
                    <a:pt x="362" y="861"/>
                  </a:lnTo>
                  <a:lnTo>
                    <a:pt x="361" y="860"/>
                  </a:lnTo>
                  <a:lnTo>
                    <a:pt x="360" y="860"/>
                  </a:lnTo>
                  <a:lnTo>
                    <a:pt x="359" y="860"/>
                  </a:lnTo>
                  <a:lnTo>
                    <a:pt x="358" y="860"/>
                  </a:lnTo>
                  <a:lnTo>
                    <a:pt x="357" y="860"/>
                  </a:lnTo>
                  <a:lnTo>
                    <a:pt x="355" y="860"/>
                  </a:lnTo>
                  <a:lnTo>
                    <a:pt x="354" y="860"/>
                  </a:lnTo>
                  <a:lnTo>
                    <a:pt x="352" y="860"/>
                  </a:lnTo>
                  <a:lnTo>
                    <a:pt x="351" y="860"/>
                  </a:lnTo>
                  <a:lnTo>
                    <a:pt x="350" y="860"/>
                  </a:lnTo>
                  <a:lnTo>
                    <a:pt x="349" y="860"/>
                  </a:lnTo>
                  <a:lnTo>
                    <a:pt x="348" y="860"/>
                  </a:lnTo>
                  <a:lnTo>
                    <a:pt x="347" y="859"/>
                  </a:lnTo>
                  <a:lnTo>
                    <a:pt x="345" y="859"/>
                  </a:lnTo>
                  <a:lnTo>
                    <a:pt x="344" y="859"/>
                  </a:lnTo>
                  <a:lnTo>
                    <a:pt x="343" y="859"/>
                  </a:lnTo>
                  <a:lnTo>
                    <a:pt x="342" y="859"/>
                  </a:lnTo>
                  <a:lnTo>
                    <a:pt x="341" y="859"/>
                  </a:lnTo>
                  <a:lnTo>
                    <a:pt x="340" y="859"/>
                  </a:lnTo>
                  <a:lnTo>
                    <a:pt x="340" y="858"/>
                  </a:lnTo>
                  <a:lnTo>
                    <a:pt x="339" y="858"/>
                  </a:lnTo>
                  <a:lnTo>
                    <a:pt x="338" y="858"/>
                  </a:lnTo>
                  <a:lnTo>
                    <a:pt x="337" y="858"/>
                  </a:lnTo>
                  <a:lnTo>
                    <a:pt x="337" y="857"/>
                  </a:lnTo>
                  <a:lnTo>
                    <a:pt x="336" y="857"/>
                  </a:lnTo>
                  <a:lnTo>
                    <a:pt x="335" y="857"/>
                  </a:lnTo>
                  <a:lnTo>
                    <a:pt x="335" y="856"/>
                  </a:lnTo>
                  <a:lnTo>
                    <a:pt x="334" y="856"/>
                  </a:lnTo>
                  <a:lnTo>
                    <a:pt x="333" y="855"/>
                  </a:lnTo>
                  <a:lnTo>
                    <a:pt x="332" y="855"/>
                  </a:lnTo>
                  <a:lnTo>
                    <a:pt x="332" y="854"/>
                  </a:lnTo>
                  <a:lnTo>
                    <a:pt x="331" y="854"/>
                  </a:lnTo>
                  <a:lnTo>
                    <a:pt x="331" y="853"/>
                  </a:lnTo>
                  <a:lnTo>
                    <a:pt x="330" y="853"/>
                  </a:lnTo>
                  <a:lnTo>
                    <a:pt x="329" y="852"/>
                  </a:lnTo>
                  <a:lnTo>
                    <a:pt x="328" y="852"/>
                  </a:lnTo>
                  <a:lnTo>
                    <a:pt x="327" y="851"/>
                  </a:lnTo>
                  <a:lnTo>
                    <a:pt x="326" y="851"/>
                  </a:lnTo>
                  <a:lnTo>
                    <a:pt x="325" y="850"/>
                  </a:lnTo>
                  <a:lnTo>
                    <a:pt x="324" y="850"/>
                  </a:lnTo>
                  <a:lnTo>
                    <a:pt x="323" y="850"/>
                  </a:lnTo>
                  <a:lnTo>
                    <a:pt x="321" y="848"/>
                  </a:lnTo>
                  <a:lnTo>
                    <a:pt x="320" y="848"/>
                  </a:lnTo>
                  <a:lnTo>
                    <a:pt x="319" y="848"/>
                  </a:lnTo>
                  <a:lnTo>
                    <a:pt x="318" y="848"/>
                  </a:lnTo>
                  <a:lnTo>
                    <a:pt x="317" y="848"/>
                  </a:lnTo>
                  <a:lnTo>
                    <a:pt x="317" y="847"/>
                  </a:lnTo>
                  <a:lnTo>
                    <a:pt x="316" y="847"/>
                  </a:lnTo>
                  <a:lnTo>
                    <a:pt x="315" y="847"/>
                  </a:lnTo>
                  <a:lnTo>
                    <a:pt x="314" y="847"/>
                  </a:lnTo>
                  <a:lnTo>
                    <a:pt x="313" y="847"/>
                  </a:lnTo>
                  <a:lnTo>
                    <a:pt x="311" y="846"/>
                  </a:lnTo>
                  <a:lnTo>
                    <a:pt x="310" y="846"/>
                  </a:lnTo>
                  <a:lnTo>
                    <a:pt x="306" y="846"/>
                  </a:lnTo>
                  <a:lnTo>
                    <a:pt x="305" y="846"/>
                  </a:lnTo>
                  <a:lnTo>
                    <a:pt x="304" y="845"/>
                  </a:lnTo>
                  <a:lnTo>
                    <a:pt x="303" y="845"/>
                  </a:lnTo>
                  <a:lnTo>
                    <a:pt x="302" y="845"/>
                  </a:lnTo>
                  <a:lnTo>
                    <a:pt x="301" y="845"/>
                  </a:lnTo>
                  <a:lnTo>
                    <a:pt x="300" y="845"/>
                  </a:lnTo>
                  <a:lnTo>
                    <a:pt x="298" y="844"/>
                  </a:lnTo>
                  <a:lnTo>
                    <a:pt x="297" y="844"/>
                  </a:lnTo>
                  <a:lnTo>
                    <a:pt x="296" y="844"/>
                  </a:lnTo>
                  <a:lnTo>
                    <a:pt x="295" y="844"/>
                  </a:lnTo>
                  <a:lnTo>
                    <a:pt x="293" y="843"/>
                  </a:lnTo>
                  <a:lnTo>
                    <a:pt x="292" y="843"/>
                  </a:lnTo>
                  <a:lnTo>
                    <a:pt x="289" y="843"/>
                  </a:lnTo>
                  <a:lnTo>
                    <a:pt x="288" y="843"/>
                  </a:lnTo>
                  <a:lnTo>
                    <a:pt x="287" y="842"/>
                  </a:lnTo>
                  <a:lnTo>
                    <a:pt x="286" y="842"/>
                  </a:lnTo>
                  <a:lnTo>
                    <a:pt x="285" y="842"/>
                  </a:lnTo>
                  <a:lnTo>
                    <a:pt x="284" y="842"/>
                  </a:lnTo>
                  <a:lnTo>
                    <a:pt x="283" y="842"/>
                  </a:lnTo>
                  <a:lnTo>
                    <a:pt x="282" y="842"/>
                  </a:lnTo>
                  <a:lnTo>
                    <a:pt x="281" y="842"/>
                  </a:lnTo>
                  <a:lnTo>
                    <a:pt x="280" y="842"/>
                  </a:lnTo>
                  <a:lnTo>
                    <a:pt x="279" y="842"/>
                  </a:lnTo>
                  <a:lnTo>
                    <a:pt x="278" y="842"/>
                  </a:lnTo>
                  <a:lnTo>
                    <a:pt x="277" y="842"/>
                  </a:lnTo>
                  <a:lnTo>
                    <a:pt x="276" y="842"/>
                  </a:lnTo>
                  <a:lnTo>
                    <a:pt x="275" y="842"/>
                  </a:lnTo>
                  <a:lnTo>
                    <a:pt x="273" y="842"/>
                  </a:lnTo>
                  <a:lnTo>
                    <a:pt x="272" y="843"/>
                  </a:lnTo>
                  <a:lnTo>
                    <a:pt x="271" y="843"/>
                  </a:lnTo>
                  <a:lnTo>
                    <a:pt x="269" y="843"/>
                  </a:lnTo>
                  <a:lnTo>
                    <a:pt x="268" y="843"/>
                  </a:lnTo>
                  <a:lnTo>
                    <a:pt x="267" y="843"/>
                  </a:lnTo>
                  <a:lnTo>
                    <a:pt x="266" y="843"/>
                  </a:lnTo>
                  <a:lnTo>
                    <a:pt x="265" y="843"/>
                  </a:lnTo>
                  <a:lnTo>
                    <a:pt x="262" y="843"/>
                  </a:lnTo>
                  <a:lnTo>
                    <a:pt x="262" y="844"/>
                  </a:lnTo>
                  <a:lnTo>
                    <a:pt x="261" y="844"/>
                  </a:lnTo>
                  <a:lnTo>
                    <a:pt x="260" y="844"/>
                  </a:lnTo>
                  <a:lnTo>
                    <a:pt x="259" y="844"/>
                  </a:lnTo>
                  <a:lnTo>
                    <a:pt x="258" y="844"/>
                  </a:lnTo>
                  <a:lnTo>
                    <a:pt x="256" y="844"/>
                  </a:lnTo>
                  <a:lnTo>
                    <a:pt x="255" y="844"/>
                  </a:lnTo>
                  <a:lnTo>
                    <a:pt x="254" y="844"/>
                  </a:lnTo>
                  <a:lnTo>
                    <a:pt x="252" y="844"/>
                  </a:lnTo>
                  <a:lnTo>
                    <a:pt x="251" y="845"/>
                  </a:lnTo>
                  <a:lnTo>
                    <a:pt x="250" y="845"/>
                  </a:lnTo>
                  <a:lnTo>
                    <a:pt x="249" y="845"/>
                  </a:lnTo>
                  <a:lnTo>
                    <a:pt x="248" y="845"/>
                  </a:lnTo>
                  <a:lnTo>
                    <a:pt x="246" y="845"/>
                  </a:lnTo>
                  <a:lnTo>
                    <a:pt x="245" y="845"/>
                  </a:lnTo>
                  <a:lnTo>
                    <a:pt x="244" y="845"/>
                  </a:lnTo>
                  <a:lnTo>
                    <a:pt x="242" y="845"/>
                  </a:lnTo>
                  <a:lnTo>
                    <a:pt x="241" y="845"/>
                  </a:lnTo>
                  <a:lnTo>
                    <a:pt x="240" y="846"/>
                  </a:lnTo>
                  <a:lnTo>
                    <a:pt x="239" y="846"/>
                  </a:lnTo>
                  <a:lnTo>
                    <a:pt x="238" y="846"/>
                  </a:lnTo>
                  <a:lnTo>
                    <a:pt x="237" y="846"/>
                  </a:lnTo>
                  <a:lnTo>
                    <a:pt x="235" y="846"/>
                  </a:lnTo>
                  <a:lnTo>
                    <a:pt x="234" y="846"/>
                  </a:lnTo>
                  <a:lnTo>
                    <a:pt x="233" y="846"/>
                  </a:lnTo>
                  <a:lnTo>
                    <a:pt x="232" y="846"/>
                  </a:lnTo>
                  <a:lnTo>
                    <a:pt x="231" y="846"/>
                  </a:lnTo>
                  <a:lnTo>
                    <a:pt x="229" y="847"/>
                  </a:lnTo>
                  <a:lnTo>
                    <a:pt x="228" y="847"/>
                  </a:lnTo>
                  <a:lnTo>
                    <a:pt x="226" y="847"/>
                  </a:lnTo>
                  <a:lnTo>
                    <a:pt x="225" y="847"/>
                  </a:lnTo>
                  <a:lnTo>
                    <a:pt x="224" y="847"/>
                  </a:lnTo>
                  <a:lnTo>
                    <a:pt x="223" y="847"/>
                  </a:lnTo>
                  <a:lnTo>
                    <a:pt x="221" y="847"/>
                  </a:lnTo>
                  <a:lnTo>
                    <a:pt x="220" y="847"/>
                  </a:lnTo>
                  <a:lnTo>
                    <a:pt x="219" y="847"/>
                  </a:lnTo>
                  <a:lnTo>
                    <a:pt x="218" y="848"/>
                  </a:lnTo>
                  <a:lnTo>
                    <a:pt x="217" y="848"/>
                  </a:lnTo>
                  <a:lnTo>
                    <a:pt x="216" y="848"/>
                  </a:lnTo>
                  <a:lnTo>
                    <a:pt x="215" y="848"/>
                  </a:lnTo>
                  <a:lnTo>
                    <a:pt x="214" y="848"/>
                  </a:lnTo>
                  <a:lnTo>
                    <a:pt x="213" y="848"/>
                  </a:lnTo>
                  <a:lnTo>
                    <a:pt x="213" y="850"/>
                  </a:lnTo>
                  <a:lnTo>
                    <a:pt x="212" y="850"/>
                  </a:lnTo>
                  <a:lnTo>
                    <a:pt x="211" y="850"/>
                  </a:lnTo>
                  <a:lnTo>
                    <a:pt x="210" y="851"/>
                  </a:lnTo>
                  <a:lnTo>
                    <a:pt x="209" y="851"/>
                  </a:lnTo>
                  <a:lnTo>
                    <a:pt x="208" y="852"/>
                  </a:lnTo>
                  <a:lnTo>
                    <a:pt x="207" y="852"/>
                  </a:lnTo>
                  <a:lnTo>
                    <a:pt x="206" y="853"/>
                  </a:lnTo>
                  <a:lnTo>
                    <a:pt x="206" y="854"/>
                  </a:lnTo>
                  <a:lnTo>
                    <a:pt x="204" y="854"/>
                  </a:lnTo>
                  <a:lnTo>
                    <a:pt x="204" y="855"/>
                  </a:lnTo>
                  <a:lnTo>
                    <a:pt x="202" y="856"/>
                  </a:lnTo>
                  <a:lnTo>
                    <a:pt x="201" y="856"/>
                  </a:lnTo>
                  <a:lnTo>
                    <a:pt x="201" y="857"/>
                  </a:lnTo>
                  <a:lnTo>
                    <a:pt x="200" y="857"/>
                  </a:lnTo>
                  <a:lnTo>
                    <a:pt x="199" y="858"/>
                  </a:lnTo>
                  <a:lnTo>
                    <a:pt x="198" y="858"/>
                  </a:lnTo>
                  <a:lnTo>
                    <a:pt x="198" y="859"/>
                  </a:lnTo>
                  <a:lnTo>
                    <a:pt x="197" y="859"/>
                  </a:lnTo>
                  <a:lnTo>
                    <a:pt x="196" y="860"/>
                  </a:lnTo>
                  <a:lnTo>
                    <a:pt x="195" y="860"/>
                  </a:lnTo>
                  <a:lnTo>
                    <a:pt x="194" y="861"/>
                  </a:lnTo>
                  <a:lnTo>
                    <a:pt x="193" y="862"/>
                  </a:lnTo>
                  <a:lnTo>
                    <a:pt x="191" y="863"/>
                  </a:lnTo>
                  <a:lnTo>
                    <a:pt x="190" y="863"/>
                  </a:lnTo>
                  <a:lnTo>
                    <a:pt x="190" y="864"/>
                  </a:lnTo>
                  <a:lnTo>
                    <a:pt x="189" y="864"/>
                  </a:lnTo>
                  <a:lnTo>
                    <a:pt x="188" y="865"/>
                  </a:lnTo>
                  <a:lnTo>
                    <a:pt x="187" y="865"/>
                  </a:lnTo>
                  <a:lnTo>
                    <a:pt x="186" y="866"/>
                  </a:lnTo>
                  <a:lnTo>
                    <a:pt x="185" y="866"/>
                  </a:lnTo>
                  <a:lnTo>
                    <a:pt x="185" y="867"/>
                  </a:lnTo>
                  <a:lnTo>
                    <a:pt x="184" y="867"/>
                  </a:lnTo>
                  <a:lnTo>
                    <a:pt x="183" y="868"/>
                  </a:lnTo>
                  <a:lnTo>
                    <a:pt x="182" y="868"/>
                  </a:lnTo>
                  <a:lnTo>
                    <a:pt x="181" y="868"/>
                  </a:lnTo>
                  <a:lnTo>
                    <a:pt x="181" y="869"/>
                  </a:lnTo>
                  <a:lnTo>
                    <a:pt x="180" y="869"/>
                  </a:lnTo>
                  <a:lnTo>
                    <a:pt x="179" y="869"/>
                  </a:lnTo>
                  <a:lnTo>
                    <a:pt x="178" y="869"/>
                  </a:lnTo>
                  <a:lnTo>
                    <a:pt x="177" y="869"/>
                  </a:lnTo>
                  <a:lnTo>
                    <a:pt x="176" y="870"/>
                  </a:lnTo>
                  <a:lnTo>
                    <a:pt x="175" y="870"/>
                  </a:lnTo>
                  <a:lnTo>
                    <a:pt x="174" y="870"/>
                  </a:lnTo>
                  <a:lnTo>
                    <a:pt x="173" y="870"/>
                  </a:lnTo>
                  <a:lnTo>
                    <a:pt x="173" y="869"/>
                  </a:lnTo>
                  <a:lnTo>
                    <a:pt x="172" y="869"/>
                  </a:lnTo>
                  <a:lnTo>
                    <a:pt x="171" y="869"/>
                  </a:lnTo>
                  <a:lnTo>
                    <a:pt x="170" y="869"/>
                  </a:lnTo>
                  <a:lnTo>
                    <a:pt x="169" y="869"/>
                  </a:lnTo>
                  <a:lnTo>
                    <a:pt x="167" y="868"/>
                  </a:lnTo>
                  <a:lnTo>
                    <a:pt x="166" y="868"/>
                  </a:lnTo>
                  <a:lnTo>
                    <a:pt x="165" y="867"/>
                  </a:lnTo>
                  <a:lnTo>
                    <a:pt x="164" y="867"/>
                  </a:lnTo>
                  <a:lnTo>
                    <a:pt x="163" y="866"/>
                  </a:lnTo>
                  <a:lnTo>
                    <a:pt x="162" y="866"/>
                  </a:lnTo>
                  <a:lnTo>
                    <a:pt x="162" y="865"/>
                  </a:lnTo>
                  <a:lnTo>
                    <a:pt x="161" y="864"/>
                  </a:lnTo>
                  <a:lnTo>
                    <a:pt x="157" y="861"/>
                  </a:lnTo>
                  <a:lnTo>
                    <a:pt x="155" y="858"/>
                  </a:lnTo>
                  <a:lnTo>
                    <a:pt x="150" y="852"/>
                  </a:lnTo>
                  <a:lnTo>
                    <a:pt x="145" y="847"/>
                  </a:lnTo>
                  <a:lnTo>
                    <a:pt x="139" y="839"/>
                  </a:lnTo>
                  <a:lnTo>
                    <a:pt x="128" y="826"/>
                  </a:lnTo>
                  <a:lnTo>
                    <a:pt x="124" y="826"/>
                  </a:lnTo>
                  <a:lnTo>
                    <a:pt x="109" y="812"/>
                  </a:lnTo>
                  <a:lnTo>
                    <a:pt x="109" y="795"/>
                  </a:lnTo>
                  <a:lnTo>
                    <a:pt x="110" y="795"/>
                  </a:lnTo>
                  <a:lnTo>
                    <a:pt x="116" y="795"/>
                  </a:lnTo>
                  <a:lnTo>
                    <a:pt x="116" y="766"/>
                  </a:lnTo>
                  <a:lnTo>
                    <a:pt x="104" y="766"/>
                  </a:lnTo>
                  <a:lnTo>
                    <a:pt x="104" y="755"/>
                  </a:lnTo>
                  <a:lnTo>
                    <a:pt x="107" y="752"/>
                  </a:lnTo>
                  <a:lnTo>
                    <a:pt x="103" y="748"/>
                  </a:lnTo>
                  <a:lnTo>
                    <a:pt x="103" y="743"/>
                  </a:lnTo>
                  <a:lnTo>
                    <a:pt x="100" y="741"/>
                  </a:lnTo>
                  <a:lnTo>
                    <a:pt x="103" y="737"/>
                  </a:lnTo>
                  <a:lnTo>
                    <a:pt x="112" y="732"/>
                  </a:lnTo>
                  <a:lnTo>
                    <a:pt x="97" y="709"/>
                  </a:lnTo>
                  <a:lnTo>
                    <a:pt x="91" y="709"/>
                  </a:lnTo>
                  <a:lnTo>
                    <a:pt x="89" y="709"/>
                  </a:lnTo>
                  <a:lnTo>
                    <a:pt x="86" y="710"/>
                  </a:lnTo>
                  <a:lnTo>
                    <a:pt x="84" y="709"/>
                  </a:lnTo>
                  <a:lnTo>
                    <a:pt x="82" y="708"/>
                  </a:lnTo>
                  <a:lnTo>
                    <a:pt x="79" y="707"/>
                  </a:lnTo>
                  <a:lnTo>
                    <a:pt x="63" y="702"/>
                  </a:lnTo>
                  <a:lnTo>
                    <a:pt x="60" y="701"/>
                  </a:lnTo>
                  <a:lnTo>
                    <a:pt x="58" y="700"/>
                  </a:lnTo>
                  <a:lnTo>
                    <a:pt x="57" y="699"/>
                  </a:lnTo>
                  <a:lnTo>
                    <a:pt x="57" y="700"/>
                  </a:lnTo>
                  <a:lnTo>
                    <a:pt x="53" y="695"/>
                  </a:lnTo>
                  <a:lnTo>
                    <a:pt x="52" y="695"/>
                  </a:lnTo>
                  <a:lnTo>
                    <a:pt x="52" y="694"/>
                  </a:lnTo>
                  <a:lnTo>
                    <a:pt x="51" y="694"/>
                  </a:lnTo>
                  <a:lnTo>
                    <a:pt x="51" y="693"/>
                  </a:lnTo>
                  <a:lnTo>
                    <a:pt x="50" y="693"/>
                  </a:lnTo>
                  <a:lnTo>
                    <a:pt x="46" y="690"/>
                  </a:lnTo>
                  <a:lnTo>
                    <a:pt x="43" y="687"/>
                  </a:lnTo>
                  <a:lnTo>
                    <a:pt x="38" y="682"/>
                  </a:lnTo>
                  <a:lnTo>
                    <a:pt x="37" y="681"/>
                  </a:lnTo>
                  <a:lnTo>
                    <a:pt x="34" y="679"/>
                  </a:lnTo>
                  <a:lnTo>
                    <a:pt x="34" y="678"/>
                  </a:lnTo>
                  <a:lnTo>
                    <a:pt x="32" y="678"/>
                  </a:lnTo>
                  <a:lnTo>
                    <a:pt x="32" y="677"/>
                  </a:lnTo>
                  <a:lnTo>
                    <a:pt x="31" y="677"/>
                  </a:lnTo>
                  <a:lnTo>
                    <a:pt x="22" y="671"/>
                  </a:lnTo>
                  <a:lnTo>
                    <a:pt x="24" y="669"/>
                  </a:lnTo>
                  <a:lnTo>
                    <a:pt x="27" y="664"/>
                  </a:lnTo>
                  <a:lnTo>
                    <a:pt x="24" y="669"/>
                  </a:lnTo>
                  <a:lnTo>
                    <a:pt x="27" y="664"/>
                  </a:lnTo>
                  <a:lnTo>
                    <a:pt x="29" y="661"/>
                  </a:lnTo>
                  <a:lnTo>
                    <a:pt x="30" y="658"/>
                  </a:lnTo>
                  <a:lnTo>
                    <a:pt x="33" y="654"/>
                  </a:lnTo>
                  <a:lnTo>
                    <a:pt x="34" y="651"/>
                  </a:lnTo>
                  <a:lnTo>
                    <a:pt x="35" y="647"/>
                  </a:lnTo>
                  <a:lnTo>
                    <a:pt x="26" y="645"/>
                  </a:lnTo>
                  <a:lnTo>
                    <a:pt x="27" y="640"/>
                  </a:lnTo>
                  <a:lnTo>
                    <a:pt x="27" y="639"/>
                  </a:lnTo>
                  <a:lnTo>
                    <a:pt x="28" y="631"/>
                  </a:lnTo>
                  <a:lnTo>
                    <a:pt x="28" y="629"/>
                  </a:lnTo>
                  <a:lnTo>
                    <a:pt x="28" y="628"/>
                  </a:lnTo>
                  <a:lnTo>
                    <a:pt x="28" y="627"/>
                  </a:lnTo>
                  <a:lnTo>
                    <a:pt x="28" y="626"/>
                  </a:lnTo>
                  <a:lnTo>
                    <a:pt x="28" y="625"/>
                  </a:lnTo>
                  <a:lnTo>
                    <a:pt x="29" y="625"/>
                  </a:lnTo>
                  <a:lnTo>
                    <a:pt x="29" y="624"/>
                  </a:lnTo>
                  <a:lnTo>
                    <a:pt x="29" y="623"/>
                  </a:lnTo>
                  <a:lnTo>
                    <a:pt x="30" y="623"/>
                  </a:lnTo>
                  <a:lnTo>
                    <a:pt x="30" y="622"/>
                  </a:lnTo>
                  <a:lnTo>
                    <a:pt x="31" y="620"/>
                  </a:lnTo>
                  <a:lnTo>
                    <a:pt x="32" y="619"/>
                  </a:lnTo>
                  <a:lnTo>
                    <a:pt x="34" y="617"/>
                  </a:lnTo>
                  <a:lnTo>
                    <a:pt x="35" y="615"/>
                  </a:lnTo>
                  <a:lnTo>
                    <a:pt x="35" y="609"/>
                  </a:lnTo>
                  <a:lnTo>
                    <a:pt x="16" y="577"/>
                  </a:lnTo>
                  <a:lnTo>
                    <a:pt x="30" y="577"/>
                  </a:lnTo>
                  <a:lnTo>
                    <a:pt x="30" y="576"/>
                  </a:lnTo>
                  <a:lnTo>
                    <a:pt x="30" y="567"/>
                  </a:lnTo>
                  <a:lnTo>
                    <a:pt x="30" y="563"/>
                  </a:lnTo>
                  <a:lnTo>
                    <a:pt x="30" y="560"/>
                  </a:lnTo>
                  <a:lnTo>
                    <a:pt x="30" y="559"/>
                  </a:lnTo>
                  <a:lnTo>
                    <a:pt x="30" y="558"/>
                  </a:lnTo>
                  <a:lnTo>
                    <a:pt x="29" y="558"/>
                  </a:lnTo>
                  <a:lnTo>
                    <a:pt x="29" y="557"/>
                  </a:lnTo>
                  <a:lnTo>
                    <a:pt x="28" y="557"/>
                  </a:lnTo>
                  <a:lnTo>
                    <a:pt x="28" y="556"/>
                  </a:lnTo>
                  <a:lnTo>
                    <a:pt x="19" y="551"/>
                  </a:lnTo>
                  <a:lnTo>
                    <a:pt x="18" y="551"/>
                  </a:lnTo>
                  <a:lnTo>
                    <a:pt x="15" y="548"/>
                  </a:lnTo>
                  <a:lnTo>
                    <a:pt x="13" y="547"/>
                  </a:lnTo>
                  <a:lnTo>
                    <a:pt x="13" y="546"/>
                  </a:lnTo>
                  <a:lnTo>
                    <a:pt x="11" y="544"/>
                  </a:lnTo>
                  <a:lnTo>
                    <a:pt x="11" y="543"/>
                  </a:lnTo>
                  <a:lnTo>
                    <a:pt x="10" y="543"/>
                  </a:lnTo>
                  <a:lnTo>
                    <a:pt x="10" y="542"/>
                  </a:lnTo>
                  <a:lnTo>
                    <a:pt x="10" y="541"/>
                  </a:lnTo>
                  <a:lnTo>
                    <a:pt x="10" y="539"/>
                  </a:lnTo>
                  <a:lnTo>
                    <a:pt x="10" y="538"/>
                  </a:lnTo>
                  <a:lnTo>
                    <a:pt x="10" y="535"/>
                  </a:lnTo>
                  <a:lnTo>
                    <a:pt x="10" y="533"/>
                  </a:lnTo>
                  <a:lnTo>
                    <a:pt x="10" y="530"/>
                  </a:lnTo>
                  <a:lnTo>
                    <a:pt x="10" y="529"/>
                  </a:lnTo>
                  <a:lnTo>
                    <a:pt x="8" y="526"/>
                  </a:lnTo>
                  <a:lnTo>
                    <a:pt x="7" y="524"/>
                  </a:lnTo>
                  <a:lnTo>
                    <a:pt x="6" y="523"/>
                  </a:lnTo>
                  <a:lnTo>
                    <a:pt x="4" y="521"/>
                  </a:lnTo>
                  <a:lnTo>
                    <a:pt x="4" y="518"/>
                  </a:lnTo>
                  <a:lnTo>
                    <a:pt x="4" y="515"/>
                  </a:lnTo>
                  <a:lnTo>
                    <a:pt x="3" y="513"/>
                  </a:lnTo>
                  <a:lnTo>
                    <a:pt x="2" y="511"/>
                  </a:lnTo>
                  <a:lnTo>
                    <a:pt x="1" y="508"/>
                  </a:lnTo>
                  <a:lnTo>
                    <a:pt x="0" y="507"/>
                  </a:lnTo>
                  <a:lnTo>
                    <a:pt x="1" y="498"/>
                  </a:lnTo>
                  <a:lnTo>
                    <a:pt x="1" y="496"/>
                  </a:lnTo>
                  <a:lnTo>
                    <a:pt x="2" y="495"/>
                  </a:lnTo>
                  <a:lnTo>
                    <a:pt x="6" y="489"/>
                  </a:lnTo>
                  <a:lnTo>
                    <a:pt x="9" y="482"/>
                  </a:lnTo>
                  <a:lnTo>
                    <a:pt x="11" y="480"/>
                  </a:lnTo>
                  <a:lnTo>
                    <a:pt x="17" y="475"/>
                  </a:lnTo>
                  <a:lnTo>
                    <a:pt x="22" y="470"/>
                  </a:lnTo>
                  <a:lnTo>
                    <a:pt x="27" y="463"/>
                  </a:lnTo>
                  <a:lnTo>
                    <a:pt x="31" y="457"/>
                  </a:lnTo>
                  <a:lnTo>
                    <a:pt x="33" y="454"/>
                  </a:lnTo>
                  <a:lnTo>
                    <a:pt x="35" y="451"/>
                  </a:lnTo>
                  <a:lnTo>
                    <a:pt x="36" y="448"/>
                  </a:lnTo>
                  <a:lnTo>
                    <a:pt x="36" y="443"/>
                  </a:lnTo>
                  <a:lnTo>
                    <a:pt x="39" y="430"/>
                  </a:lnTo>
                  <a:lnTo>
                    <a:pt x="43" y="414"/>
                  </a:lnTo>
                  <a:lnTo>
                    <a:pt x="45" y="406"/>
                  </a:lnTo>
                  <a:lnTo>
                    <a:pt x="48" y="396"/>
                  </a:lnTo>
                  <a:lnTo>
                    <a:pt x="55" y="377"/>
                  </a:lnTo>
                  <a:lnTo>
                    <a:pt x="60" y="366"/>
                  </a:lnTo>
                  <a:lnTo>
                    <a:pt x="65" y="355"/>
                  </a:lnTo>
                  <a:lnTo>
                    <a:pt x="74" y="342"/>
                  </a:lnTo>
                  <a:lnTo>
                    <a:pt x="79" y="335"/>
                  </a:lnTo>
                  <a:lnTo>
                    <a:pt x="78" y="336"/>
                  </a:lnTo>
                  <a:lnTo>
                    <a:pt x="93" y="314"/>
                  </a:lnTo>
                  <a:lnTo>
                    <a:pt x="98" y="308"/>
                  </a:lnTo>
                  <a:lnTo>
                    <a:pt x="107" y="297"/>
                  </a:lnTo>
                  <a:lnTo>
                    <a:pt x="107" y="285"/>
                  </a:lnTo>
                  <a:lnTo>
                    <a:pt x="105" y="275"/>
                  </a:lnTo>
                  <a:lnTo>
                    <a:pt x="97" y="259"/>
                  </a:lnTo>
                  <a:lnTo>
                    <a:pt x="89" y="243"/>
                  </a:lnTo>
                  <a:lnTo>
                    <a:pt x="75" y="189"/>
                  </a:lnTo>
                  <a:lnTo>
                    <a:pt x="69" y="151"/>
                  </a:lnTo>
                  <a:lnTo>
                    <a:pt x="67" y="132"/>
                  </a:lnTo>
                  <a:lnTo>
                    <a:pt x="70" y="88"/>
                  </a:lnTo>
                  <a:lnTo>
                    <a:pt x="78" y="56"/>
                  </a:lnTo>
                  <a:lnTo>
                    <a:pt x="89" y="23"/>
                  </a:lnTo>
                  <a:lnTo>
                    <a:pt x="101" y="0"/>
                  </a:lnTo>
                  <a:lnTo>
                    <a:pt x="101" y="70"/>
                  </a:lnTo>
                  <a:close/>
                  <a:moveTo>
                    <a:pt x="432" y="252"/>
                  </a:moveTo>
                  <a:lnTo>
                    <a:pt x="432" y="253"/>
                  </a:lnTo>
                  <a:lnTo>
                    <a:pt x="433" y="253"/>
                  </a:lnTo>
                  <a:lnTo>
                    <a:pt x="475" y="253"/>
                  </a:lnTo>
                  <a:lnTo>
                    <a:pt x="463" y="238"/>
                  </a:lnTo>
                  <a:lnTo>
                    <a:pt x="460" y="234"/>
                  </a:lnTo>
                  <a:lnTo>
                    <a:pt x="458" y="232"/>
                  </a:lnTo>
                  <a:lnTo>
                    <a:pt x="451" y="224"/>
                  </a:lnTo>
                  <a:lnTo>
                    <a:pt x="449" y="222"/>
                  </a:lnTo>
                  <a:lnTo>
                    <a:pt x="448" y="222"/>
                  </a:lnTo>
                  <a:lnTo>
                    <a:pt x="448" y="223"/>
                  </a:lnTo>
                  <a:lnTo>
                    <a:pt x="447" y="223"/>
                  </a:lnTo>
                  <a:lnTo>
                    <a:pt x="437" y="223"/>
                  </a:lnTo>
                  <a:lnTo>
                    <a:pt x="435" y="222"/>
                  </a:lnTo>
                  <a:lnTo>
                    <a:pt x="434" y="222"/>
                  </a:lnTo>
                  <a:lnTo>
                    <a:pt x="432" y="223"/>
                  </a:lnTo>
                  <a:lnTo>
                    <a:pt x="432" y="224"/>
                  </a:lnTo>
                  <a:lnTo>
                    <a:pt x="432" y="252"/>
                  </a:lnTo>
                  <a:close/>
                  <a:moveTo>
                    <a:pt x="433" y="254"/>
                  </a:moveTo>
                  <a:lnTo>
                    <a:pt x="432" y="283"/>
                  </a:lnTo>
                  <a:lnTo>
                    <a:pt x="423" y="283"/>
                  </a:lnTo>
                  <a:lnTo>
                    <a:pt x="401" y="283"/>
                  </a:lnTo>
                  <a:lnTo>
                    <a:pt x="398" y="283"/>
                  </a:lnTo>
                  <a:lnTo>
                    <a:pt x="397" y="282"/>
                  </a:lnTo>
                  <a:lnTo>
                    <a:pt x="396" y="282"/>
                  </a:lnTo>
                  <a:lnTo>
                    <a:pt x="396" y="287"/>
                  </a:lnTo>
                  <a:lnTo>
                    <a:pt x="395" y="297"/>
                  </a:lnTo>
                  <a:lnTo>
                    <a:pt x="397" y="300"/>
                  </a:lnTo>
                  <a:lnTo>
                    <a:pt x="398" y="303"/>
                  </a:lnTo>
                  <a:lnTo>
                    <a:pt x="422" y="303"/>
                  </a:lnTo>
                  <a:lnTo>
                    <a:pt x="422" y="309"/>
                  </a:lnTo>
                  <a:lnTo>
                    <a:pt x="460" y="309"/>
                  </a:lnTo>
                  <a:lnTo>
                    <a:pt x="458" y="309"/>
                  </a:lnTo>
                  <a:lnTo>
                    <a:pt x="460" y="309"/>
                  </a:lnTo>
                  <a:lnTo>
                    <a:pt x="460" y="310"/>
                  </a:lnTo>
                  <a:lnTo>
                    <a:pt x="465" y="310"/>
                  </a:lnTo>
                  <a:lnTo>
                    <a:pt x="467" y="310"/>
                  </a:lnTo>
                  <a:lnTo>
                    <a:pt x="476" y="309"/>
                  </a:lnTo>
                  <a:lnTo>
                    <a:pt x="479" y="308"/>
                  </a:lnTo>
                  <a:lnTo>
                    <a:pt x="480" y="309"/>
                  </a:lnTo>
                  <a:lnTo>
                    <a:pt x="479" y="308"/>
                  </a:lnTo>
                  <a:lnTo>
                    <a:pt x="480" y="309"/>
                  </a:lnTo>
                  <a:lnTo>
                    <a:pt x="482" y="309"/>
                  </a:lnTo>
                  <a:lnTo>
                    <a:pt x="483" y="310"/>
                  </a:lnTo>
                  <a:lnTo>
                    <a:pt x="485" y="310"/>
                  </a:lnTo>
                  <a:lnTo>
                    <a:pt x="489" y="310"/>
                  </a:lnTo>
                  <a:lnTo>
                    <a:pt x="491" y="310"/>
                  </a:lnTo>
                  <a:lnTo>
                    <a:pt x="496" y="305"/>
                  </a:lnTo>
                  <a:lnTo>
                    <a:pt x="502" y="305"/>
                  </a:lnTo>
                  <a:lnTo>
                    <a:pt x="502" y="306"/>
                  </a:lnTo>
                  <a:lnTo>
                    <a:pt x="507" y="310"/>
                  </a:lnTo>
                  <a:lnTo>
                    <a:pt x="509" y="310"/>
                  </a:lnTo>
                  <a:lnTo>
                    <a:pt x="510" y="310"/>
                  </a:lnTo>
                  <a:lnTo>
                    <a:pt x="513" y="309"/>
                  </a:lnTo>
                  <a:lnTo>
                    <a:pt x="515" y="312"/>
                  </a:lnTo>
                  <a:lnTo>
                    <a:pt x="518" y="311"/>
                  </a:lnTo>
                  <a:lnTo>
                    <a:pt x="519" y="306"/>
                  </a:lnTo>
                  <a:lnTo>
                    <a:pt x="519" y="305"/>
                  </a:lnTo>
                  <a:lnTo>
                    <a:pt x="519" y="304"/>
                  </a:lnTo>
                  <a:lnTo>
                    <a:pt x="520" y="304"/>
                  </a:lnTo>
                  <a:lnTo>
                    <a:pt x="520" y="303"/>
                  </a:lnTo>
                  <a:lnTo>
                    <a:pt x="522" y="302"/>
                  </a:lnTo>
                  <a:lnTo>
                    <a:pt x="523" y="302"/>
                  </a:lnTo>
                  <a:lnTo>
                    <a:pt x="524" y="302"/>
                  </a:lnTo>
                  <a:lnTo>
                    <a:pt x="525" y="298"/>
                  </a:lnTo>
                  <a:lnTo>
                    <a:pt x="527" y="288"/>
                  </a:lnTo>
                  <a:lnTo>
                    <a:pt x="514" y="282"/>
                  </a:lnTo>
                  <a:lnTo>
                    <a:pt x="500" y="277"/>
                  </a:lnTo>
                  <a:lnTo>
                    <a:pt x="498" y="276"/>
                  </a:lnTo>
                  <a:lnTo>
                    <a:pt x="497" y="275"/>
                  </a:lnTo>
                  <a:lnTo>
                    <a:pt x="496" y="275"/>
                  </a:lnTo>
                  <a:lnTo>
                    <a:pt x="495" y="274"/>
                  </a:lnTo>
                  <a:lnTo>
                    <a:pt x="494" y="273"/>
                  </a:lnTo>
                  <a:lnTo>
                    <a:pt x="493" y="272"/>
                  </a:lnTo>
                  <a:lnTo>
                    <a:pt x="492" y="271"/>
                  </a:lnTo>
                  <a:lnTo>
                    <a:pt x="477" y="254"/>
                  </a:lnTo>
                  <a:lnTo>
                    <a:pt x="433" y="254"/>
                  </a:lnTo>
                  <a:close/>
                  <a:moveTo>
                    <a:pt x="525" y="301"/>
                  </a:moveTo>
                  <a:lnTo>
                    <a:pt x="524" y="302"/>
                  </a:lnTo>
                  <a:lnTo>
                    <a:pt x="525" y="303"/>
                  </a:lnTo>
                  <a:lnTo>
                    <a:pt x="527" y="303"/>
                  </a:lnTo>
                  <a:lnTo>
                    <a:pt x="525" y="303"/>
                  </a:lnTo>
                  <a:lnTo>
                    <a:pt x="527" y="303"/>
                  </a:lnTo>
                  <a:lnTo>
                    <a:pt x="528" y="303"/>
                  </a:lnTo>
                  <a:lnTo>
                    <a:pt x="529" y="303"/>
                  </a:lnTo>
                  <a:lnTo>
                    <a:pt x="530" y="303"/>
                  </a:lnTo>
                  <a:lnTo>
                    <a:pt x="531" y="303"/>
                  </a:lnTo>
                  <a:lnTo>
                    <a:pt x="532" y="304"/>
                  </a:lnTo>
                  <a:lnTo>
                    <a:pt x="534" y="305"/>
                  </a:lnTo>
                  <a:lnTo>
                    <a:pt x="533" y="305"/>
                  </a:lnTo>
                  <a:lnTo>
                    <a:pt x="534" y="305"/>
                  </a:lnTo>
                  <a:lnTo>
                    <a:pt x="535" y="305"/>
                  </a:lnTo>
                  <a:lnTo>
                    <a:pt x="535" y="306"/>
                  </a:lnTo>
                  <a:lnTo>
                    <a:pt x="537" y="307"/>
                  </a:lnTo>
                  <a:lnTo>
                    <a:pt x="539" y="308"/>
                  </a:lnTo>
                  <a:lnTo>
                    <a:pt x="539" y="309"/>
                  </a:lnTo>
                  <a:lnTo>
                    <a:pt x="541" y="309"/>
                  </a:lnTo>
                  <a:lnTo>
                    <a:pt x="543" y="309"/>
                  </a:lnTo>
                  <a:lnTo>
                    <a:pt x="543" y="310"/>
                  </a:lnTo>
                  <a:lnTo>
                    <a:pt x="544" y="308"/>
                  </a:lnTo>
                  <a:lnTo>
                    <a:pt x="545" y="306"/>
                  </a:lnTo>
                  <a:lnTo>
                    <a:pt x="546" y="306"/>
                  </a:lnTo>
                  <a:lnTo>
                    <a:pt x="547" y="307"/>
                  </a:lnTo>
                  <a:lnTo>
                    <a:pt x="548" y="307"/>
                  </a:lnTo>
                  <a:lnTo>
                    <a:pt x="550" y="307"/>
                  </a:lnTo>
                  <a:lnTo>
                    <a:pt x="551" y="308"/>
                  </a:lnTo>
                  <a:lnTo>
                    <a:pt x="553" y="308"/>
                  </a:lnTo>
                  <a:lnTo>
                    <a:pt x="553" y="306"/>
                  </a:lnTo>
                  <a:lnTo>
                    <a:pt x="553" y="307"/>
                  </a:lnTo>
                  <a:lnTo>
                    <a:pt x="553" y="306"/>
                  </a:lnTo>
                  <a:lnTo>
                    <a:pt x="553" y="305"/>
                  </a:lnTo>
                  <a:lnTo>
                    <a:pt x="554" y="305"/>
                  </a:lnTo>
                  <a:lnTo>
                    <a:pt x="555" y="305"/>
                  </a:lnTo>
                  <a:lnTo>
                    <a:pt x="556" y="304"/>
                  </a:lnTo>
                  <a:lnTo>
                    <a:pt x="557" y="304"/>
                  </a:lnTo>
                  <a:lnTo>
                    <a:pt x="556" y="302"/>
                  </a:lnTo>
                  <a:lnTo>
                    <a:pt x="556" y="301"/>
                  </a:lnTo>
                  <a:lnTo>
                    <a:pt x="556" y="300"/>
                  </a:lnTo>
                  <a:lnTo>
                    <a:pt x="556" y="298"/>
                  </a:lnTo>
                  <a:lnTo>
                    <a:pt x="556" y="300"/>
                  </a:lnTo>
                  <a:lnTo>
                    <a:pt x="556" y="298"/>
                  </a:lnTo>
                  <a:lnTo>
                    <a:pt x="556" y="297"/>
                  </a:lnTo>
                  <a:lnTo>
                    <a:pt x="556" y="296"/>
                  </a:lnTo>
                  <a:lnTo>
                    <a:pt x="556" y="293"/>
                  </a:lnTo>
                  <a:lnTo>
                    <a:pt x="556" y="292"/>
                  </a:lnTo>
                  <a:lnTo>
                    <a:pt x="556" y="291"/>
                  </a:lnTo>
                  <a:lnTo>
                    <a:pt x="551" y="293"/>
                  </a:lnTo>
                  <a:lnTo>
                    <a:pt x="550" y="293"/>
                  </a:lnTo>
                  <a:lnTo>
                    <a:pt x="548" y="293"/>
                  </a:lnTo>
                  <a:lnTo>
                    <a:pt x="547" y="293"/>
                  </a:lnTo>
                  <a:lnTo>
                    <a:pt x="546" y="293"/>
                  </a:lnTo>
                  <a:lnTo>
                    <a:pt x="545" y="293"/>
                  </a:lnTo>
                  <a:lnTo>
                    <a:pt x="544" y="293"/>
                  </a:lnTo>
                  <a:lnTo>
                    <a:pt x="543" y="293"/>
                  </a:lnTo>
                  <a:lnTo>
                    <a:pt x="541" y="292"/>
                  </a:lnTo>
                  <a:lnTo>
                    <a:pt x="540" y="292"/>
                  </a:lnTo>
                  <a:lnTo>
                    <a:pt x="528" y="286"/>
                  </a:lnTo>
                  <a:lnTo>
                    <a:pt x="527" y="289"/>
                  </a:lnTo>
                  <a:lnTo>
                    <a:pt x="525" y="297"/>
                  </a:lnTo>
                  <a:lnTo>
                    <a:pt x="525" y="298"/>
                  </a:lnTo>
                  <a:lnTo>
                    <a:pt x="525" y="299"/>
                  </a:lnTo>
                  <a:lnTo>
                    <a:pt x="525" y="30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1">
              <a:extLst>
                <a:ext uri="{FF2B5EF4-FFF2-40B4-BE49-F238E27FC236}">
                  <a16:creationId xmlns:a16="http://schemas.microsoft.com/office/drawing/2014/main" id="{CE01AB6F-64F1-6003-7AFD-3C6A95097B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7513" y="3689351"/>
              <a:ext cx="1190625" cy="1143000"/>
            </a:xfrm>
            <a:custGeom>
              <a:avLst/>
              <a:gdLst>
                <a:gd name="T0" fmla="*/ 452 w 750"/>
                <a:gd name="T1" fmla="*/ 63 h 720"/>
                <a:gd name="T2" fmla="*/ 476 w 750"/>
                <a:gd name="T3" fmla="*/ 1 h 720"/>
                <a:gd name="T4" fmla="*/ 484 w 750"/>
                <a:gd name="T5" fmla="*/ 20 h 720"/>
                <a:gd name="T6" fmla="*/ 511 w 750"/>
                <a:gd name="T7" fmla="*/ 39 h 720"/>
                <a:gd name="T8" fmla="*/ 505 w 750"/>
                <a:gd name="T9" fmla="*/ 105 h 720"/>
                <a:gd name="T10" fmla="*/ 483 w 750"/>
                <a:gd name="T11" fmla="*/ 103 h 720"/>
                <a:gd name="T12" fmla="*/ 485 w 750"/>
                <a:gd name="T13" fmla="*/ 114 h 720"/>
                <a:gd name="T14" fmla="*/ 472 w 750"/>
                <a:gd name="T15" fmla="*/ 122 h 720"/>
                <a:gd name="T16" fmla="*/ 468 w 750"/>
                <a:gd name="T17" fmla="*/ 141 h 720"/>
                <a:gd name="T18" fmla="*/ 454 w 750"/>
                <a:gd name="T19" fmla="*/ 147 h 720"/>
                <a:gd name="T20" fmla="*/ 452 w 750"/>
                <a:gd name="T21" fmla="*/ 202 h 720"/>
                <a:gd name="T22" fmla="*/ 524 w 750"/>
                <a:gd name="T23" fmla="*/ 216 h 720"/>
                <a:gd name="T24" fmla="*/ 621 w 750"/>
                <a:gd name="T25" fmla="*/ 165 h 720"/>
                <a:gd name="T26" fmla="*/ 674 w 750"/>
                <a:gd name="T27" fmla="*/ 201 h 720"/>
                <a:gd name="T28" fmla="*/ 672 w 750"/>
                <a:gd name="T29" fmla="*/ 257 h 720"/>
                <a:gd name="T30" fmla="*/ 610 w 750"/>
                <a:gd name="T31" fmla="*/ 302 h 720"/>
                <a:gd name="T32" fmla="*/ 635 w 750"/>
                <a:gd name="T33" fmla="*/ 349 h 720"/>
                <a:gd name="T34" fmla="*/ 693 w 750"/>
                <a:gd name="T35" fmla="*/ 462 h 720"/>
                <a:gd name="T36" fmla="*/ 711 w 750"/>
                <a:gd name="T37" fmla="*/ 489 h 720"/>
                <a:gd name="T38" fmla="*/ 720 w 750"/>
                <a:gd name="T39" fmla="*/ 532 h 720"/>
                <a:gd name="T40" fmla="*/ 719 w 750"/>
                <a:gd name="T41" fmla="*/ 572 h 720"/>
                <a:gd name="T42" fmla="*/ 607 w 750"/>
                <a:gd name="T43" fmla="*/ 698 h 720"/>
                <a:gd name="T44" fmla="*/ 469 w 750"/>
                <a:gd name="T45" fmla="*/ 621 h 720"/>
                <a:gd name="T46" fmla="*/ 469 w 750"/>
                <a:gd name="T47" fmla="*/ 597 h 720"/>
                <a:gd name="T48" fmla="*/ 487 w 750"/>
                <a:gd name="T49" fmla="*/ 569 h 720"/>
                <a:gd name="T50" fmla="*/ 492 w 750"/>
                <a:gd name="T51" fmla="*/ 486 h 720"/>
                <a:gd name="T52" fmla="*/ 479 w 750"/>
                <a:gd name="T53" fmla="*/ 452 h 720"/>
                <a:gd name="T54" fmla="*/ 394 w 750"/>
                <a:gd name="T55" fmla="*/ 435 h 720"/>
                <a:gd name="T56" fmla="*/ 342 w 750"/>
                <a:gd name="T57" fmla="*/ 435 h 720"/>
                <a:gd name="T58" fmla="*/ 281 w 750"/>
                <a:gd name="T59" fmla="*/ 432 h 720"/>
                <a:gd name="T60" fmla="*/ 248 w 750"/>
                <a:gd name="T61" fmla="*/ 434 h 720"/>
                <a:gd name="T62" fmla="*/ 248 w 750"/>
                <a:gd name="T63" fmla="*/ 420 h 720"/>
                <a:gd name="T64" fmla="*/ 248 w 750"/>
                <a:gd name="T65" fmla="*/ 408 h 720"/>
                <a:gd name="T66" fmla="*/ 234 w 750"/>
                <a:gd name="T67" fmla="*/ 387 h 720"/>
                <a:gd name="T68" fmla="*/ 214 w 750"/>
                <a:gd name="T69" fmla="*/ 366 h 720"/>
                <a:gd name="T70" fmla="*/ 180 w 750"/>
                <a:gd name="T71" fmla="*/ 264 h 720"/>
                <a:gd name="T72" fmla="*/ 70 w 750"/>
                <a:gd name="T73" fmla="*/ 242 h 720"/>
                <a:gd name="T74" fmla="*/ 48 w 750"/>
                <a:gd name="T75" fmla="*/ 269 h 720"/>
                <a:gd name="T76" fmla="*/ 22 w 750"/>
                <a:gd name="T77" fmla="*/ 313 h 720"/>
                <a:gd name="T78" fmla="*/ 1 w 750"/>
                <a:gd name="T79" fmla="*/ 287 h 720"/>
                <a:gd name="T80" fmla="*/ 0 w 750"/>
                <a:gd name="T81" fmla="*/ 217 h 720"/>
                <a:gd name="T82" fmla="*/ 1 w 750"/>
                <a:gd name="T83" fmla="*/ 179 h 720"/>
                <a:gd name="T84" fmla="*/ 30 w 750"/>
                <a:gd name="T85" fmla="*/ 182 h 720"/>
                <a:gd name="T86" fmla="*/ 64 w 750"/>
                <a:gd name="T87" fmla="*/ 187 h 720"/>
                <a:gd name="T88" fmla="*/ 103 w 750"/>
                <a:gd name="T89" fmla="*/ 186 h 720"/>
                <a:gd name="T90" fmla="*/ 118 w 750"/>
                <a:gd name="T91" fmla="*/ 188 h 720"/>
                <a:gd name="T92" fmla="*/ 139 w 750"/>
                <a:gd name="T93" fmla="*/ 189 h 720"/>
                <a:gd name="T94" fmla="*/ 221 w 750"/>
                <a:gd name="T95" fmla="*/ 190 h 720"/>
                <a:gd name="T96" fmla="*/ 273 w 750"/>
                <a:gd name="T97" fmla="*/ 189 h 720"/>
                <a:gd name="T98" fmla="*/ 338 w 750"/>
                <a:gd name="T99" fmla="*/ 150 h 720"/>
                <a:gd name="T100" fmla="*/ 394 w 750"/>
                <a:gd name="T101" fmla="*/ 150 h 720"/>
                <a:gd name="T102" fmla="*/ 423 w 750"/>
                <a:gd name="T103" fmla="*/ 106 h 720"/>
                <a:gd name="T104" fmla="*/ 341 w 750"/>
                <a:gd name="T105" fmla="*/ 73 h 720"/>
                <a:gd name="T106" fmla="*/ 348 w 750"/>
                <a:gd name="T107" fmla="*/ 53 h 720"/>
                <a:gd name="T108" fmla="*/ 393 w 750"/>
                <a:gd name="T109" fmla="*/ 62 h 720"/>
                <a:gd name="T110" fmla="*/ 444 w 750"/>
                <a:gd name="T111" fmla="*/ 65 h 720"/>
                <a:gd name="T112" fmla="*/ 452 w 750"/>
                <a:gd name="T113" fmla="*/ 26 h 720"/>
                <a:gd name="T114" fmla="*/ 479 w 750"/>
                <a:gd name="T115" fmla="*/ 13 h 720"/>
                <a:gd name="T116" fmla="*/ 476 w 750"/>
                <a:gd name="T117" fmla="*/ 1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50" h="720">
                  <a:moveTo>
                    <a:pt x="249" y="438"/>
                  </a:moveTo>
                  <a:lnTo>
                    <a:pt x="249" y="439"/>
                  </a:lnTo>
                  <a:lnTo>
                    <a:pt x="249" y="438"/>
                  </a:lnTo>
                  <a:close/>
                  <a:moveTo>
                    <a:pt x="386" y="111"/>
                  </a:moveTo>
                  <a:lnTo>
                    <a:pt x="386" y="109"/>
                  </a:lnTo>
                  <a:lnTo>
                    <a:pt x="386" y="111"/>
                  </a:lnTo>
                  <a:close/>
                  <a:moveTo>
                    <a:pt x="452" y="65"/>
                  </a:moveTo>
                  <a:lnTo>
                    <a:pt x="451" y="65"/>
                  </a:lnTo>
                  <a:lnTo>
                    <a:pt x="452" y="65"/>
                  </a:lnTo>
                  <a:lnTo>
                    <a:pt x="452" y="63"/>
                  </a:lnTo>
                  <a:lnTo>
                    <a:pt x="452" y="65"/>
                  </a:lnTo>
                  <a:close/>
                  <a:moveTo>
                    <a:pt x="480" y="7"/>
                  </a:moveTo>
                  <a:lnTo>
                    <a:pt x="479" y="7"/>
                  </a:lnTo>
                  <a:lnTo>
                    <a:pt x="480" y="7"/>
                  </a:lnTo>
                  <a:close/>
                  <a:moveTo>
                    <a:pt x="475" y="7"/>
                  </a:moveTo>
                  <a:lnTo>
                    <a:pt x="475" y="1"/>
                  </a:lnTo>
                  <a:lnTo>
                    <a:pt x="475" y="7"/>
                  </a:lnTo>
                  <a:close/>
                  <a:moveTo>
                    <a:pt x="476" y="1"/>
                  </a:moveTo>
                  <a:lnTo>
                    <a:pt x="476" y="2"/>
                  </a:lnTo>
                  <a:lnTo>
                    <a:pt x="476" y="1"/>
                  </a:lnTo>
                  <a:close/>
                  <a:moveTo>
                    <a:pt x="479" y="7"/>
                  </a:moveTo>
                  <a:lnTo>
                    <a:pt x="480" y="7"/>
                  </a:lnTo>
                  <a:lnTo>
                    <a:pt x="480" y="11"/>
                  </a:lnTo>
                  <a:lnTo>
                    <a:pt x="480" y="12"/>
                  </a:lnTo>
                  <a:lnTo>
                    <a:pt x="480" y="13"/>
                  </a:lnTo>
                  <a:lnTo>
                    <a:pt x="481" y="14"/>
                  </a:lnTo>
                  <a:lnTo>
                    <a:pt x="481" y="15"/>
                  </a:lnTo>
                  <a:lnTo>
                    <a:pt x="481" y="16"/>
                  </a:lnTo>
                  <a:lnTo>
                    <a:pt x="482" y="16"/>
                  </a:lnTo>
                  <a:lnTo>
                    <a:pt x="484" y="20"/>
                  </a:lnTo>
                  <a:lnTo>
                    <a:pt x="485" y="22"/>
                  </a:lnTo>
                  <a:lnTo>
                    <a:pt x="486" y="23"/>
                  </a:lnTo>
                  <a:lnTo>
                    <a:pt x="487" y="25"/>
                  </a:lnTo>
                  <a:lnTo>
                    <a:pt x="488" y="27"/>
                  </a:lnTo>
                  <a:lnTo>
                    <a:pt x="489" y="28"/>
                  </a:lnTo>
                  <a:lnTo>
                    <a:pt x="490" y="29"/>
                  </a:lnTo>
                  <a:lnTo>
                    <a:pt x="492" y="30"/>
                  </a:lnTo>
                  <a:lnTo>
                    <a:pt x="494" y="31"/>
                  </a:lnTo>
                  <a:lnTo>
                    <a:pt x="496" y="32"/>
                  </a:lnTo>
                  <a:lnTo>
                    <a:pt x="511" y="39"/>
                  </a:lnTo>
                  <a:lnTo>
                    <a:pt x="512" y="39"/>
                  </a:lnTo>
                  <a:lnTo>
                    <a:pt x="512" y="40"/>
                  </a:lnTo>
                  <a:lnTo>
                    <a:pt x="513" y="40"/>
                  </a:lnTo>
                  <a:lnTo>
                    <a:pt x="514" y="40"/>
                  </a:lnTo>
                  <a:lnTo>
                    <a:pt x="514" y="60"/>
                  </a:lnTo>
                  <a:lnTo>
                    <a:pt x="514" y="64"/>
                  </a:lnTo>
                  <a:lnTo>
                    <a:pt x="513" y="64"/>
                  </a:lnTo>
                  <a:lnTo>
                    <a:pt x="510" y="65"/>
                  </a:lnTo>
                  <a:lnTo>
                    <a:pt x="510" y="107"/>
                  </a:lnTo>
                  <a:lnTo>
                    <a:pt x="505" y="105"/>
                  </a:lnTo>
                  <a:lnTo>
                    <a:pt x="503" y="104"/>
                  </a:lnTo>
                  <a:lnTo>
                    <a:pt x="505" y="105"/>
                  </a:lnTo>
                  <a:lnTo>
                    <a:pt x="501" y="103"/>
                  </a:lnTo>
                  <a:lnTo>
                    <a:pt x="495" y="100"/>
                  </a:lnTo>
                  <a:lnTo>
                    <a:pt x="494" y="99"/>
                  </a:lnTo>
                  <a:lnTo>
                    <a:pt x="491" y="99"/>
                  </a:lnTo>
                  <a:lnTo>
                    <a:pt x="489" y="100"/>
                  </a:lnTo>
                  <a:lnTo>
                    <a:pt x="488" y="101"/>
                  </a:lnTo>
                  <a:lnTo>
                    <a:pt x="486" y="102"/>
                  </a:lnTo>
                  <a:lnTo>
                    <a:pt x="483" y="103"/>
                  </a:lnTo>
                  <a:lnTo>
                    <a:pt x="482" y="104"/>
                  </a:lnTo>
                  <a:lnTo>
                    <a:pt x="482" y="105"/>
                  </a:lnTo>
                  <a:lnTo>
                    <a:pt x="482" y="106"/>
                  </a:lnTo>
                  <a:lnTo>
                    <a:pt x="482" y="107"/>
                  </a:lnTo>
                  <a:lnTo>
                    <a:pt x="483" y="108"/>
                  </a:lnTo>
                  <a:lnTo>
                    <a:pt x="483" y="109"/>
                  </a:lnTo>
                  <a:lnTo>
                    <a:pt x="484" y="111"/>
                  </a:lnTo>
                  <a:lnTo>
                    <a:pt x="485" y="112"/>
                  </a:lnTo>
                  <a:lnTo>
                    <a:pt x="485" y="113"/>
                  </a:lnTo>
                  <a:lnTo>
                    <a:pt x="485" y="114"/>
                  </a:lnTo>
                  <a:lnTo>
                    <a:pt x="485" y="116"/>
                  </a:lnTo>
                  <a:lnTo>
                    <a:pt x="485" y="117"/>
                  </a:lnTo>
                  <a:lnTo>
                    <a:pt x="484" y="118"/>
                  </a:lnTo>
                  <a:lnTo>
                    <a:pt x="484" y="119"/>
                  </a:lnTo>
                  <a:lnTo>
                    <a:pt x="483" y="119"/>
                  </a:lnTo>
                  <a:lnTo>
                    <a:pt x="481" y="119"/>
                  </a:lnTo>
                  <a:lnTo>
                    <a:pt x="480" y="120"/>
                  </a:lnTo>
                  <a:lnTo>
                    <a:pt x="475" y="120"/>
                  </a:lnTo>
                  <a:lnTo>
                    <a:pt x="472" y="120"/>
                  </a:lnTo>
                  <a:lnTo>
                    <a:pt x="472" y="122"/>
                  </a:lnTo>
                  <a:lnTo>
                    <a:pt x="473" y="125"/>
                  </a:lnTo>
                  <a:lnTo>
                    <a:pt x="472" y="126"/>
                  </a:lnTo>
                  <a:lnTo>
                    <a:pt x="470" y="126"/>
                  </a:lnTo>
                  <a:lnTo>
                    <a:pt x="469" y="125"/>
                  </a:lnTo>
                  <a:lnTo>
                    <a:pt x="467" y="127"/>
                  </a:lnTo>
                  <a:lnTo>
                    <a:pt x="468" y="131"/>
                  </a:lnTo>
                  <a:lnTo>
                    <a:pt x="468" y="134"/>
                  </a:lnTo>
                  <a:lnTo>
                    <a:pt x="468" y="138"/>
                  </a:lnTo>
                  <a:lnTo>
                    <a:pt x="468" y="140"/>
                  </a:lnTo>
                  <a:lnTo>
                    <a:pt x="468" y="141"/>
                  </a:lnTo>
                  <a:lnTo>
                    <a:pt x="466" y="142"/>
                  </a:lnTo>
                  <a:lnTo>
                    <a:pt x="465" y="141"/>
                  </a:lnTo>
                  <a:lnTo>
                    <a:pt x="464" y="141"/>
                  </a:lnTo>
                  <a:lnTo>
                    <a:pt x="463" y="141"/>
                  </a:lnTo>
                  <a:lnTo>
                    <a:pt x="461" y="143"/>
                  </a:lnTo>
                  <a:lnTo>
                    <a:pt x="460" y="143"/>
                  </a:lnTo>
                  <a:lnTo>
                    <a:pt x="459" y="144"/>
                  </a:lnTo>
                  <a:lnTo>
                    <a:pt x="458" y="145"/>
                  </a:lnTo>
                  <a:lnTo>
                    <a:pt x="456" y="146"/>
                  </a:lnTo>
                  <a:lnTo>
                    <a:pt x="454" y="147"/>
                  </a:lnTo>
                  <a:lnTo>
                    <a:pt x="453" y="147"/>
                  </a:lnTo>
                  <a:lnTo>
                    <a:pt x="451" y="148"/>
                  </a:lnTo>
                  <a:lnTo>
                    <a:pt x="449" y="148"/>
                  </a:lnTo>
                  <a:lnTo>
                    <a:pt x="448" y="149"/>
                  </a:lnTo>
                  <a:lnTo>
                    <a:pt x="448" y="150"/>
                  </a:lnTo>
                  <a:lnTo>
                    <a:pt x="451" y="150"/>
                  </a:lnTo>
                  <a:lnTo>
                    <a:pt x="452" y="150"/>
                  </a:lnTo>
                  <a:lnTo>
                    <a:pt x="452" y="151"/>
                  </a:lnTo>
                  <a:lnTo>
                    <a:pt x="452" y="201"/>
                  </a:lnTo>
                  <a:lnTo>
                    <a:pt x="452" y="202"/>
                  </a:lnTo>
                  <a:lnTo>
                    <a:pt x="453" y="203"/>
                  </a:lnTo>
                  <a:lnTo>
                    <a:pt x="454" y="203"/>
                  </a:lnTo>
                  <a:lnTo>
                    <a:pt x="456" y="203"/>
                  </a:lnTo>
                  <a:lnTo>
                    <a:pt x="514" y="203"/>
                  </a:lnTo>
                  <a:lnTo>
                    <a:pt x="515" y="207"/>
                  </a:lnTo>
                  <a:lnTo>
                    <a:pt x="515" y="208"/>
                  </a:lnTo>
                  <a:lnTo>
                    <a:pt x="517" y="211"/>
                  </a:lnTo>
                  <a:lnTo>
                    <a:pt x="519" y="213"/>
                  </a:lnTo>
                  <a:lnTo>
                    <a:pt x="523" y="216"/>
                  </a:lnTo>
                  <a:lnTo>
                    <a:pt x="524" y="216"/>
                  </a:lnTo>
                  <a:lnTo>
                    <a:pt x="525" y="216"/>
                  </a:lnTo>
                  <a:lnTo>
                    <a:pt x="526" y="216"/>
                  </a:lnTo>
                  <a:lnTo>
                    <a:pt x="528" y="216"/>
                  </a:lnTo>
                  <a:lnTo>
                    <a:pt x="531" y="215"/>
                  </a:lnTo>
                  <a:lnTo>
                    <a:pt x="533" y="215"/>
                  </a:lnTo>
                  <a:lnTo>
                    <a:pt x="556" y="215"/>
                  </a:lnTo>
                  <a:lnTo>
                    <a:pt x="556" y="160"/>
                  </a:lnTo>
                  <a:lnTo>
                    <a:pt x="559" y="160"/>
                  </a:lnTo>
                  <a:lnTo>
                    <a:pt x="621" y="160"/>
                  </a:lnTo>
                  <a:lnTo>
                    <a:pt x="621" y="165"/>
                  </a:lnTo>
                  <a:lnTo>
                    <a:pt x="621" y="166"/>
                  </a:lnTo>
                  <a:lnTo>
                    <a:pt x="621" y="167"/>
                  </a:lnTo>
                  <a:lnTo>
                    <a:pt x="622" y="168"/>
                  </a:lnTo>
                  <a:lnTo>
                    <a:pt x="623" y="169"/>
                  </a:lnTo>
                  <a:lnTo>
                    <a:pt x="642" y="169"/>
                  </a:lnTo>
                  <a:lnTo>
                    <a:pt x="670" y="196"/>
                  </a:lnTo>
                  <a:lnTo>
                    <a:pt x="671" y="197"/>
                  </a:lnTo>
                  <a:lnTo>
                    <a:pt x="671" y="198"/>
                  </a:lnTo>
                  <a:lnTo>
                    <a:pt x="673" y="200"/>
                  </a:lnTo>
                  <a:lnTo>
                    <a:pt x="674" y="201"/>
                  </a:lnTo>
                  <a:lnTo>
                    <a:pt x="675" y="203"/>
                  </a:lnTo>
                  <a:lnTo>
                    <a:pt x="675" y="204"/>
                  </a:lnTo>
                  <a:lnTo>
                    <a:pt x="675" y="205"/>
                  </a:lnTo>
                  <a:lnTo>
                    <a:pt x="676" y="208"/>
                  </a:lnTo>
                  <a:lnTo>
                    <a:pt x="676" y="209"/>
                  </a:lnTo>
                  <a:lnTo>
                    <a:pt x="676" y="211"/>
                  </a:lnTo>
                  <a:lnTo>
                    <a:pt x="676" y="212"/>
                  </a:lnTo>
                  <a:lnTo>
                    <a:pt x="673" y="245"/>
                  </a:lnTo>
                  <a:lnTo>
                    <a:pt x="672" y="256"/>
                  </a:lnTo>
                  <a:lnTo>
                    <a:pt x="672" y="257"/>
                  </a:lnTo>
                  <a:lnTo>
                    <a:pt x="672" y="259"/>
                  </a:lnTo>
                  <a:lnTo>
                    <a:pt x="672" y="261"/>
                  </a:lnTo>
                  <a:lnTo>
                    <a:pt x="658" y="270"/>
                  </a:lnTo>
                  <a:lnTo>
                    <a:pt x="658" y="269"/>
                  </a:lnTo>
                  <a:lnTo>
                    <a:pt x="640" y="280"/>
                  </a:lnTo>
                  <a:lnTo>
                    <a:pt x="641" y="282"/>
                  </a:lnTo>
                  <a:lnTo>
                    <a:pt x="633" y="286"/>
                  </a:lnTo>
                  <a:lnTo>
                    <a:pt x="631" y="284"/>
                  </a:lnTo>
                  <a:lnTo>
                    <a:pt x="608" y="298"/>
                  </a:lnTo>
                  <a:lnTo>
                    <a:pt x="610" y="302"/>
                  </a:lnTo>
                  <a:lnTo>
                    <a:pt x="623" y="325"/>
                  </a:lnTo>
                  <a:lnTo>
                    <a:pt x="624" y="328"/>
                  </a:lnTo>
                  <a:lnTo>
                    <a:pt x="627" y="333"/>
                  </a:lnTo>
                  <a:lnTo>
                    <a:pt x="629" y="337"/>
                  </a:lnTo>
                  <a:lnTo>
                    <a:pt x="631" y="341"/>
                  </a:lnTo>
                  <a:lnTo>
                    <a:pt x="633" y="343"/>
                  </a:lnTo>
                  <a:lnTo>
                    <a:pt x="633" y="344"/>
                  </a:lnTo>
                  <a:lnTo>
                    <a:pt x="634" y="346"/>
                  </a:lnTo>
                  <a:lnTo>
                    <a:pt x="635" y="347"/>
                  </a:lnTo>
                  <a:lnTo>
                    <a:pt x="635" y="349"/>
                  </a:lnTo>
                  <a:lnTo>
                    <a:pt x="633" y="355"/>
                  </a:lnTo>
                  <a:lnTo>
                    <a:pt x="633" y="357"/>
                  </a:lnTo>
                  <a:lnTo>
                    <a:pt x="634" y="360"/>
                  </a:lnTo>
                  <a:lnTo>
                    <a:pt x="641" y="371"/>
                  </a:lnTo>
                  <a:lnTo>
                    <a:pt x="643" y="374"/>
                  </a:lnTo>
                  <a:lnTo>
                    <a:pt x="651" y="389"/>
                  </a:lnTo>
                  <a:lnTo>
                    <a:pt x="658" y="402"/>
                  </a:lnTo>
                  <a:lnTo>
                    <a:pt x="679" y="438"/>
                  </a:lnTo>
                  <a:lnTo>
                    <a:pt x="688" y="454"/>
                  </a:lnTo>
                  <a:lnTo>
                    <a:pt x="693" y="462"/>
                  </a:lnTo>
                  <a:lnTo>
                    <a:pt x="694" y="464"/>
                  </a:lnTo>
                  <a:lnTo>
                    <a:pt x="695" y="465"/>
                  </a:lnTo>
                  <a:lnTo>
                    <a:pt x="698" y="466"/>
                  </a:lnTo>
                  <a:lnTo>
                    <a:pt x="707" y="472"/>
                  </a:lnTo>
                  <a:lnTo>
                    <a:pt x="709" y="474"/>
                  </a:lnTo>
                  <a:lnTo>
                    <a:pt x="711" y="476"/>
                  </a:lnTo>
                  <a:lnTo>
                    <a:pt x="712" y="479"/>
                  </a:lnTo>
                  <a:lnTo>
                    <a:pt x="713" y="481"/>
                  </a:lnTo>
                  <a:lnTo>
                    <a:pt x="713" y="484"/>
                  </a:lnTo>
                  <a:lnTo>
                    <a:pt x="711" y="489"/>
                  </a:lnTo>
                  <a:lnTo>
                    <a:pt x="713" y="506"/>
                  </a:lnTo>
                  <a:lnTo>
                    <a:pt x="714" y="509"/>
                  </a:lnTo>
                  <a:lnTo>
                    <a:pt x="716" y="512"/>
                  </a:lnTo>
                  <a:lnTo>
                    <a:pt x="719" y="514"/>
                  </a:lnTo>
                  <a:lnTo>
                    <a:pt x="721" y="517"/>
                  </a:lnTo>
                  <a:lnTo>
                    <a:pt x="722" y="520"/>
                  </a:lnTo>
                  <a:lnTo>
                    <a:pt x="722" y="523"/>
                  </a:lnTo>
                  <a:lnTo>
                    <a:pt x="722" y="526"/>
                  </a:lnTo>
                  <a:lnTo>
                    <a:pt x="721" y="529"/>
                  </a:lnTo>
                  <a:lnTo>
                    <a:pt x="720" y="532"/>
                  </a:lnTo>
                  <a:lnTo>
                    <a:pt x="717" y="536"/>
                  </a:lnTo>
                  <a:lnTo>
                    <a:pt x="710" y="543"/>
                  </a:lnTo>
                  <a:lnTo>
                    <a:pt x="708" y="546"/>
                  </a:lnTo>
                  <a:lnTo>
                    <a:pt x="707" y="548"/>
                  </a:lnTo>
                  <a:lnTo>
                    <a:pt x="706" y="551"/>
                  </a:lnTo>
                  <a:lnTo>
                    <a:pt x="706" y="554"/>
                  </a:lnTo>
                  <a:lnTo>
                    <a:pt x="707" y="557"/>
                  </a:lnTo>
                  <a:lnTo>
                    <a:pt x="707" y="560"/>
                  </a:lnTo>
                  <a:lnTo>
                    <a:pt x="709" y="562"/>
                  </a:lnTo>
                  <a:lnTo>
                    <a:pt x="719" y="572"/>
                  </a:lnTo>
                  <a:lnTo>
                    <a:pt x="744" y="578"/>
                  </a:lnTo>
                  <a:lnTo>
                    <a:pt x="746" y="579"/>
                  </a:lnTo>
                  <a:lnTo>
                    <a:pt x="747" y="581"/>
                  </a:lnTo>
                  <a:lnTo>
                    <a:pt x="748" y="582"/>
                  </a:lnTo>
                  <a:lnTo>
                    <a:pt x="750" y="583"/>
                  </a:lnTo>
                  <a:lnTo>
                    <a:pt x="721" y="612"/>
                  </a:lnTo>
                  <a:lnTo>
                    <a:pt x="700" y="634"/>
                  </a:lnTo>
                  <a:lnTo>
                    <a:pt x="672" y="660"/>
                  </a:lnTo>
                  <a:lnTo>
                    <a:pt x="642" y="682"/>
                  </a:lnTo>
                  <a:lnTo>
                    <a:pt x="607" y="698"/>
                  </a:lnTo>
                  <a:lnTo>
                    <a:pt x="572" y="710"/>
                  </a:lnTo>
                  <a:lnTo>
                    <a:pt x="537" y="716"/>
                  </a:lnTo>
                  <a:lnTo>
                    <a:pt x="500" y="720"/>
                  </a:lnTo>
                  <a:lnTo>
                    <a:pt x="483" y="720"/>
                  </a:lnTo>
                  <a:lnTo>
                    <a:pt x="469" y="682"/>
                  </a:lnTo>
                  <a:lnTo>
                    <a:pt x="474" y="681"/>
                  </a:lnTo>
                  <a:lnTo>
                    <a:pt x="494" y="670"/>
                  </a:lnTo>
                  <a:lnTo>
                    <a:pt x="482" y="647"/>
                  </a:lnTo>
                  <a:lnTo>
                    <a:pt x="484" y="646"/>
                  </a:lnTo>
                  <a:lnTo>
                    <a:pt x="469" y="621"/>
                  </a:lnTo>
                  <a:lnTo>
                    <a:pt x="473" y="619"/>
                  </a:lnTo>
                  <a:lnTo>
                    <a:pt x="465" y="604"/>
                  </a:lnTo>
                  <a:lnTo>
                    <a:pt x="466" y="604"/>
                  </a:lnTo>
                  <a:lnTo>
                    <a:pt x="467" y="604"/>
                  </a:lnTo>
                  <a:lnTo>
                    <a:pt x="469" y="604"/>
                  </a:lnTo>
                  <a:lnTo>
                    <a:pt x="470" y="604"/>
                  </a:lnTo>
                  <a:lnTo>
                    <a:pt x="471" y="605"/>
                  </a:lnTo>
                  <a:lnTo>
                    <a:pt x="472" y="605"/>
                  </a:lnTo>
                  <a:lnTo>
                    <a:pt x="473" y="605"/>
                  </a:lnTo>
                  <a:lnTo>
                    <a:pt x="469" y="597"/>
                  </a:lnTo>
                  <a:lnTo>
                    <a:pt x="484" y="589"/>
                  </a:lnTo>
                  <a:lnTo>
                    <a:pt x="476" y="577"/>
                  </a:lnTo>
                  <a:lnTo>
                    <a:pt x="476" y="576"/>
                  </a:lnTo>
                  <a:lnTo>
                    <a:pt x="476" y="575"/>
                  </a:lnTo>
                  <a:lnTo>
                    <a:pt x="478" y="574"/>
                  </a:lnTo>
                  <a:lnTo>
                    <a:pt x="479" y="574"/>
                  </a:lnTo>
                  <a:lnTo>
                    <a:pt x="482" y="573"/>
                  </a:lnTo>
                  <a:lnTo>
                    <a:pt x="486" y="570"/>
                  </a:lnTo>
                  <a:lnTo>
                    <a:pt x="488" y="570"/>
                  </a:lnTo>
                  <a:lnTo>
                    <a:pt x="487" y="569"/>
                  </a:lnTo>
                  <a:lnTo>
                    <a:pt x="480" y="557"/>
                  </a:lnTo>
                  <a:lnTo>
                    <a:pt x="482" y="556"/>
                  </a:lnTo>
                  <a:lnTo>
                    <a:pt x="473" y="542"/>
                  </a:lnTo>
                  <a:lnTo>
                    <a:pt x="486" y="534"/>
                  </a:lnTo>
                  <a:lnTo>
                    <a:pt x="481" y="525"/>
                  </a:lnTo>
                  <a:lnTo>
                    <a:pt x="481" y="524"/>
                  </a:lnTo>
                  <a:lnTo>
                    <a:pt x="506" y="511"/>
                  </a:lnTo>
                  <a:lnTo>
                    <a:pt x="506" y="510"/>
                  </a:lnTo>
                  <a:lnTo>
                    <a:pt x="497" y="494"/>
                  </a:lnTo>
                  <a:lnTo>
                    <a:pt x="492" y="486"/>
                  </a:lnTo>
                  <a:lnTo>
                    <a:pt x="489" y="480"/>
                  </a:lnTo>
                  <a:lnTo>
                    <a:pt x="488" y="478"/>
                  </a:lnTo>
                  <a:lnTo>
                    <a:pt x="489" y="477"/>
                  </a:lnTo>
                  <a:lnTo>
                    <a:pt x="490" y="477"/>
                  </a:lnTo>
                  <a:lnTo>
                    <a:pt x="491" y="476"/>
                  </a:lnTo>
                  <a:lnTo>
                    <a:pt x="493" y="475"/>
                  </a:lnTo>
                  <a:lnTo>
                    <a:pt x="486" y="463"/>
                  </a:lnTo>
                  <a:lnTo>
                    <a:pt x="480" y="451"/>
                  </a:lnTo>
                  <a:lnTo>
                    <a:pt x="479" y="451"/>
                  </a:lnTo>
                  <a:lnTo>
                    <a:pt x="479" y="452"/>
                  </a:lnTo>
                  <a:lnTo>
                    <a:pt x="479" y="453"/>
                  </a:lnTo>
                  <a:lnTo>
                    <a:pt x="478" y="453"/>
                  </a:lnTo>
                  <a:lnTo>
                    <a:pt x="473" y="455"/>
                  </a:lnTo>
                  <a:lnTo>
                    <a:pt x="472" y="456"/>
                  </a:lnTo>
                  <a:lnTo>
                    <a:pt x="467" y="460"/>
                  </a:lnTo>
                  <a:lnTo>
                    <a:pt x="467" y="461"/>
                  </a:lnTo>
                  <a:lnTo>
                    <a:pt x="467" y="460"/>
                  </a:lnTo>
                  <a:lnTo>
                    <a:pt x="454" y="436"/>
                  </a:lnTo>
                  <a:lnTo>
                    <a:pt x="447" y="436"/>
                  </a:lnTo>
                  <a:lnTo>
                    <a:pt x="394" y="435"/>
                  </a:lnTo>
                  <a:lnTo>
                    <a:pt x="394" y="434"/>
                  </a:lnTo>
                  <a:lnTo>
                    <a:pt x="393" y="434"/>
                  </a:lnTo>
                  <a:lnTo>
                    <a:pt x="391" y="436"/>
                  </a:lnTo>
                  <a:lnTo>
                    <a:pt x="383" y="436"/>
                  </a:lnTo>
                  <a:lnTo>
                    <a:pt x="367" y="435"/>
                  </a:lnTo>
                  <a:lnTo>
                    <a:pt x="363" y="435"/>
                  </a:lnTo>
                  <a:lnTo>
                    <a:pt x="355" y="435"/>
                  </a:lnTo>
                  <a:lnTo>
                    <a:pt x="344" y="435"/>
                  </a:lnTo>
                  <a:lnTo>
                    <a:pt x="343" y="435"/>
                  </a:lnTo>
                  <a:lnTo>
                    <a:pt x="342" y="435"/>
                  </a:lnTo>
                  <a:lnTo>
                    <a:pt x="341" y="435"/>
                  </a:lnTo>
                  <a:lnTo>
                    <a:pt x="340" y="435"/>
                  </a:lnTo>
                  <a:lnTo>
                    <a:pt x="338" y="435"/>
                  </a:lnTo>
                  <a:lnTo>
                    <a:pt x="335" y="435"/>
                  </a:lnTo>
                  <a:lnTo>
                    <a:pt x="334" y="435"/>
                  </a:lnTo>
                  <a:lnTo>
                    <a:pt x="333" y="435"/>
                  </a:lnTo>
                  <a:lnTo>
                    <a:pt x="333" y="434"/>
                  </a:lnTo>
                  <a:lnTo>
                    <a:pt x="332" y="434"/>
                  </a:lnTo>
                  <a:lnTo>
                    <a:pt x="332" y="433"/>
                  </a:lnTo>
                  <a:lnTo>
                    <a:pt x="281" y="432"/>
                  </a:lnTo>
                  <a:lnTo>
                    <a:pt x="273" y="437"/>
                  </a:lnTo>
                  <a:lnTo>
                    <a:pt x="273" y="440"/>
                  </a:lnTo>
                  <a:lnTo>
                    <a:pt x="250" y="440"/>
                  </a:lnTo>
                  <a:lnTo>
                    <a:pt x="249" y="440"/>
                  </a:lnTo>
                  <a:lnTo>
                    <a:pt x="249" y="439"/>
                  </a:lnTo>
                  <a:lnTo>
                    <a:pt x="249" y="438"/>
                  </a:lnTo>
                  <a:lnTo>
                    <a:pt x="248" y="437"/>
                  </a:lnTo>
                  <a:lnTo>
                    <a:pt x="248" y="436"/>
                  </a:lnTo>
                  <a:lnTo>
                    <a:pt x="248" y="435"/>
                  </a:lnTo>
                  <a:lnTo>
                    <a:pt x="248" y="434"/>
                  </a:lnTo>
                  <a:lnTo>
                    <a:pt x="248" y="433"/>
                  </a:lnTo>
                  <a:lnTo>
                    <a:pt x="248" y="432"/>
                  </a:lnTo>
                  <a:lnTo>
                    <a:pt x="248" y="431"/>
                  </a:lnTo>
                  <a:lnTo>
                    <a:pt x="248" y="430"/>
                  </a:lnTo>
                  <a:lnTo>
                    <a:pt x="248" y="424"/>
                  </a:lnTo>
                  <a:lnTo>
                    <a:pt x="248" y="429"/>
                  </a:lnTo>
                  <a:lnTo>
                    <a:pt x="248" y="424"/>
                  </a:lnTo>
                  <a:lnTo>
                    <a:pt x="248" y="422"/>
                  </a:lnTo>
                  <a:lnTo>
                    <a:pt x="248" y="421"/>
                  </a:lnTo>
                  <a:lnTo>
                    <a:pt x="248" y="420"/>
                  </a:lnTo>
                  <a:lnTo>
                    <a:pt x="249" y="420"/>
                  </a:lnTo>
                  <a:lnTo>
                    <a:pt x="249" y="418"/>
                  </a:lnTo>
                  <a:lnTo>
                    <a:pt x="249" y="417"/>
                  </a:lnTo>
                  <a:lnTo>
                    <a:pt x="248" y="415"/>
                  </a:lnTo>
                  <a:lnTo>
                    <a:pt x="248" y="413"/>
                  </a:lnTo>
                  <a:lnTo>
                    <a:pt x="248" y="412"/>
                  </a:lnTo>
                  <a:lnTo>
                    <a:pt x="248" y="413"/>
                  </a:lnTo>
                  <a:lnTo>
                    <a:pt x="248" y="412"/>
                  </a:lnTo>
                  <a:lnTo>
                    <a:pt x="248" y="411"/>
                  </a:lnTo>
                  <a:lnTo>
                    <a:pt x="248" y="408"/>
                  </a:lnTo>
                  <a:lnTo>
                    <a:pt x="248" y="392"/>
                  </a:lnTo>
                  <a:lnTo>
                    <a:pt x="247" y="392"/>
                  </a:lnTo>
                  <a:lnTo>
                    <a:pt x="243" y="392"/>
                  </a:lnTo>
                  <a:lnTo>
                    <a:pt x="236" y="392"/>
                  </a:lnTo>
                  <a:lnTo>
                    <a:pt x="236" y="391"/>
                  </a:lnTo>
                  <a:lnTo>
                    <a:pt x="237" y="391"/>
                  </a:lnTo>
                  <a:lnTo>
                    <a:pt x="236" y="390"/>
                  </a:lnTo>
                  <a:lnTo>
                    <a:pt x="236" y="389"/>
                  </a:lnTo>
                  <a:lnTo>
                    <a:pt x="236" y="388"/>
                  </a:lnTo>
                  <a:lnTo>
                    <a:pt x="234" y="387"/>
                  </a:lnTo>
                  <a:lnTo>
                    <a:pt x="234" y="386"/>
                  </a:lnTo>
                  <a:lnTo>
                    <a:pt x="234" y="384"/>
                  </a:lnTo>
                  <a:lnTo>
                    <a:pt x="233" y="382"/>
                  </a:lnTo>
                  <a:lnTo>
                    <a:pt x="233" y="381"/>
                  </a:lnTo>
                  <a:lnTo>
                    <a:pt x="233" y="380"/>
                  </a:lnTo>
                  <a:lnTo>
                    <a:pt x="233" y="366"/>
                  </a:lnTo>
                  <a:lnTo>
                    <a:pt x="219" y="366"/>
                  </a:lnTo>
                  <a:lnTo>
                    <a:pt x="214" y="366"/>
                  </a:lnTo>
                  <a:lnTo>
                    <a:pt x="213" y="356"/>
                  </a:lnTo>
                  <a:lnTo>
                    <a:pt x="214" y="366"/>
                  </a:lnTo>
                  <a:lnTo>
                    <a:pt x="213" y="356"/>
                  </a:lnTo>
                  <a:lnTo>
                    <a:pt x="180" y="356"/>
                  </a:lnTo>
                  <a:lnTo>
                    <a:pt x="180" y="336"/>
                  </a:lnTo>
                  <a:lnTo>
                    <a:pt x="181" y="336"/>
                  </a:lnTo>
                  <a:lnTo>
                    <a:pt x="181" y="334"/>
                  </a:lnTo>
                  <a:lnTo>
                    <a:pt x="180" y="334"/>
                  </a:lnTo>
                  <a:lnTo>
                    <a:pt x="180" y="332"/>
                  </a:lnTo>
                  <a:lnTo>
                    <a:pt x="180" y="329"/>
                  </a:lnTo>
                  <a:lnTo>
                    <a:pt x="180" y="297"/>
                  </a:lnTo>
                  <a:lnTo>
                    <a:pt x="180" y="264"/>
                  </a:lnTo>
                  <a:lnTo>
                    <a:pt x="180" y="263"/>
                  </a:lnTo>
                  <a:lnTo>
                    <a:pt x="181" y="254"/>
                  </a:lnTo>
                  <a:lnTo>
                    <a:pt x="181" y="247"/>
                  </a:lnTo>
                  <a:lnTo>
                    <a:pt x="126" y="247"/>
                  </a:lnTo>
                  <a:lnTo>
                    <a:pt x="126" y="245"/>
                  </a:lnTo>
                  <a:lnTo>
                    <a:pt x="124" y="245"/>
                  </a:lnTo>
                  <a:lnTo>
                    <a:pt x="94" y="245"/>
                  </a:lnTo>
                  <a:lnTo>
                    <a:pt x="91" y="245"/>
                  </a:lnTo>
                  <a:lnTo>
                    <a:pt x="79" y="243"/>
                  </a:lnTo>
                  <a:lnTo>
                    <a:pt x="70" y="242"/>
                  </a:lnTo>
                  <a:lnTo>
                    <a:pt x="67" y="242"/>
                  </a:lnTo>
                  <a:lnTo>
                    <a:pt x="61" y="241"/>
                  </a:lnTo>
                  <a:lnTo>
                    <a:pt x="60" y="243"/>
                  </a:lnTo>
                  <a:lnTo>
                    <a:pt x="59" y="247"/>
                  </a:lnTo>
                  <a:lnTo>
                    <a:pt x="58" y="250"/>
                  </a:lnTo>
                  <a:lnTo>
                    <a:pt x="56" y="254"/>
                  </a:lnTo>
                  <a:lnTo>
                    <a:pt x="55" y="258"/>
                  </a:lnTo>
                  <a:lnTo>
                    <a:pt x="53" y="262"/>
                  </a:lnTo>
                  <a:lnTo>
                    <a:pt x="51" y="265"/>
                  </a:lnTo>
                  <a:lnTo>
                    <a:pt x="48" y="269"/>
                  </a:lnTo>
                  <a:lnTo>
                    <a:pt x="47" y="269"/>
                  </a:lnTo>
                  <a:lnTo>
                    <a:pt x="40" y="270"/>
                  </a:lnTo>
                  <a:lnTo>
                    <a:pt x="40" y="298"/>
                  </a:lnTo>
                  <a:lnTo>
                    <a:pt x="37" y="298"/>
                  </a:lnTo>
                  <a:lnTo>
                    <a:pt x="30" y="298"/>
                  </a:lnTo>
                  <a:lnTo>
                    <a:pt x="29" y="298"/>
                  </a:lnTo>
                  <a:lnTo>
                    <a:pt x="29" y="313"/>
                  </a:lnTo>
                  <a:lnTo>
                    <a:pt x="26" y="313"/>
                  </a:lnTo>
                  <a:lnTo>
                    <a:pt x="26" y="314"/>
                  </a:lnTo>
                  <a:lnTo>
                    <a:pt x="22" y="313"/>
                  </a:lnTo>
                  <a:lnTo>
                    <a:pt x="22" y="317"/>
                  </a:lnTo>
                  <a:lnTo>
                    <a:pt x="20" y="317"/>
                  </a:lnTo>
                  <a:lnTo>
                    <a:pt x="21" y="317"/>
                  </a:lnTo>
                  <a:lnTo>
                    <a:pt x="22" y="317"/>
                  </a:lnTo>
                  <a:lnTo>
                    <a:pt x="21" y="317"/>
                  </a:lnTo>
                  <a:lnTo>
                    <a:pt x="20" y="317"/>
                  </a:lnTo>
                  <a:lnTo>
                    <a:pt x="19" y="317"/>
                  </a:lnTo>
                  <a:lnTo>
                    <a:pt x="16" y="318"/>
                  </a:lnTo>
                  <a:lnTo>
                    <a:pt x="1" y="318"/>
                  </a:lnTo>
                  <a:lnTo>
                    <a:pt x="1" y="287"/>
                  </a:lnTo>
                  <a:lnTo>
                    <a:pt x="1" y="282"/>
                  </a:lnTo>
                  <a:lnTo>
                    <a:pt x="1" y="276"/>
                  </a:lnTo>
                  <a:lnTo>
                    <a:pt x="1" y="268"/>
                  </a:lnTo>
                  <a:lnTo>
                    <a:pt x="1" y="259"/>
                  </a:lnTo>
                  <a:lnTo>
                    <a:pt x="1" y="257"/>
                  </a:lnTo>
                  <a:lnTo>
                    <a:pt x="1" y="240"/>
                  </a:lnTo>
                  <a:lnTo>
                    <a:pt x="1" y="239"/>
                  </a:lnTo>
                  <a:lnTo>
                    <a:pt x="1" y="229"/>
                  </a:lnTo>
                  <a:lnTo>
                    <a:pt x="0" y="218"/>
                  </a:lnTo>
                  <a:lnTo>
                    <a:pt x="0" y="217"/>
                  </a:lnTo>
                  <a:lnTo>
                    <a:pt x="0" y="215"/>
                  </a:lnTo>
                  <a:lnTo>
                    <a:pt x="0" y="210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1"/>
                  </a:lnTo>
                  <a:lnTo>
                    <a:pt x="0" y="195"/>
                  </a:lnTo>
                  <a:lnTo>
                    <a:pt x="0" y="192"/>
                  </a:lnTo>
                  <a:lnTo>
                    <a:pt x="1" y="187"/>
                  </a:lnTo>
                  <a:lnTo>
                    <a:pt x="0" y="182"/>
                  </a:lnTo>
                  <a:lnTo>
                    <a:pt x="1" y="179"/>
                  </a:lnTo>
                  <a:lnTo>
                    <a:pt x="1" y="177"/>
                  </a:lnTo>
                  <a:lnTo>
                    <a:pt x="2" y="177"/>
                  </a:lnTo>
                  <a:lnTo>
                    <a:pt x="13" y="177"/>
                  </a:lnTo>
                  <a:lnTo>
                    <a:pt x="14" y="177"/>
                  </a:lnTo>
                  <a:lnTo>
                    <a:pt x="18" y="178"/>
                  </a:lnTo>
                  <a:lnTo>
                    <a:pt x="19" y="178"/>
                  </a:lnTo>
                  <a:lnTo>
                    <a:pt x="25" y="180"/>
                  </a:lnTo>
                  <a:lnTo>
                    <a:pt x="28" y="181"/>
                  </a:lnTo>
                  <a:lnTo>
                    <a:pt x="29" y="181"/>
                  </a:lnTo>
                  <a:lnTo>
                    <a:pt x="30" y="182"/>
                  </a:lnTo>
                  <a:lnTo>
                    <a:pt x="31" y="182"/>
                  </a:lnTo>
                  <a:lnTo>
                    <a:pt x="35" y="183"/>
                  </a:lnTo>
                  <a:lnTo>
                    <a:pt x="40" y="183"/>
                  </a:lnTo>
                  <a:lnTo>
                    <a:pt x="41" y="183"/>
                  </a:lnTo>
                  <a:lnTo>
                    <a:pt x="46" y="184"/>
                  </a:lnTo>
                  <a:lnTo>
                    <a:pt x="52" y="185"/>
                  </a:lnTo>
                  <a:lnTo>
                    <a:pt x="55" y="185"/>
                  </a:lnTo>
                  <a:lnTo>
                    <a:pt x="57" y="186"/>
                  </a:lnTo>
                  <a:lnTo>
                    <a:pt x="61" y="187"/>
                  </a:lnTo>
                  <a:lnTo>
                    <a:pt x="64" y="187"/>
                  </a:lnTo>
                  <a:lnTo>
                    <a:pt x="65" y="187"/>
                  </a:lnTo>
                  <a:lnTo>
                    <a:pt x="67" y="187"/>
                  </a:lnTo>
                  <a:lnTo>
                    <a:pt x="70" y="187"/>
                  </a:lnTo>
                  <a:lnTo>
                    <a:pt x="72" y="187"/>
                  </a:lnTo>
                  <a:lnTo>
                    <a:pt x="76" y="187"/>
                  </a:lnTo>
                  <a:lnTo>
                    <a:pt x="80" y="187"/>
                  </a:lnTo>
                  <a:lnTo>
                    <a:pt x="81" y="187"/>
                  </a:lnTo>
                  <a:lnTo>
                    <a:pt x="90" y="187"/>
                  </a:lnTo>
                  <a:lnTo>
                    <a:pt x="101" y="186"/>
                  </a:lnTo>
                  <a:lnTo>
                    <a:pt x="103" y="186"/>
                  </a:lnTo>
                  <a:lnTo>
                    <a:pt x="104" y="186"/>
                  </a:lnTo>
                  <a:lnTo>
                    <a:pt x="104" y="187"/>
                  </a:lnTo>
                  <a:lnTo>
                    <a:pt x="105" y="187"/>
                  </a:lnTo>
                  <a:lnTo>
                    <a:pt x="106" y="187"/>
                  </a:lnTo>
                  <a:lnTo>
                    <a:pt x="108" y="187"/>
                  </a:lnTo>
                  <a:lnTo>
                    <a:pt x="112" y="187"/>
                  </a:lnTo>
                  <a:lnTo>
                    <a:pt x="114" y="187"/>
                  </a:lnTo>
                  <a:lnTo>
                    <a:pt x="117" y="187"/>
                  </a:lnTo>
                  <a:lnTo>
                    <a:pt x="118" y="187"/>
                  </a:lnTo>
                  <a:lnTo>
                    <a:pt x="118" y="188"/>
                  </a:lnTo>
                  <a:lnTo>
                    <a:pt x="118" y="189"/>
                  </a:lnTo>
                  <a:lnTo>
                    <a:pt x="119" y="189"/>
                  </a:lnTo>
                  <a:lnTo>
                    <a:pt x="121" y="189"/>
                  </a:lnTo>
                  <a:lnTo>
                    <a:pt x="123" y="189"/>
                  </a:lnTo>
                  <a:lnTo>
                    <a:pt x="125" y="189"/>
                  </a:lnTo>
                  <a:lnTo>
                    <a:pt x="129" y="189"/>
                  </a:lnTo>
                  <a:lnTo>
                    <a:pt x="130" y="189"/>
                  </a:lnTo>
                  <a:lnTo>
                    <a:pt x="133" y="189"/>
                  </a:lnTo>
                  <a:lnTo>
                    <a:pt x="135" y="189"/>
                  </a:lnTo>
                  <a:lnTo>
                    <a:pt x="139" y="189"/>
                  </a:lnTo>
                  <a:lnTo>
                    <a:pt x="143" y="189"/>
                  </a:lnTo>
                  <a:lnTo>
                    <a:pt x="151" y="189"/>
                  </a:lnTo>
                  <a:lnTo>
                    <a:pt x="159" y="189"/>
                  </a:lnTo>
                  <a:lnTo>
                    <a:pt x="173" y="189"/>
                  </a:lnTo>
                  <a:lnTo>
                    <a:pt x="179" y="189"/>
                  </a:lnTo>
                  <a:lnTo>
                    <a:pt x="183" y="189"/>
                  </a:lnTo>
                  <a:lnTo>
                    <a:pt x="192" y="190"/>
                  </a:lnTo>
                  <a:lnTo>
                    <a:pt x="201" y="190"/>
                  </a:lnTo>
                  <a:lnTo>
                    <a:pt x="212" y="190"/>
                  </a:lnTo>
                  <a:lnTo>
                    <a:pt x="221" y="190"/>
                  </a:lnTo>
                  <a:lnTo>
                    <a:pt x="224" y="190"/>
                  </a:lnTo>
                  <a:lnTo>
                    <a:pt x="225" y="189"/>
                  </a:lnTo>
                  <a:lnTo>
                    <a:pt x="231" y="189"/>
                  </a:lnTo>
                  <a:lnTo>
                    <a:pt x="238" y="190"/>
                  </a:lnTo>
                  <a:lnTo>
                    <a:pt x="239" y="190"/>
                  </a:lnTo>
                  <a:lnTo>
                    <a:pt x="245" y="189"/>
                  </a:lnTo>
                  <a:lnTo>
                    <a:pt x="253" y="189"/>
                  </a:lnTo>
                  <a:lnTo>
                    <a:pt x="260" y="189"/>
                  </a:lnTo>
                  <a:lnTo>
                    <a:pt x="267" y="189"/>
                  </a:lnTo>
                  <a:lnTo>
                    <a:pt x="273" y="189"/>
                  </a:lnTo>
                  <a:lnTo>
                    <a:pt x="280" y="190"/>
                  </a:lnTo>
                  <a:lnTo>
                    <a:pt x="280" y="189"/>
                  </a:lnTo>
                  <a:lnTo>
                    <a:pt x="280" y="180"/>
                  </a:lnTo>
                  <a:lnTo>
                    <a:pt x="297" y="180"/>
                  </a:lnTo>
                  <a:lnTo>
                    <a:pt x="311" y="180"/>
                  </a:lnTo>
                  <a:lnTo>
                    <a:pt x="312" y="180"/>
                  </a:lnTo>
                  <a:lnTo>
                    <a:pt x="338" y="180"/>
                  </a:lnTo>
                  <a:lnTo>
                    <a:pt x="338" y="179"/>
                  </a:lnTo>
                  <a:lnTo>
                    <a:pt x="338" y="175"/>
                  </a:lnTo>
                  <a:lnTo>
                    <a:pt x="338" y="150"/>
                  </a:lnTo>
                  <a:lnTo>
                    <a:pt x="344" y="150"/>
                  </a:lnTo>
                  <a:lnTo>
                    <a:pt x="346" y="150"/>
                  </a:lnTo>
                  <a:lnTo>
                    <a:pt x="359" y="150"/>
                  </a:lnTo>
                  <a:lnTo>
                    <a:pt x="363" y="150"/>
                  </a:lnTo>
                  <a:lnTo>
                    <a:pt x="366" y="150"/>
                  </a:lnTo>
                  <a:lnTo>
                    <a:pt x="373" y="150"/>
                  </a:lnTo>
                  <a:lnTo>
                    <a:pt x="374" y="150"/>
                  </a:lnTo>
                  <a:lnTo>
                    <a:pt x="378" y="150"/>
                  </a:lnTo>
                  <a:lnTo>
                    <a:pt x="386" y="150"/>
                  </a:lnTo>
                  <a:lnTo>
                    <a:pt x="394" y="150"/>
                  </a:lnTo>
                  <a:lnTo>
                    <a:pt x="394" y="149"/>
                  </a:lnTo>
                  <a:lnTo>
                    <a:pt x="394" y="125"/>
                  </a:lnTo>
                  <a:lnTo>
                    <a:pt x="400" y="125"/>
                  </a:lnTo>
                  <a:lnTo>
                    <a:pt x="402" y="125"/>
                  </a:lnTo>
                  <a:lnTo>
                    <a:pt x="423" y="124"/>
                  </a:lnTo>
                  <a:lnTo>
                    <a:pt x="423" y="123"/>
                  </a:lnTo>
                  <a:lnTo>
                    <a:pt x="423" y="122"/>
                  </a:lnTo>
                  <a:lnTo>
                    <a:pt x="423" y="121"/>
                  </a:lnTo>
                  <a:lnTo>
                    <a:pt x="423" y="107"/>
                  </a:lnTo>
                  <a:lnTo>
                    <a:pt x="423" y="106"/>
                  </a:lnTo>
                  <a:lnTo>
                    <a:pt x="394" y="106"/>
                  </a:lnTo>
                  <a:lnTo>
                    <a:pt x="394" y="108"/>
                  </a:lnTo>
                  <a:lnTo>
                    <a:pt x="394" y="109"/>
                  </a:lnTo>
                  <a:lnTo>
                    <a:pt x="386" y="109"/>
                  </a:lnTo>
                  <a:lnTo>
                    <a:pt x="386" y="111"/>
                  </a:lnTo>
                  <a:lnTo>
                    <a:pt x="360" y="111"/>
                  </a:lnTo>
                  <a:lnTo>
                    <a:pt x="361" y="94"/>
                  </a:lnTo>
                  <a:lnTo>
                    <a:pt x="361" y="74"/>
                  </a:lnTo>
                  <a:lnTo>
                    <a:pt x="341" y="74"/>
                  </a:lnTo>
                  <a:lnTo>
                    <a:pt x="341" y="73"/>
                  </a:lnTo>
                  <a:lnTo>
                    <a:pt x="341" y="72"/>
                  </a:lnTo>
                  <a:lnTo>
                    <a:pt x="341" y="71"/>
                  </a:lnTo>
                  <a:lnTo>
                    <a:pt x="342" y="67"/>
                  </a:lnTo>
                  <a:lnTo>
                    <a:pt x="343" y="64"/>
                  </a:lnTo>
                  <a:lnTo>
                    <a:pt x="343" y="62"/>
                  </a:lnTo>
                  <a:lnTo>
                    <a:pt x="344" y="57"/>
                  </a:lnTo>
                  <a:lnTo>
                    <a:pt x="345" y="56"/>
                  </a:lnTo>
                  <a:lnTo>
                    <a:pt x="345" y="54"/>
                  </a:lnTo>
                  <a:lnTo>
                    <a:pt x="345" y="53"/>
                  </a:lnTo>
                  <a:lnTo>
                    <a:pt x="348" y="53"/>
                  </a:lnTo>
                  <a:lnTo>
                    <a:pt x="359" y="53"/>
                  </a:lnTo>
                  <a:lnTo>
                    <a:pt x="362" y="53"/>
                  </a:lnTo>
                  <a:lnTo>
                    <a:pt x="368" y="53"/>
                  </a:lnTo>
                  <a:lnTo>
                    <a:pt x="368" y="64"/>
                  </a:lnTo>
                  <a:lnTo>
                    <a:pt x="379" y="64"/>
                  </a:lnTo>
                  <a:lnTo>
                    <a:pt x="387" y="64"/>
                  </a:lnTo>
                  <a:lnTo>
                    <a:pt x="387" y="63"/>
                  </a:lnTo>
                  <a:lnTo>
                    <a:pt x="387" y="62"/>
                  </a:lnTo>
                  <a:lnTo>
                    <a:pt x="392" y="62"/>
                  </a:lnTo>
                  <a:lnTo>
                    <a:pt x="393" y="62"/>
                  </a:lnTo>
                  <a:lnTo>
                    <a:pt x="394" y="62"/>
                  </a:lnTo>
                  <a:lnTo>
                    <a:pt x="394" y="65"/>
                  </a:lnTo>
                  <a:lnTo>
                    <a:pt x="395" y="65"/>
                  </a:lnTo>
                  <a:lnTo>
                    <a:pt x="409" y="65"/>
                  </a:lnTo>
                  <a:lnTo>
                    <a:pt x="429" y="65"/>
                  </a:lnTo>
                  <a:lnTo>
                    <a:pt x="433" y="65"/>
                  </a:lnTo>
                  <a:lnTo>
                    <a:pt x="444" y="65"/>
                  </a:lnTo>
                  <a:lnTo>
                    <a:pt x="450" y="65"/>
                  </a:lnTo>
                  <a:lnTo>
                    <a:pt x="451" y="65"/>
                  </a:lnTo>
                  <a:lnTo>
                    <a:pt x="444" y="65"/>
                  </a:lnTo>
                  <a:lnTo>
                    <a:pt x="451" y="65"/>
                  </a:lnTo>
                  <a:lnTo>
                    <a:pt x="452" y="65"/>
                  </a:lnTo>
                  <a:lnTo>
                    <a:pt x="452" y="63"/>
                  </a:lnTo>
                  <a:lnTo>
                    <a:pt x="452" y="50"/>
                  </a:lnTo>
                  <a:lnTo>
                    <a:pt x="452" y="36"/>
                  </a:lnTo>
                  <a:lnTo>
                    <a:pt x="457" y="36"/>
                  </a:lnTo>
                  <a:lnTo>
                    <a:pt x="457" y="35"/>
                  </a:lnTo>
                  <a:lnTo>
                    <a:pt x="457" y="29"/>
                  </a:lnTo>
                  <a:lnTo>
                    <a:pt x="457" y="27"/>
                  </a:lnTo>
                  <a:lnTo>
                    <a:pt x="452" y="26"/>
                  </a:lnTo>
                  <a:lnTo>
                    <a:pt x="452" y="22"/>
                  </a:lnTo>
                  <a:lnTo>
                    <a:pt x="457" y="22"/>
                  </a:lnTo>
                  <a:lnTo>
                    <a:pt x="468" y="22"/>
                  </a:lnTo>
                  <a:lnTo>
                    <a:pt x="472" y="22"/>
                  </a:lnTo>
                  <a:lnTo>
                    <a:pt x="483" y="22"/>
                  </a:lnTo>
                  <a:lnTo>
                    <a:pt x="483" y="21"/>
                  </a:lnTo>
                  <a:lnTo>
                    <a:pt x="480" y="16"/>
                  </a:lnTo>
                  <a:lnTo>
                    <a:pt x="480" y="15"/>
                  </a:lnTo>
                  <a:lnTo>
                    <a:pt x="480" y="14"/>
                  </a:lnTo>
                  <a:lnTo>
                    <a:pt x="479" y="13"/>
                  </a:lnTo>
                  <a:lnTo>
                    <a:pt x="479" y="12"/>
                  </a:lnTo>
                  <a:lnTo>
                    <a:pt x="479" y="11"/>
                  </a:lnTo>
                  <a:lnTo>
                    <a:pt x="479" y="8"/>
                  </a:lnTo>
                  <a:lnTo>
                    <a:pt x="479" y="7"/>
                  </a:lnTo>
                  <a:lnTo>
                    <a:pt x="478" y="7"/>
                  </a:lnTo>
                  <a:lnTo>
                    <a:pt x="475" y="7"/>
                  </a:lnTo>
                  <a:lnTo>
                    <a:pt x="475" y="1"/>
                  </a:lnTo>
                  <a:lnTo>
                    <a:pt x="475" y="0"/>
                  </a:lnTo>
                  <a:lnTo>
                    <a:pt x="476" y="0"/>
                  </a:lnTo>
                  <a:lnTo>
                    <a:pt x="476" y="1"/>
                  </a:lnTo>
                  <a:lnTo>
                    <a:pt x="476" y="2"/>
                  </a:lnTo>
                  <a:lnTo>
                    <a:pt x="476" y="3"/>
                  </a:lnTo>
                  <a:lnTo>
                    <a:pt x="478" y="5"/>
                  </a:lnTo>
                  <a:lnTo>
                    <a:pt x="478" y="6"/>
                  </a:lnTo>
                  <a:lnTo>
                    <a:pt x="479" y="6"/>
                  </a:lnTo>
                  <a:lnTo>
                    <a:pt x="479" y="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C75C7B76-6010-C9C4-7635-DA911CBB3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3536951"/>
              <a:ext cx="1308100" cy="1158875"/>
            </a:xfrm>
            <a:custGeom>
              <a:avLst/>
              <a:gdLst>
                <a:gd name="T0" fmla="*/ 213 w 824"/>
                <a:gd name="T1" fmla="*/ 491 h 730"/>
                <a:gd name="T2" fmla="*/ 112 w 824"/>
                <a:gd name="T3" fmla="*/ 355 h 730"/>
                <a:gd name="T4" fmla="*/ 110 w 824"/>
                <a:gd name="T5" fmla="*/ 299 h 730"/>
                <a:gd name="T6" fmla="*/ 66 w 824"/>
                <a:gd name="T7" fmla="*/ 283 h 730"/>
                <a:gd name="T8" fmla="*/ 33 w 824"/>
                <a:gd name="T9" fmla="*/ 292 h 730"/>
                <a:gd name="T10" fmla="*/ 33 w 824"/>
                <a:gd name="T11" fmla="*/ 150 h 730"/>
                <a:gd name="T12" fmla="*/ 12 w 824"/>
                <a:gd name="T13" fmla="*/ 140 h 730"/>
                <a:gd name="T14" fmla="*/ 11 w 824"/>
                <a:gd name="T15" fmla="*/ 53 h 730"/>
                <a:gd name="T16" fmla="*/ 12 w 824"/>
                <a:gd name="T17" fmla="*/ 41 h 730"/>
                <a:gd name="T18" fmla="*/ 27 w 824"/>
                <a:gd name="T19" fmla="*/ 38 h 730"/>
                <a:gd name="T20" fmla="*/ 61 w 824"/>
                <a:gd name="T21" fmla="*/ 1 h 730"/>
                <a:gd name="T22" fmla="*/ 116 w 824"/>
                <a:gd name="T23" fmla="*/ 43 h 730"/>
                <a:gd name="T24" fmla="*/ 130 w 824"/>
                <a:gd name="T25" fmla="*/ 44 h 730"/>
                <a:gd name="T26" fmla="*/ 144 w 824"/>
                <a:gd name="T27" fmla="*/ 35 h 730"/>
                <a:gd name="T28" fmla="*/ 158 w 824"/>
                <a:gd name="T29" fmla="*/ 26 h 730"/>
                <a:gd name="T30" fmla="*/ 173 w 824"/>
                <a:gd name="T31" fmla="*/ 22 h 730"/>
                <a:gd name="T32" fmla="*/ 193 w 824"/>
                <a:gd name="T33" fmla="*/ 20 h 730"/>
                <a:gd name="T34" fmla="*/ 211 w 824"/>
                <a:gd name="T35" fmla="*/ 18 h 730"/>
                <a:gd name="T36" fmla="*/ 232 w 824"/>
                <a:gd name="T37" fmla="*/ 17 h 730"/>
                <a:gd name="T38" fmla="*/ 252 w 824"/>
                <a:gd name="T39" fmla="*/ 20 h 730"/>
                <a:gd name="T40" fmla="*/ 270 w 824"/>
                <a:gd name="T41" fmla="*/ 23 h 730"/>
                <a:gd name="T42" fmla="*/ 284 w 824"/>
                <a:gd name="T43" fmla="*/ 32 h 730"/>
                <a:gd name="T44" fmla="*/ 299 w 824"/>
                <a:gd name="T45" fmla="*/ 35 h 730"/>
                <a:gd name="T46" fmla="*/ 318 w 824"/>
                <a:gd name="T47" fmla="*/ 36 h 730"/>
                <a:gd name="T48" fmla="*/ 330 w 824"/>
                <a:gd name="T49" fmla="*/ 32 h 730"/>
                <a:gd name="T50" fmla="*/ 345 w 824"/>
                <a:gd name="T51" fmla="*/ 29 h 730"/>
                <a:gd name="T52" fmla="*/ 361 w 824"/>
                <a:gd name="T53" fmla="*/ 29 h 730"/>
                <a:gd name="T54" fmla="*/ 379 w 824"/>
                <a:gd name="T55" fmla="*/ 32 h 730"/>
                <a:gd name="T56" fmla="*/ 397 w 824"/>
                <a:gd name="T57" fmla="*/ 35 h 730"/>
                <a:gd name="T58" fmla="*/ 416 w 824"/>
                <a:gd name="T59" fmla="*/ 37 h 730"/>
                <a:gd name="T60" fmla="*/ 433 w 824"/>
                <a:gd name="T61" fmla="*/ 35 h 730"/>
                <a:gd name="T62" fmla="*/ 448 w 824"/>
                <a:gd name="T63" fmla="*/ 29 h 730"/>
                <a:gd name="T64" fmla="*/ 441 w 824"/>
                <a:gd name="T65" fmla="*/ 43 h 730"/>
                <a:gd name="T66" fmla="*/ 426 w 824"/>
                <a:gd name="T67" fmla="*/ 50 h 730"/>
                <a:gd name="T68" fmla="*/ 402 w 824"/>
                <a:gd name="T69" fmla="*/ 48 h 730"/>
                <a:gd name="T70" fmla="*/ 395 w 824"/>
                <a:gd name="T71" fmla="*/ 41 h 730"/>
                <a:gd name="T72" fmla="*/ 382 w 824"/>
                <a:gd name="T73" fmla="*/ 45 h 730"/>
                <a:gd name="T74" fmla="*/ 329 w 824"/>
                <a:gd name="T75" fmla="*/ 187 h 730"/>
                <a:gd name="T76" fmla="*/ 408 w 824"/>
                <a:gd name="T77" fmla="*/ 205 h 730"/>
                <a:gd name="T78" fmla="*/ 479 w 824"/>
                <a:gd name="T79" fmla="*/ 164 h 730"/>
                <a:gd name="T80" fmla="*/ 662 w 824"/>
                <a:gd name="T81" fmla="*/ 164 h 730"/>
                <a:gd name="T82" fmla="*/ 656 w 824"/>
                <a:gd name="T83" fmla="*/ 202 h 730"/>
                <a:gd name="T84" fmla="*/ 644 w 824"/>
                <a:gd name="T85" fmla="*/ 226 h 730"/>
                <a:gd name="T86" fmla="*/ 643 w 824"/>
                <a:gd name="T87" fmla="*/ 240 h 730"/>
                <a:gd name="T88" fmla="*/ 650 w 824"/>
                <a:gd name="T89" fmla="*/ 246 h 730"/>
                <a:gd name="T90" fmla="*/ 657 w 824"/>
                <a:gd name="T91" fmla="*/ 252 h 730"/>
                <a:gd name="T92" fmla="*/ 669 w 824"/>
                <a:gd name="T93" fmla="*/ 253 h 730"/>
                <a:gd name="T94" fmla="*/ 683 w 824"/>
                <a:gd name="T95" fmla="*/ 254 h 730"/>
                <a:gd name="T96" fmla="*/ 697 w 824"/>
                <a:gd name="T97" fmla="*/ 258 h 730"/>
                <a:gd name="T98" fmla="*/ 707 w 824"/>
                <a:gd name="T99" fmla="*/ 259 h 730"/>
                <a:gd name="T100" fmla="*/ 715 w 824"/>
                <a:gd name="T101" fmla="*/ 268 h 730"/>
                <a:gd name="T102" fmla="*/ 734 w 824"/>
                <a:gd name="T103" fmla="*/ 273 h 730"/>
                <a:gd name="T104" fmla="*/ 745 w 824"/>
                <a:gd name="T105" fmla="*/ 314 h 730"/>
                <a:gd name="T106" fmla="*/ 762 w 824"/>
                <a:gd name="T107" fmla="*/ 440 h 730"/>
                <a:gd name="T108" fmla="*/ 774 w 824"/>
                <a:gd name="T109" fmla="*/ 471 h 730"/>
                <a:gd name="T110" fmla="*/ 770 w 824"/>
                <a:gd name="T111" fmla="*/ 491 h 730"/>
                <a:gd name="T112" fmla="*/ 741 w 824"/>
                <a:gd name="T113" fmla="*/ 582 h 730"/>
                <a:gd name="T114" fmla="*/ 638 w 824"/>
                <a:gd name="T115" fmla="*/ 640 h 730"/>
                <a:gd name="T116" fmla="*/ 631 w 824"/>
                <a:gd name="T117" fmla="*/ 653 h 730"/>
                <a:gd name="T118" fmla="*/ 624 w 824"/>
                <a:gd name="T119" fmla="*/ 722 h 730"/>
                <a:gd name="T120" fmla="*/ 550 w 824"/>
                <a:gd name="T121" fmla="*/ 704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24" h="730">
                  <a:moveTo>
                    <a:pt x="463" y="686"/>
                  </a:moveTo>
                  <a:lnTo>
                    <a:pt x="446" y="675"/>
                  </a:lnTo>
                  <a:lnTo>
                    <a:pt x="423" y="655"/>
                  </a:lnTo>
                  <a:lnTo>
                    <a:pt x="389" y="619"/>
                  </a:lnTo>
                  <a:lnTo>
                    <a:pt x="366" y="586"/>
                  </a:lnTo>
                  <a:lnTo>
                    <a:pt x="352" y="560"/>
                  </a:lnTo>
                  <a:lnTo>
                    <a:pt x="345" y="541"/>
                  </a:lnTo>
                  <a:lnTo>
                    <a:pt x="339" y="522"/>
                  </a:lnTo>
                  <a:lnTo>
                    <a:pt x="334" y="508"/>
                  </a:lnTo>
                  <a:lnTo>
                    <a:pt x="328" y="509"/>
                  </a:lnTo>
                  <a:lnTo>
                    <a:pt x="309" y="509"/>
                  </a:lnTo>
                  <a:lnTo>
                    <a:pt x="287" y="507"/>
                  </a:lnTo>
                  <a:lnTo>
                    <a:pt x="273" y="506"/>
                  </a:lnTo>
                  <a:lnTo>
                    <a:pt x="250" y="502"/>
                  </a:lnTo>
                  <a:lnTo>
                    <a:pt x="232" y="498"/>
                  </a:lnTo>
                  <a:lnTo>
                    <a:pt x="213" y="491"/>
                  </a:lnTo>
                  <a:lnTo>
                    <a:pt x="193" y="484"/>
                  </a:lnTo>
                  <a:lnTo>
                    <a:pt x="171" y="472"/>
                  </a:lnTo>
                  <a:lnTo>
                    <a:pt x="148" y="457"/>
                  </a:lnTo>
                  <a:lnTo>
                    <a:pt x="130" y="445"/>
                  </a:lnTo>
                  <a:lnTo>
                    <a:pt x="118" y="434"/>
                  </a:lnTo>
                  <a:lnTo>
                    <a:pt x="102" y="419"/>
                  </a:lnTo>
                  <a:lnTo>
                    <a:pt x="86" y="400"/>
                  </a:lnTo>
                  <a:lnTo>
                    <a:pt x="80" y="393"/>
                  </a:lnTo>
                  <a:lnTo>
                    <a:pt x="74" y="384"/>
                  </a:lnTo>
                  <a:lnTo>
                    <a:pt x="74" y="383"/>
                  </a:lnTo>
                  <a:lnTo>
                    <a:pt x="73" y="383"/>
                  </a:lnTo>
                  <a:lnTo>
                    <a:pt x="74" y="382"/>
                  </a:lnTo>
                  <a:lnTo>
                    <a:pt x="82" y="377"/>
                  </a:lnTo>
                  <a:lnTo>
                    <a:pt x="94" y="367"/>
                  </a:lnTo>
                  <a:lnTo>
                    <a:pt x="106" y="359"/>
                  </a:lnTo>
                  <a:lnTo>
                    <a:pt x="112" y="355"/>
                  </a:lnTo>
                  <a:lnTo>
                    <a:pt x="114" y="354"/>
                  </a:lnTo>
                  <a:lnTo>
                    <a:pt x="120" y="351"/>
                  </a:lnTo>
                  <a:lnTo>
                    <a:pt x="123" y="350"/>
                  </a:lnTo>
                  <a:lnTo>
                    <a:pt x="127" y="348"/>
                  </a:lnTo>
                  <a:lnTo>
                    <a:pt x="134" y="344"/>
                  </a:lnTo>
                  <a:lnTo>
                    <a:pt x="130" y="339"/>
                  </a:lnTo>
                  <a:lnTo>
                    <a:pt x="125" y="333"/>
                  </a:lnTo>
                  <a:lnTo>
                    <a:pt x="123" y="330"/>
                  </a:lnTo>
                  <a:lnTo>
                    <a:pt x="122" y="328"/>
                  </a:lnTo>
                  <a:lnTo>
                    <a:pt x="119" y="323"/>
                  </a:lnTo>
                  <a:lnTo>
                    <a:pt x="117" y="319"/>
                  </a:lnTo>
                  <a:lnTo>
                    <a:pt x="115" y="315"/>
                  </a:lnTo>
                  <a:lnTo>
                    <a:pt x="114" y="312"/>
                  </a:lnTo>
                  <a:lnTo>
                    <a:pt x="113" y="300"/>
                  </a:lnTo>
                  <a:lnTo>
                    <a:pt x="112" y="300"/>
                  </a:lnTo>
                  <a:lnTo>
                    <a:pt x="110" y="299"/>
                  </a:lnTo>
                  <a:lnTo>
                    <a:pt x="105" y="299"/>
                  </a:lnTo>
                  <a:lnTo>
                    <a:pt x="101" y="298"/>
                  </a:lnTo>
                  <a:lnTo>
                    <a:pt x="99" y="297"/>
                  </a:lnTo>
                  <a:lnTo>
                    <a:pt x="98" y="297"/>
                  </a:lnTo>
                  <a:lnTo>
                    <a:pt x="97" y="297"/>
                  </a:lnTo>
                  <a:lnTo>
                    <a:pt x="96" y="296"/>
                  </a:lnTo>
                  <a:lnTo>
                    <a:pt x="92" y="292"/>
                  </a:lnTo>
                  <a:lnTo>
                    <a:pt x="89" y="289"/>
                  </a:lnTo>
                  <a:lnTo>
                    <a:pt x="86" y="286"/>
                  </a:lnTo>
                  <a:lnTo>
                    <a:pt x="86" y="285"/>
                  </a:lnTo>
                  <a:lnTo>
                    <a:pt x="85" y="285"/>
                  </a:lnTo>
                  <a:lnTo>
                    <a:pt x="77" y="282"/>
                  </a:lnTo>
                  <a:lnTo>
                    <a:pt x="76" y="282"/>
                  </a:lnTo>
                  <a:lnTo>
                    <a:pt x="67" y="282"/>
                  </a:lnTo>
                  <a:lnTo>
                    <a:pt x="66" y="282"/>
                  </a:lnTo>
                  <a:lnTo>
                    <a:pt x="66" y="283"/>
                  </a:lnTo>
                  <a:lnTo>
                    <a:pt x="65" y="282"/>
                  </a:lnTo>
                  <a:lnTo>
                    <a:pt x="65" y="281"/>
                  </a:lnTo>
                  <a:lnTo>
                    <a:pt x="64" y="281"/>
                  </a:lnTo>
                  <a:lnTo>
                    <a:pt x="63" y="281"/>
                  </a:lnTo>
                  <a:lnTo>
                    <a:pt x="61" y="282"/>
                  </a:lnTo>
                  <a:lnTo>
                    <a:pt x="56" y="282"/>
                  </a:lnTo>
                  <a:lnTo>
                    <a:pt x="54" y="280"/>
                  </a:lnTo>
                  <a:lnTo>
                    <a:pt x="51" y="282"/>
                  </a:lnTo>
                  <a:lnTo>
                    <a:pt x="48" y="282"/>
                  </a:lnTo>
                  <a:lnTo>
                    <a:pt x="47" y="284"/>
                  </a:lnTo>
                  <a:lnTo>
                    <a:pt x="46" y="284"/>
                  </a:lnTo>
                  <a:lnTo>
                    <a:pt x="45" y="285"/>
                  </a:lnTo>
                  <a:lnTo>
                    <a:pt x="43" y="285"/>
                  </a:lnTo>
                  <a:lnTo>
                    <a:pt x="41" y="285"/>
                  </a:lnTo>
                  <a:lnTo>
                    <a:pt x="36" y="289"/>
                  </a:lnTo>
                  <a:lnTo>
                    <a:pt x="33" y="292"/>
                  </a:lnTo>
                  <a:lnTo>
                    <a:pt x="33" y="293"/>
                  </a:lnTo>
                  <a:lnTo>
                    <a:pt x="32" y="294"/>
                  </a:lnTo>
                  <a:lnTo>
                    <a:pt x="30" y="293"/>
                  </a:lnTo>
                  <a:lnTo>
                    <a:pt x="29" y="293"/>
                  </a:lnTo>
                  <a:lnTo>
                    <a:pt x="20" y="271"/>
                  </a:lnTo>
                  <a:lnTo>
                    <a:pt x="11" y="246"/>
                  </a:lnTo>
                  <a:lnTo>
                    <a:pt x="5" y="217"/>
                  </a:lnTo>
                  <a:lnTo>
                    <a:pt x="3" y="210"/>
                  </a:lnTo>
                  <a:lnTo>
                    <a:pt x="3" y="194"/>
                  </a:lnTo>
                  <a:lnTo>
                    <a:pt x="1" y="172"/>
                  </a:lnTo>
                  <a:lnTo>
                    <a:pt x="0" y="172"/>
                  </a:lnTo>
                  <a:lnTo>
                    <a:pt x="0" y="150"/>
                  </a:lnTo>
                  <a:lnTo>
                    <a:pt x="19" y="150"/>
                  </a:lnTo>
                  <a:lnTo>
                    <a:pt x="25" y="150"/>
                  </a:lnTo>
                  <a:lnTo>
                    <a:pt x="30" y="150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38" y="149"/>
                  </a:lnTo>
                  <a:lnTo>
                    <a:pt x="41" y="149"/>
                  </a:lnTo>
                  <a:lnTo>
                    <a:pt x="45" y="149"/>
                  </a:lnTo>
                  <a:lnTo>
                    <a:pt x="46" y="149"/>
                  </a:lnTo>
                  <a:lnTo>
                    <a:pt x="47" y="149"/>
                  </a:lnTo>
                  <a:lnTo>
                    <a:pt x="47" y="147"/>
                  </a:lnTo>
                  <a:lnTo>
                    <a:pt x="46" y="148"/>
                  </a:lnTo>
                  <a:lnTo>
                    <a:pt x="40" y="148"/>
                  </a:lnTo>
                  <a:lnTo>
                    <a:pt x="39" y="147"/>
                  </a:lnTo>
                  <a:lnTo>
                    <a:pt x="39" y="146"/>
                  </a:lnTo>
                  <a:lnTo>
                    <a:pt x="39" y="145"/>
                  </a:lnTo>
                  <a:lnTo>
                    <a:pt x="39" y="143"/>
                  </a:lnTo>
                  <a:lnTo>
                    <a:pt x="39" y="140"/>
                  </a:lnTo>
                  <a:lnTo>
                    <a:pt x="19" y="140"/>
                  </a:lnTo>
                  <a:lnTo>
                    <a:pt x="12" y="140"/>
                  </a:lnTo>
                  <a:lnTo>
                    <a:pt x="0" y="140"/>
                  </a:lnTo>
                  <a:lnTo>
                    <a:pt x="1" y="127"/>
                  </a:lnTo>
                  <a:lnTo>
                    <a:pt x="3" y="110"/>
                  </a:lnTo>
                  <a:lnTo>
                    <a:pt x="4" y="106"/>
                  </a:lnTo>
                  <a:lnTo>
                    <a:pt x="9" y="90"/>
                  </a:lnTo>
                  <a:lnTo>
                    <a:pt x="19" y="63"/>
                  </a:lnTo>
                  <a:lnTo>
                    <a:pt x="14" y="59"/>
                  </a:lnTo>
                  <a:lnTo>
                    <a:pt x="14" y="58"/>
                  </a:lnTo>
                  <a:lnTo>
                    <a:pt x="13" y="58"/>
                  </a:lnTo>
                  <a:lnTo>
                    <a:pt x="13" y="57"/>
                  </a:lnTo>
                  <a:lnTo>
                    <a:pt x="12" y="58"/>
                  </a:lnTo>
                  <a:lnTo>
                    <a:pt x="11" y="56"/>
                  </a:lnTo>
                  <a:lnTo>
                    <a:pt x="12" y="55"/>
                  </a:lnTo>
                  <a:lnTo>
                    <a:pt x="12" y="54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11" y="51"/>
                  </a:lnTo>
                  <a:lnTo>
                    <a:pt x="10" y="50"/>
                  </a:lnTo>
                  <a:lnTo>
                    <a:pt x="9" y="50"/>
                  </a:lnTo>
                  <a:lnTo>
                    <a:pt x="8" y="50"/>
                  </a:lnTo>
                  <a:lnTo>
                    <a:pt x="7" y="50"/>
                  </a:lnTo>
                  <a:lnTo>
                    <a:pt x="7" y="49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5"/>
                  </a:lnTo>
                  <a:lnTo>
                    <a:pt x="11" y="44"/>
                  </a:lnTo>
                  <a:lnTo>
                    <a:pt x="11" y="43"/>
                  </a:lnTo>
                  <a:lnTo>
                    <a:pt x="12" y="42"/>
                  </a:lnTo>
                  <a:lnTo>
                    <a:pt x="12" y="41"/>
                  </a:lnTo>
                  <a:lnTo>
                    <a:pt x="11" y="41"/>
                  </a:lnTo>
                  <a:lnTo>
                    <a:pt x="11" y="42"/>
                  </a:lnTo>
                  <a:lnTo>
                    <a:pt x="10" y="43"/>
                  </a:lnTo>
                  <a:lnTo>
                    <a:pt x="10" y="44"/>
                  </a:lnTo>
                  <a:lnTo>
                    <a:pt x="9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6" y="42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6" y="38"/>
                  </a:lnTo>
                  <a:lnTo>
                    <a:pt x="27" y="38"/>
                  </a:lnTo>
                  <a:lnTo>
                    <a:pt x="32" y="38"/>
                  </a:lnTo>
                  <a:lnTo>
                    <a:pt x="44" y="38"/>
                  </a:lnTo>
                  <a:lnTo>
                    <a:pt x="46" y="38"/>
                  </a:lnTo>
                  <a:lnTo>
                    <a:pt x="64" y="38"/>
                  </a:lnTo>
                  <a:lnTo>
                    <a:pt x="64" y="35"/>
                  </a:lnTo>
                  <a:lnTo>
                    <a:pt x="73" y="35"/>
                  </a:lnTo>
                  <a:lnTo>
                    <a:pt x="71" y="32"/>
                  </a:lnTo>
                  <a:lnTo>
                    <a:pt x="68" y="27"/>
                  </a:lnTo>
                  <a:lnTo>
                    <a:pt x="66" y="20"/>
                  </a:lnTo>
                  <a:lnTo>
                    <a:pt x="66" y="17"/>
                  </a:lnTo>
                  <a:lnTo>
                    <a:pt x="66" y="11"/>
                  </a:lnTo>
                  <a:lnTo>
                    <a:pt x="66" y="9"/>
                  </a:lnTo>
                  <a:lnTo>
                    <a:pt x="65" y="7"/>
                  </a:lnTo>
                  <a:lnTo>
                    <a:pt x="64" y="5"/>
                  </a:lnTo>
                  <a:lnTo>
                    <a:pt x="62" y="3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73" y="1"/>
                  </a:lnTo>
                  <a:lnTo>
                    <a:pt x="77" y="1"/>
                  </a:lnTo>
                  <a:lnTo>
                    <a:pt x="88" y="14"/>
                  </a:lnTo>
                  <a:lnTo>
                    <a:pt x="94" y="22"/>
                  </a:lnTo>
                  <a:lnTo>
                    <a:pt x="99" y="27"/>
                  </a:lnTo>
                  <a:lnTo>
                    <a:pt x="104" y="33"/>
                  </a:lnTo>
                  <a:lnTo>
                    <a:pt x="106" y="36"/>
                  </a:lnTo>
                  <a:lnTo>
                    <a:pt x="110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112" y="41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5" y="43"/>
                  </a:lnTo>
                  <a:lnTo>
                    <a:pt x="116" y="43"/>
                  </a:lnTo>
                  <a:lnTo>
                    <a:pt x="118" y="44"/>
                  </a:lnTo>
                  <a:lnTo>
                    <a:pt x="119" y="44"/>
                  </a:lnTo>
                  <a:lnTo>
                    <a:pt x="120" y="44"/>
                  </a:lnTo>
                  <a:lnTo>
                    <a:pt x="121" y="44"/>
                  </a:lnTo>
                  <a:lnTo>
                    <a:pt x="122" y="44"/>
                  </a:lnTo>
                  <a:lnTo>
                    <a:pt x="122" y="45"/>
                  </a:lnTo>
                  <a:lnTo>
                    <a:pt x="123" y="45"/>
                  </a:lnTo>
                  <a:lnTo>
                    <a:pt x="124" y="45"/>
                  </a:lnTo>
                  <a:lnTo>
                    <a:pt x="125" y="45"/>
                  </a:lnTo>
                  <a:lnTo>
                    <a:pt x="126" y="44"/>
                  </a:lnTo>
                  <a:lnTo>
                    <a:pt x="127" y="44"/>
                  </a:lnTo>
                  <a:lnTo>
                    <a:pt x="128" y="44"/>
                  </a:lnTo>
                  <a:lnTo>
                    <a:pt x="127" y="44"/>
                  </a:lnTo>
                  <a:lnTo>
                    <a:pt x="128" y="44"/>
                  </a:lnTo>
                  <a:lnTo>
                    <a:pt x="129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31" y="43"/>
                  </a:lnTo>
                  <a:lnTo>
                    <a:pt x="132" y="43"/>
                  </a:lnTo>
                  <a:lnTo>
                    <a:pt x="133" y="42"/>
                  </a:lnTo>
                  <a:lnTo>
                    <a:pt x="134" y="42"/>
                  </a:lnTo>
                  <a:lnTo>
                    <a:pt x="134" y="41"/>
                  </a:lnTo>
                  <a:lnTo>
                    <a:pt x="135" y="41"/>
                  </a:lnTo>
                  <a:lnTo>
                    <a:pt x="136" y="40"/>
                  </a:lnTo>
                  <a:lnTo>
                    <a:pt x="137" y="40"/>
                  </a:lnTo>
                  <a:lnTo>
                    <a:pt x="138" y="39"/>
                  </a:lnTo>
                  <a:lnTo>
                    <a:pt x="139" y="39"/>
                  </a:lnTo>
                  <a:lnTo>
                    <a:pt x="139" y="38"/>
                  </a:lnTo>
                  <a:lnTo>
                    <a:pt x="140" y="38"/>
                  </a:lnTo>
                  <a:lnTo>
                    <a:pt x="142" y="37"/>
                  </a:lnTo>
                  <a:lnTo>
                    <a:pt x="143" y="36"/>
                  </a:lnTo>
                  <a:lnTo>
                    <a:pt x="144" y="35"/>
                  </a:lnTo>
                  <a:lnTo>
                    <a:pt x="145" y="35"/>
                  </a:lnTo>
                  <a:lnTo>
                    <a:pt x="146" y="34"/>
                  </a:lnTo>
                  <a:lnTo>
                    <a:pt x="147" y="34"/>
                  </a:lnTo>
                  <a:lnTo>
                    <a:pt x="147" y="33"/>
                  </a:lnTo>
                  <a:lnTo>
                    <a:pt x="148" y="33"/>
                  </a:lnTo>
                  <a:lnTo>
                    <a:pt x="149" y="32"/>
                  </a:lnTo>
                  <a:lnTo>
                    <a:pt x="150" y="32"/>
                  </a:lnTo>
                  <a:lnTo>
                    <a:pt x="150" y="31"/>
                  </a:lnTo>
                  <a:lnTo>
                    <a:pt x="151" y="31"/>
                  </a:lnTo>
                  <a:lnTo>
                    <a:pt x="153" y="30"/>
                  </a:lnTo>
                  <a:lnTo>
                    <a:pt x="153" y="29"/>
                  </a:lnTo>
                  <a:lnTo>
                    <a:pt x="155" y="29"/>
                  </a:lnTo>
                  <a:lnTo>
                    <a:pt x="155" y="28"/>
                  </a:lnTo>
                  <a:lnTo>
                    <a:pt x="156" y="27"/>
                  </a:lnTo>
                  <a:lnTo>
                    <a:pt x="157" y="27"/>
                  </a:lnTo>
                  <a:lnTo>
                    <a:pt x="158" y="26"/>
                  </a:lnTo>
                  <a:lnTo>
                    <a:pt x="159" y="26"/>
                  </a:lnTo>
                  <a:lnTo>
                    <a:pt x="160" y="25"/>
                  </a:lnTo>
                  <a:lnTo>
                    <a:pt x="161" y="25"/>
                  </a:lnTo>
                  <a:lnTo>
                    <a:pt x="162" y="25"/>
                  </a:lnTo>
                  <a:lnTo>
                    <a:pt x="162" y="23"/>
                  </a:lnTo>
                  <a:lnTo>
                    <a:pt x="163" y="23"/>
                  </a:lnTo>
                  <a:lnTo>
                    <a:pt x="164" y="23"/>
                  </a:lnTo>
                  <a:lnTo>
                    <a:pt x="165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9" y="22"/>
                  </a:lnTo>
                  <a:lnTo>
                    <a:pt x="170" y="22"/>
                  </a:lnTo>
                  <a:lnTo>
                    <a:pt x="172" y="22"/>
                  </a:lnTo>
                  <a:lnTo>
                    <a:pt x="173" y="22"/>
                  </a:lnTo>
                  <a:lnTo>
                    <a:pt x="174" y="22"/>
                  </a:lnTo>
                  <a:lnTo>
                    <a:pt x="175" y="22"/>
                  </a:lnTo>
                  <a:lnTo>
                    <a:pt x="177" y="22"/>
                  </a:lnTo>
                  <a:lnTo>
                    <a:pt x="178" y="22"/>
                  </a:lnTo>
                  <a:lnTo>
                    <a:pt x="180" y="21"/>
                  </a:lnTo>
                  <a:lnTo>
                    <a:pt x="181" y="21"/>
                  </a:lnTo>
                  <a:lnTo>
                    <a:pt x="182" y="21"/>
                  </a:lnTo>
                  <a:lnTo>
                    <a:pt x="183" y="21"/>
                  </a:lnTo>
                  <a:lnTo>
                    <a:pt x="184" y="21"/>
                  </a:lnTo>
                  <a:lnTo>
                    <a:pt x="186" y="21"/>
                  </a:lnTo>
                  <a:lnTo>
                    <a:pt x="187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0" y="20"/>
                  </a:lnTo>
                  <a:lnTo>
                    <a:pt x="191" y="20"/>
                  </a:lnTo>
                  <a:lnTo>
                    <a:pt x="193" y="20"/>
                  </a:lnTo>
                  <a:lnTo>
                    <a:pt x="194" y="20"/>
                  </a:lnTo>
                  <a:lnTo>
                    <a:pt x="195" y="20"/>
                  </a:lnTo>
                  <a:lnTo>
                    <a:pt x="197" y="20"/>
                  </a:lnTo>
                  <a:lnTo>
                    <a:pt x="198" y="20"/>
                  </a:lnTo>
                  <a:lnTo>
                    <a:pt x="199" y="20"/>
                  </a:lnTo>
                  <a:lnTo>
                    <a:pt x="200" y="20"/>
                  </a:lnTo>
                  <a:lnTo>
                    <a:pt x="201" y="19"/>
                  </a:lnTo>
                  <a:lnTo>
                    <a:pt x="203" y="19"/>
                  </a:lnTo>
                  <a:lnTo>
                    <a:pt x="204" y="19"/>
                  </a:lnTo>
                  <a:lnTo>
                    <a:pt x="205" y="19"/>
                  </a:lnTo>
                  <a:lnTo>
                    <a:pt x="207" y="19"/>
                  </a:lnTo>
                  <a:lnTo>
                    <a:pt x="208" y="19"/>
                  </a:lnTo>
                  <a:lnTo>
                    <a:pt x="209" y="19"/>
                  </a:lnTo>
                  <a:lnTo>
                    <a:pt x="210" y="19"/>
                  </a:lnTo>
                  <a:lnTo>
                    <a:pt x="211" y="19"/>
                  </a:lnTo>
                  <a:lnTo>
                    <a:pt x="211" y="18"/>
                  </a:lnTo>
                  <a:lnTo>
                    <a:pt x="214" y="18"/>
                  </a:lnTo>
                  <a:lnTo>
                    <a:pt x="215" y="18"/>
                  </a:lnTo>
                  <a:lnTo>
                    <a:pt x="216" y="18"/>
                  </a:lnTo>
                  <a:lnTo>
                    <a:pt x="217" y="18"/>
                  </a:lnTo>
                  <a:lnTo>
                    <a:pt x="218" y="18"/>
                  </a:lnTo>
                  <a:lnTo>
                    <a:pt x="220" y="18"/>
                  </a:lnTo>
                  <a:lnTo>
                    <a:pt x="221" y="18"/>
                  </a:lnTo>
                  <a:lnTo>
                    <a:pt x="222" y="17"/>
                  </a:lnTo>
                  <a:lnTo>
                    <a:pt x="224" y="17"/>
                  </a:lnTo>
                  <a:lnTo>
                    <a:pt x="225" y="17"/>
                  </a:lnTo>
                  <a:lnTo>
                    <a:pt x="226" y="17"/>
                  </a:lnTo>
                  <a:lnTo>
                    <a:pt x="227" y="17"/>
                  </a:lnTo>
                  <a:lnTo>
                    <a:pt x="228" y="17"/>
                  </a:lnTo>
                  <a:lnTo>
                    <a:pt x="229" y="17"/>
                  </a:lnTo>
                  <a:lnTo>
                    <a:pt x="231" y="17"/>
                  </a:lnTo>
                  <a:lnTo>
                    <a:pt x="232" y="17"/>
                  </a:lnTo>
                  <a:lnTo>
                    <a:pt x="233" y="17"/>
                  </a:lnTo>
                  <a:lnTo>
                    <a:pt x="234" y="17"/>
                  </a:lnTo>
                  <a:lnTo>
                    <a:pt x="235" y="17"/>
                  </a:lnTo>
                  <a:lnTo>
                    <a:pt x="236" y="17"/>
                  </a:lnTo>
                  <a:lnTo>
                    <a:pt x="237" y="18"/>
                  </a:lnTo>
                  <a:lnTo>
                    <a:pt x="238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8" y="19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2" y="20"/>
                  </a:lnTo>
                  <a:lnTo>
                    <a:pt x="253" y="20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7" y="21"/>
                  </a:lnTo>
                  <a:lnTo>
                    <a:pt x="259" y="21"/>
                  </a:lnTo>
                  <a:lnTo>
                    <a:pt x="260" y="21"/>
                  </a:lnTo>
                  <a:lnTo>
                    <a:pt x="262" y="22"/>
                  </a:lnTo>
                  <a:lnTo>
                    <a:pt x="263" y="22"/>
                  </a:lnTo>
                  <a:lnTo>
                    <a:pt x="264" y="22"/>
                  </a:lnTo>
                  <a:lnTo>
                    <a:pt x="265" y="22"/>
                  </a:lnTo>
                  <a:lnTo>
                    <a:pt x="266" y="22"/>
                  </a:lnTo>
                  <a:lnTo>
                    <a:pt x="266" y="23"/>
                  </a:lnTo>
                  <a:lnTo>
                    <a:pt x="267" y="23"/>
                  </a:lnTo>
                  <a:lnTo>
                    <a:pt x="268" y="23"/>
                  </a:lnTo>
                  <a:lnTo>
                    <a:pt x="269" y="23"/>
                  </a:lnTo>
                  <a:lnTo>
                    <a:pt x="270" y="23"/>
                  </a:lnTo>
                  <a:lnTo>
                    <a:pt x="272" y="25"/>
                  </a:lnTo>
                  <a:lnTo>
                    <a:pt x="273" y="25"/>
                  </a:lnTo>
                  <a:lnTo>
                    <a:pt x="274" y="25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7" y="27"/>
                  </a:lnTo>
                  <a:lnTo>
                    <a:pt x="278" y="27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9"/>
                  </a:lnTo>
                  <a:lnTo>
                    <a:pt x="281" y="29"/>
                  </a:lnTo>
                  <a:lnTo>
                    <a:pt x="281" y="30"/>
                  </a:lnTo>
                  <a:lnTo>
                    <a:pt x="282" y="30"/>
                  </a:lnTo>
                  <a:lnTo>
                    <a:pt x="283" y="31"/>
                  </a:lnTo>
                  <a:lnTo>
                    <a:pt x="284" y="31"/>
                  </a:lnTo>
                  <a:lnTo>
                    <a:pt x="284" y="32"/>
                  </a:lnTo>
                  <a:lnTo>
                    <a:pt x="285" y="32"/>
                  </a:lnTo>
                  <a:lnTo>
                    <a:pt x="286" y="32"/>
                  </a:lnTo>
                  <a:lnTo>
                    <a:pt x="286" y="33"/>
                  </a:lnTo>
                  <a:lnTo>
                    <a:pt x="287" y="33"/>
                  </a:lnTo>
                  <a:lnTo>
                    <a:pt x="288" y="33"/>
                  </a:lnTo>
                  <a:lnTo>
                    <a:pt x="289" y="33"/>
                  </a:lnTo>
                  <a:lnTo>
                    <a:pt x="289" y="34"/>
                  </a:lnTo>
                  <a:lnTo>
                    <a:pt x="290" y="34"/>
                  </a:lnTo>
                  <a:lnTo>
                    <a:pt x="291" y="34"/>
                  </a:lnTo>
                  <a:lnTo>
                    <a:pt x="292" y="34"/>
                  </a:lnTo>
                  <a:lnTo>
                    <a:pt x="293" y="34"/>
                  </a:lnTo>
                  <a:lnTo>
                    <a:pt x="294" y="34"/>
                  </a:lnTo>
                  <a:lnTo>
                    <a:pt x="296" y="34"/>
                  </a:lnTo>
                  <a:lnTo>
                    <a:pt x="297" y="35"/>
                  </a:lnTo>
                  <a:lnTo>
                    <a:pt x="298" y="35"/>
                  </a:lnTo>
                  <a:lnTo>
                    <a:pt x="299" y="35"/>
                  </a:lnTo>
                  <a:lnTo>
                    <a:pt x="300" y="35"/>
                  </a:lnTo>
                  <a:lnTo>
                    <a:pt x="301" y="35"/>
                  </a:lnTo>
                  <a:lnTo>
                    <a:pt x="303" y="35"/>
                  </a:lnTo>
                  <a:lnTo>
                    <a:pt x="304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8" y="35"/>
                  </a:lnTo>
                  <a:lnTo>
                    <a:pt x="309" y="35"/>
                  </a:lnTo>
                  <a:lnTo>
                    <a:pt x="310" y="35"/>
                  </a:lnTo>
                  <a:lnTo>
                    <a:pt x="311" y="36"/>
                  </a:lnTo>
                  <a:lnTo>
                    <a:pt x="313" y="36"/>
                  </a:lnTo>
                  <a:lnTo>
                    <a:pt x="314" y="36"/>
                  </a:lnTo>
                  <a:lnTo>
                    <a:pt x="315" y="36"/>
                  </a:lnTo>
                  <a:lnTo>
                    <a:pt x="316" y="36"/>
                  </a:lnTo>
                  <a:lnTo>
                    <a:pt x="317" y="36"/>
                  </a:lnTo>
                  <a:lnTo>
                    <a:pt x="318" y="36"/>
                  </a:lnTo>
                  <a:lnTo>
                    <a:pt x="319" y="36"/>
                  </a:lnTo>
                  <a:lnTo>
                    <a:pt x="320" y="36"/>
                  </a:lnTo>
                  <a:lnTo>
                    <a:pt x="321" y="36"/>
                  </a:lnTo>
                  <a:lnTo>
                    <a:pt x="320" y="36"/>
                  </a:lnTo>
                  <a:lnTo>
                    <a:pt x="321" y="36"/>
                  </a:lnTo>
                  <a:lnTo>
                    <a:pt x="322" y="36"/>
                  </a:lnTo>
                  <a:lnTo>
                    <a:pt x="322" y="35"/>
                  </a:lnTo>
                  <a:lnTo>
                    <a:pt x="323" y="35"/>
                  </a:lnTo>
                  <a:lnTo>
                    <a:pt x="324" y="35"/>
                  </a:lnTo>
                  <a:lnTo>
                    <a:pt x="325" y="35"/>
                  </a:lnTo>
                  <a:lnTo>
                    <a:pt x="326" y="34"/>
                  </a:lnTo>
                  <a:lnTo>
                    <a:pt x="327" y="34"/>
                  </a:lnTo>
                  <a:lnTo>
                    <a:pt x="328" y="33"/>
                  </a:lnTo>
                  <a:lnTo>
                    <a:pt x="329" y="33"/>
                  </a:lnTo>
                  <a:lnTo>
                    <a:pt x="330" y="33"/>
                  </a:lnTo>
                  <a:lnTo>
                    <a:pt x="330" y="32"/>
                  </a:lnTo>
                  <a:lnTo>
                    <a:pt x="331" y="32"/>
                  </a:lnTo>
                  <a:lnTo>
                    <a:pt x="332" y="32"/>
                  </a:lnTo>
                  <a:lnTo>
                    <a:pt x="333" y="31"/>
                  </a:lnTo>
                  <a:lnTo>
                    <a:pt x="334" y="31"/>
                  </a:lnTo>
                  <a:lnTo>
                    <a:pt x="335" y="30"/>
                  </a:lnTo>
                  <a:lnTo>
                    <a:pt x="336" y="30"/>
                  </a:lnTo>
                  <a:lnTo>
                    <a:pt x="338" y="30"/>
                  </a:lnTo>
                  <a:lnTo>
                    <a:pt x="339" y="30"/>
                  </a:lnTo>
                  <a:lnTo>
                    <a:pt x="340" y="30"/>
                  </a:lnTo>
                  <a:lnTo>
                    <a:pt x="341" y="29"/>
                  </a:lnTo>
                  <a:lnTo>
                    <a:pt x="342" y="29"/>
                  </a:lnTo>
                  <a:lnTo>
                    <a:pt x="343" y="29"/>
                  </a:lnTo>
                  <a:lnTo>
                    <a:pt x="344" y="29"/>
                  </a:lnTo>
                  <a:lnTo>
                    <a:pt x="345" y="29"/>
                  </a:lnTo>
                  <a:lnTo>
                    <a:pt x="344" y="29"/>
                  </a:lnTo>
                  <a:lnTo>
                    <a:pt x="345" y="29"/>
                  </a:lnTo>
                  <a:lnTo>
                    <a:pt x="346" y="29"/>
                  </a:lnTo>
                  <a:lnTo>
                    <a:pt x="347" y="29"/>
                  </a:lnTo>
                  <a:lnTo>
                    <a:pt x="348" y="29"/>
                  </a:lnTo>
                  <a:lnTo>
                    <a:pt x="349" y="29"/>
                  </a:lnTo>
                  <a:lnTo>
                    <a:pt x="350" y="29"/>
                  </a:lnTo>
                  <a:lnTo>
                    <a:pt x="351" y="29"/>
                  </a:lnTo>
                  <a:lnTo>
                    <a:pt x="352" y="29"/>
                  </a:lnTo>
                  <a:lnTo>
                    <a:pt x="353" y="29"/>
                  </a:lnTo>
                  <a:lnTo>
                    <a:pt x="354" y="29"/>
                  </a:lnTo>
                  <a:lnTo>
                    <a:pt x="355" y="29"/>
                  </a:lnTo>
                  <a:lnTo>
                    <a:pt x="356" y="29"/>
                  </a:lnTo>
                  <a:lnTo>
                    <a:pt x="357" y="29"/>
                  </a:lnTo>
                  <a:lnTo>
                    <a:pt x="358" y="29"/>
                  </a:lnTo>
                  <a:lnTo>
                    <a:pt x="359" y="29"/>
                  </a:lnTo>
                  <a:lnTo>
                    <a:pt x="360" y="29"/>
                  </a:lnTo>
                  <a:lnTo>
                    <a:pt x="361" y="29"/>
                  </a:lnTo>
                  <a:lnTo>
                    <a:pt x="362" y="30"/>
                  </a:lnTo>
                  <a:lnTo>
                    <a:pt x="363" y="30"/>
                  </a:lnTo>
                  <a:lnTo>
                    <a:pt x="364" y="30"/>
                  </a:lnTo>
                  <a:lnTo>
                    <a:pt x="365" y="30"/>
                  </a:lnTo>
                  <a:lnTo>
                    <a:pt x="366" y="30"/>
                  </a:lnTo>
                  <a:lnTo>
                    <a:pt x="367" y="30"/>
                  </a:lnTo>
                  <a:lnTo>
                    <a:pt x="368" y="30"/>
                  </a:lnTo>
                  <a:lnTo>
                    <a:pt x="369" y="31"/>
                  </a:lnTo>
                  <a:lnTo>
                    <a:pt x="370" y="31"/>
                  </a:lnTo>
                  <a:lnTo>
                    <a:pt x="371" y="31"/>
                  </a:lnTo>
                  <a:lnTo>
                    <a:pt x="373" y="31"/>
                  </a:lnTo>
                  <a:lnTo>
                    <a:pt x="374" y="31"/>
                  </a:lnTo>
                  <a:lnTo>
                    <a:pt x="375" y="32"/>
                  </a:lnTo>
                  <a:lnTo>
                    <a:pt x="377" y="32"/>
                  </a:lnTo>
                  <a:lnTo>
                    <a:pt x="378" y="32"/>
                  </a:lnTo>
                  <a:lnTo>
                    <a:pt x="379" y="32"/>
                  </a:lnTo>
                  <a:lnTo>
                    <a:pt x="380" y="32"/>
                  </a:lnTo>
                  <a:lnTo>
                    <a:pt x="381" y="32"/>
                  </a:lnTo>
                  <a:lnTo>
                    <a:pt x="382" y="33"/>
                  </a:lnTo>
                  <a:lnTo>
                    <a:pt x="384" y="33"/>
                  </a:lnTo>
                  <a:lnTo>
                    <a:pt x="385" y="33"/>
                  </a:lnTo>
                  <a:lnTo>
                    <a:pt x="386" y="33"/>
                  </a:lnTo>
                  <a:lnTo>
                    <a:pt x="387" y="33"/>
                  </a:lnTo>
                  <a:lnTo>
                    <a:pt x="388" y="33"/>
                  </a:lnTo>
                  <a:lnTo>
                    <a:pt x="389" y="34"/>
                  </a:lnTo>
                  <a:lnTo>
                    <a:pt x="390" y="34"/>
                  </a:lnTo>
                  <a:lnTo>
                    <a:pt x="391" y="34"/>
                  </a:lnTo>
                  <a:lnTo>
                    <a:pt x="392" y="34"/>
                  </a:lnTo>
                  <a:lnTo>
                    <a:pt x="393" y="34"/>
                  </a:lnTo>
                  <a:lnTo>
                    <a:pt x="394" y="34"/>
                  </a:lnTo>
                  <a:lnTo>
                    <a:pt x="396" y="35"/>
                  </a:lnTo>
                  <a:lnTo>
                    <a:pt x="397" y="35"/>
                  </a:lnTo>
                  <a:lnTo>
                    <a:pt x="398" y="35"/>
                  </a:lnTo>
                  <a:lnTo>
                    <a:pt x="400" y="35"/>
                  </a:lnTo>
                  <a:lnTo>
                    <a:pt x="401" y="35"/>
                  </a:lnTo>
                  <a:lnTo>
                    <a:pt x="402" y="36"/>
                  </a:lnTo>
                  <a:lnTo>
                    <a:pt x="404" y="36"/>
                  </a:lnTo>
                  <a:lnTo>
                    <a:pt x="405" y="36"/>
                  </a:lnTo>
                  <a:lnTo>
                    <a:pt x="406" y="36"/>
                  </a:lnTo>
                  <a:lnTo>
                    <a:pt x="408" y="36"/>
                  </a:lnTo>
                  <a:lnTo>
                    <a:pt x="409" y="37"/>
                  </a:lnTo>
                  <a:lnTo>
                    <a:pt x="410" y="37"/>
                  </a:lnTo>
                  <a:lnTo>
                    <a:pt x="411" y="37"/>
                  </a:lnTo>
                  <a:lnTo>
                    <a:pt x="412" y="37"/>
                  </a:lnTo>
                  <a:lnTo>
                    <a:pt x="413" y="37"/>
                  </a:lnTo>
                  <a:lnTo>
                    <a:pt x="414" y="37"/>
                  </a:lnTo>
                  <a:lnTo>
                    <a:pt x="415" y="37"/>
                  </a:lnTo>
                  <a:lnTo>
                    <a:pt x="416" y="37"/>
                  </a:lnTo>
                  <a:lnTo>
                    <a:pt x="418" y="37"/>
                  </a:lnTo>
                  <a:lnTo>
                    <a:pt x="419" y="37"/>
                  </a:lnTo>
                  <a:lnTo>
                    <a:pt x="420" y="37"/>
                  </a:lnTo>
                  <a:lnTo>
                    <a:pt x="421" y="37"/>
                  </a:lnTo>
                  <a:lnTo>
                    <a:pt x="422" y="37"/>
                  </a:lnTo>
                  <a:lnTo>
                    <a:pt x="423" y="37"/>
                  </a:lnTo>
                  <a:lnTo>
                    <a:pt x="424" y="37"/>
                  </a:lnTo>
                  <a:lnTo>
                    <a:pt x="425" y="37"/>
                  </a:lnTo>
                  <a:lnTo>
                    <a:pt x="426" y="36"/>
                  </a:lnTo>
                  <a:lnTo>
                    <a:pt x="427" y="36"/>
                  </a:lnTo>
                  <a:lnTo>
                    <a:pt x="428" y="36"/>
                  </a:lnTo>
                  <a:lnTo>
                    <a:pt x="429" y="36"/>
                  </a:lnTo>
                  <a:lnTo>
                    <a:pt x="430" y="36"/>
                  </a:lnTo>
                  <a:lnTo>
                    <a:pt x="431" y="35"/>
                  </a:lnTo>
                  <a:lnTo>
                    <a:pt x="432" y="35"/>
                  </a:lnTo>
                  <a:lnTo>
                    <a:pt x="433" y="35"/>
                  </a:lnTo>
                  <a:lnTo>
                    <a:pt x="434" y="35"/>
                  </a:lnTo>
                  <a:lnTo>
                    <a:pt x="435" y="34"/>
                  </a:lnTo>
                  <a:lnTo>
                    <a:pt x="436" y="34"/>
                  </a:lnTo>
                  <a:lnTo>
                    <a:pt x="437" y="34"/>
                  </a:lnTo>
                  <a:lnTo>
                    <a:pt x="438" y="33"/>
                  </a:lnTo>
                  <a:lnTo>
                    <a:pt x="439" y="33"/>
                  </a:lnTo>
                  <a:lnTo>
                    <a:pt x="440" y="33"/>
                  </a:lnTo>
                  <a:lnTo>
                    <a:pt x="441" y="32"/>
                  </a:lnTo>
                  <a:lnTo>
                    <a:pt x="442" y="32"/>
                  </a:lnTo>
                  <a:lnTo>
                    <a:pt x="443" y="31"/>
                  </a:lnTo>
                  <a:lnTo>
                    <a:pt x="444" y="31"/>
                  </a:lnTo>
                  <a:lnTo>
                    <a:pt x="445" y="31"/>
                  </a:lnTo>
                  <a:lnTo>
                    <a:pt x="445" y="30"/>
                  </a:lnTo>
                  <a:lnTo>
                    <a:pt x="446" y="30"/>
                  </a:lnTo>
                  <a:lnTo>
                    <a:pt x="447" y="29"/>
                  </a:lnTo>
                  <a:lnTo>
                    <a:pt x="448" y="29"/>
                  </a:lnTo>
                  <a:lnTo>
                    <a:pt x="449" y="29"/>
                  </a:lnTo>
                  <a:lnTo>
                    <a:pt x="450" y="29"/>
                  </a:lnTo>
                  <a:lnTo>
                    <a:pt x="450" y="31"/>
                  </a:lnTo>
                  <a:lnTo>
                    <a:pt x="450" y="33"/>
                  </a:lnTo>
                  <a:lnTo>
                    <a:pt x="450" y="34"/>
                  </a:lnTo>
                  <a:lnTo>
                    <a:pt x="449" y="35"/>
                  </a:lnTo>
                  <a:lnTo>
                    <a:pt x="449" y="36"/>
                  </a:lnTo>
                  <a:lnTo>
                    <a:pt x="449" y="37"/>
                  </a:lnTo>
                  <a:lnTo>
                    <a:pt x="448" y="37"/>
                  </a:lnTo>
                  <a:lnTo>
                    <a:pt x="447" y="38"/>
                  </a:lnTo>
                  <a:lnTo>
                    <a:pt x="446" y="39"/>
                  </a:lnTo>
                  <a:lnTo>
                    <a:pt x="443" y="40"/>
                  </a:lnTo>
                  <a:lnTo>
                    <a:pt x="442" y="41"/>
                  </a:lnTo>
                  <a:lnTo>
                    <a:pt x="442" y="42"/>
                  </a:lnTo>
                  <a:lnTo>
                    <a:pt x="442" y="43"/>
                  </a:lnTo>
                  <a:lnTo>
                    <a:pt x="441" y="43"/>
                  </a:lnTo>
                  <a:lnTo>
                    <a:pt x="442" y="41"/>
                  </a:lnTo>
                  <a:lnTo>
                    <a:pt x="441" y="43"/>
                  </a:lnTo>
                  <a:lnTo>
                    <a:pt x="440" y="44"/>
                  </a:lnTo>
                  <a:lnTo>
                    <a:pt x="439" y="45"/>
                  </a:lnTo>
                  <a:lnTo>
                    <a:pt x="438" y="46"/>
                  </a:lnTo>
                  <a:lnTo>
                    <a:pt x="436" y="47"/>
                  </a:lnTo>
                  <a:lnTo>
                    <a:pt x="435" y="47"/>
                  </a:lnTo>
                  <a:lnTo>
                    <a:pt x="431" y="46"/>
                  </a:lnTo>
                  <a:lnTo>
                    <a:pt x="429" y="48"/>
                  </a:lnTo>
                  <a:lnTo>
                    <a:pt x="427" y="49"/>
                  </a:lnTo>
                  <a:lnTo>
                    <a:pt x="426" y="49"/>
                  </a:lnTo>
                  <a:lnTo>
                    <a:pt x="427" y="50"/>
                  </a:lnTo>
                  <a:lnTo>
                    <a:pt x="427" y="51"/>
                  </a:lnTo>
                  <a:lnTo>
                    <a:pt x="427" y="52"/>
                  </a:lnTo>
                  <a:lnTo>
                    <a:pt x="427" y="51"/>
                  </a:lnTo>
                  <a:lnTo>
                    <a:pt x="426" y="50"/>
                  </a:lnTo>
                  <a:lnTo>
                    <a:pt x="426" y="49"/>
                  </a:lnTo>
                  <a:lnTo>
                    <a:pt x="424" y="50"/>
                  </a:lnTo>
                  <a:lnTo>
                    <a:pt x="423" y="51"/>
                  </a:lnTo>
                  <a:lnTo>
                    <a:pt x="421" y="50"/>
                  </a:lnTo>
                  <a:lnTo>
                    <a:pt x="419" y="49"/>
                  </a:lnTo>
                  <a:lnTo>
                    <a:pt x="418" y="48"/>
                  </a:lnTo>
                  <a:lnTo>
                    <a:pt x="416" y="47"/>
                  </a:lnTo>
                  <a:lnTo>
                    <a:pt x="414" y="48"/>
                  </a:lnTo>
                  <a:lnTo>
                    <a:pt x="413" y="48"/>
                  </a:lnTo>
                  <a:lnTo>
                    <a:pt x="412" y="48"/>
                  </a:lnTo>
                  <a:lnTo>
                    <a:pt x="409" y="49"/>
                  </a:lnTo>
                  <a:lnTo>
                    <a:pt x="406" y="50"/>
                  </a:lnTo>
                  <a:lnTo>
                    <a:pt x="404" y="50"/>
                  </a:lnTo>
                  <a:lnTo>
                    <a:pt x="403" y="49"/>
                  </a:lnTo>
                  <a:lnTo>
                    <a:pt x="403" y="48"/>
                  </a:lnTo>
                  <a:lnTo>
                    <a:pt x="402" y="48"/>
                  </a:lnTo>
                  <a:lnTo>
                    <a:pt x="402" y="49"/>
                  </a:lnTo>
                  <a:lnTo>
                    <a:pt x="401" y="49"/>
                  </a:lnTo>
                  <a:lnTo>
                    <a:pt x="401" y="48"/>
                  </a:lnTo>
                  <a:lnTo>
                    <a:pt x="402" y="48"/>
                  </a:lnTo>
                  <a:lnTo>
                    <a:pt x="402" y="47"/>
                  </a:lnTo>
                  <a:lnTo>
                    <a:pt x="403" y="47"/>
                  </a:lnTo>
                  <a:lnTo>
                    <a:pt x="403" y="46"/>
                  </a:lnTo>
                  <a:lnTo>
                    <a:pt x="403" y="44"/>
                  </a:lnTo>
                  <a:lnTo>
                    <a:pt x="403" y="43"/>
                  </a:lnTo>
                  <a:lnTo>
                    <a:pt x="402" y="41"/>
                  </a:lnTo>
                  <a:lnTo>
                    <a:pt x="399" y="40"/>
                  </a:lnTo>
                  <a:lnTo>
                    <a:pt x="399" y="39"/>
                  </a:lnTo>
                  <a:lnTo>
                    <a:pt x="397" y="39"/>
                  </a:lnTo>
                  <a:lnTo>
                    <a:pt x="396" y="40"/>
                  </a:lnTo>
                  <a:lnTo>
                    <a:pt x="396" y="41"/>
                  </a:lnTo>
                  <a:lnTo>
                    <a:pt x="395" y="41"/>
                  </a:lnTo>
                  <a:lnTo>
                    <a:pt x="395" y="42"/>
                  </a:lnTo>
                  <a:lnTo>
                    <a:pt x="394" y="42"/>
                  </a:lnTo>
                  <a:lnTo>
                    <a:pt x="393" y="44"/>
                  </a:lnTo>
                  <a:lnTo>
                    <a:pt x="390" y="45"/>
                  </a:lnTo>
                  <a:lnTo>
                    <a:pt x="388" y="45"/>
                  </a:lnTo>
                  <a:lnTo>
                    <a:pt x="385" y="42"/>
                  </a:lnTo>
                  <a:lnTo>
                    <a:pt x="384" y="40"/>
                  </a:lnTo>
                  <a:lnTo>
                    <a:pt x="382" y="38"/>
                  </a:lnTo>
                  <a:lnTo>
                    <a:pt x="380" y="36"/>
                  </a:lnTo>
                  <a:lnTo>
                    <a:pt x="379" y="37"/>
                  </a:lnTo>
                  <a:lnTo>
                    <a:pt x="379" y="38"/>
                  </a:lnTo>
                  <a:lnTo>
                    <a:pt x="379" y="39"/>
                  </a:lnTo>
                  <a:lnTo>
                    <a:pt x="380" y="41"/>
                  </a:lnTo>
                  <a:lnTo>
                    <a:pt x="381" y="42"/>
                  </a:lnTo>
                  <a:lnTo>
                    <a:pt x="381" y="43"/>
                  </a:lnTo>
                  <a:lnTo>
                    <a:pt x="382" y="45"/>
                  </a:lnTo>
                  <a:lnTo>
                    <a:pt x="383" y="46"/>
                  </a:lnTo>
                  <a:lnTo>
                    <a:pt x="380" y="49"/>
                  </a:lnTo>
                  <a:lnTo>
                    <a:pt x="375" y="52"/>
                  </a:lnTo>
                  <a:lnTo>
                    <a:pt x="361" y="52"/>
                  </a:lnTo>
                  <a:lnTo>
                    <a:pt x="361" y="54"/>
                  </a:lnTo>
                  <a:lnTo>
                    <a:pt x="361" y="55"/>
                  </a:lnTo>
                  <a:lnTo>
                    <a:pt x="361" y="82"/>
                  </a:lnTo>
                  <a:lnTo>
                    <a:pt x="361" y="91"/>
                  </a:lnTo>
                  <a:lnTo>
                    <a:pt x="361" y="99"/>
                  </a:lnTo>
                  <a:lnTo>
                    <a:pt x="361" y="112"/>
                  </a:lnTo>
                  <a:lnTo>
                    <a:pt x="361" y="128"/>
                  </a:lnTo>
                  <a:lnTo>
                    <a:pt x="361" y="155"/>
                  </a:lnTo>
                  <a:lnTo>
                    <a:pt x="336" y="177"/>
                  </a:lnTo>
                  <a:lnTo>
                    <a:pt x="335" y="180"/>
                  </a:lnTo>
                  <a:lnTo>
                    <a:pt x="338" y="180"/>
                  </a:lnTo>
                  <a:lnTo>
                    <a:pt x="329" y="187"/>
                  </a:lnTo>
                  <a:lnTo>
                    <a:pt x="326" y="190"/>
                  </a:lnTo>
                  <a:lnTo>
                    <a:pt x="324" y="194"/>
                  </a:lnTo>
                  <a:lnTo>
                    <a:pt x="315" y="211"/>
                  </a:lnTo>
                  <a:lnTo>
                    <a:pt x="316" y="212"/>
                  </a:lnTo>
                  <a:lnTo>
                    <a:pt x="317" y="212"/>
                  </a:lnTo>
                  <a:lnTo>
                    <a:pt x="316" y="213"/>
                  </a:lnTo>
                  <a:lnTo>
                    <a:pt x="315" y="213"/>
                  </a:lnTo>
                  <a:lnTo>
                    <a:pt x="315" y="214"/>
                  </a:lnTo>
                  <a:lnTo>
                    <a:pt x="309" y="222"/>
                  </a:lnTo>
                  <a:lnTo>
                    <a:pt x="328" y="222"/>
                  </a:lnTo>
                  <a:lnTo>
                    <a:pt x="327" y="212"/>
                  </a:lnTo>
                  <a:lnTo>
                    <a:pt x="358" y="212"/>
                  </a:lnTo>
                  <a:lnTo>
                    <a:pt x="359" y="212"/>
                  </a:lnTo>
                  <a:lnTo>
                    <a:pt x="363" y="212"/>
                  </a:lnTo>
                  <a:lnTo>
                    <a:pt x="413" y="212"/>
                  </a:lnTo>
                  <a:lnTo>
                    <a:pt x="408" y="205"/>
                  </a:lnTo>
                  <a:lnTo>
                    <a:pt x="402" y="195"/>
                  </a:lnTo>
                  <a:lnTo>
                    <a:pt x="401" y="194"/>
                  </a:lnTo>
                  <a:lnTo>
                    <a:pt x="411" y="194"/>
                  </a:lnTo>
                  <a:lnTo>
                    <a:pt x="415" y="197"/>
                  </a:lnTo>
                  <a:lnTo>
                    <a:pt x="416" y="198"/>
                  </a:lnTo>
                  <a:lnTo>
                    <a:pt x="421" y="201"/>
                  </a:lnTo>
                  <a:lnTo>
                    <a:pt x="426" y="205"/>
                  </a:lnTo>
                  <a:lnTo>
                    <a:pt x="434" y="211"/>
                  </a:lnTo>
                  <a:lnTo>
                    <a:pt x="431" y="209"/>
                  </a:lnTo>
                  <a:lnTo>
                    <a:pt x="434" y="211"/>
                  </a:lnTo>
                  <a:lnTo>
                    <a:pt x="439" y="210"/>
                  </a:lnTo>
                  <a:lnTo>
                    <a:pt x="439" y="209"/>
                  </a:lnTo>
                  <a:lnTo>
                    <a:pt x="440" y="209"/>
                  </a:lnTo>
                  <a:lnTo>
                    <a:pt x="445" y="217"/>
                  </a:lnTo>
                  <a:lnTo>
                    <a:pt x="479" y="217"/>
                  </a:lnTo>
                  <a:lnTo>
                    <a:pt x="479" y="164"/>
                  </a:lnTo>
                  <a:lnTo>
                    <a:pt x="479" y="160"/>
                  </a:lnTo>
                  <a:lnTo>
                    <a:pt x="493" y="160"/>
                  </a:lnTo>
                  <a:lnTo>
                    <a:pt x="492" y="153"/>
                  </a:lnTo>
                  <a:lnTo>
                    <a:pt x="602" y="158"/>
                  </a:lnTo>
                  <a:lnTo>
                    <a:pt x="604" y="158"/>
                  </a:lnTo>
                  <a:lnTo>
                    <a:pt x="612" y="159"/>
                  </a:lnTo>
                  <a:lnTo>
                    <a:pt x="613" y="158"/>
                  </a:lnTo>
                  <a:lnTo>
                    <a:pt x="641" y="159"/>
                  </a:lnTo>
                  <a:lnTo>
                    <a:pt x="641" y="160"/>
                  </a:lnTo>
                  <a:lnTo>
                    <a:pt x="647" y="160"/>
                  </a:lnTo>
                  <a:lnTo>
                    <a:pt x="649" y="160"/>
                  </a:lnTo>
                  <a:lnTo>
                    <a:pt x="651" y="160"/>
                  </a:lnTo>
                  <a:lnTo>
                    <a:pt x="652" y="161"/>
                  </a:lnTo>
                  <a:lnTo>
                    <a:pt x="656" y="161"/>
                  </a:lnTo>
                  <a:lnTo>
                    <a:pt x="660" y="163"/>
                  </a:lnTo>
                  <a:lnTo>
                    <a:pt x="662" y="164"/>
                  </a:lnTo>
                  <a:lnTo>
                    <a:pt x="660" y="170"/>
                  </a:lnTo>
                  <a:lnTo>
                    <a:pt x="659" y="172"/>
                  </a:lnTo>
                  <a:lnTo>
                    <a:pt x="659" y="175"/>
                  </a:lnTo>
                  <a:lnTo>
                    <a:pt x="659" y="178"/>
                  </a:lnTo>
                  <a:lnTo>
                    <a:pt x="657" y="180"/>
                  </a:lnTo>
                  <a:lnTo>
                    <a:pt x="657" y="182"/>
                  </a:lnTo>
                  <a:lnTo>
                    <a:pt x="659" y="185"/>
                  </a:lnTo>
                  <a:lnTo>
                    <a:pt x="659" y="191"/>
                  </a:lnTo>
                  <a:lnTo>
                    <a:pt x="659" y="193"/>
                  </a:lnTo>
                  <a:lnTo>
                    <a:pt x="659" y="194"/>
                  </a:lnTo>
                  <a:lnTo>
                    <a:pt x="659" y="195"/>
                  </a:lnTo>
                  <a:lnTo>
                    <a:pt x="659" y="196"/>
                  </a:lnTo>
                  <a:lnTo>
                    <a:pt x="657" y="198"/>
                  </a:lnTo>
                  <a:lnTo>
                    <a:pt x="657" y="200"/>
                  </a:lnTo>
                  <a:lnTo>
                    <a:pt x="657" y="201"/>
                  </a:lnTo>
                  <a:lnTo>
                    <a:pt x="656" y="202"/>
                  </a:lnTo>
                  <a:lnTo>
                    <a:pt x="655" y="204"/>
                  </a:lnTo>
                  <a:lnTo>
                    <a:pt x="654" y="205"/>
                  </a:lnTo>
                  <a:lnTo>
                    <a:pt x="654" y="206"/>
                  </a:lnTo>
                  <a:lnTo>
                    <a:pt x="653" y="208"/>
                  </a:lnTo>
                  <a:lnTo>
                    <a:pt x="652" y="210"/>
                  </a:lnTo>
                  <a:lnTo>
                    <a:pt x="651" y="212"/>
                  </a:lnTo>
                  <a:lnTo>
                    <a:pt x="650" y="213"/>
                  </a:lnTo>
                  <a:lnTo>
                    <a:pt x="649" y="215"/>
                  </a:lnTo>
                  <a:lnTo>
                    <a:pt x="649" y="216"/>
                  </a:lnTo>
                  <a:lnTo>
                    <a:pt x="648" y="218"/>
                  </a:lnTo>
                  <a:lnTo>
                    <a:pt x="647" y="220"/>
                  </a:lnTo>
                  <a:lnTo>
                    <a:pt x="646" y="221"/>
                  </a:lnTo>
                  <a:lnTo>
                    <a:pt x="645" y="223"/>
                  </a:lnTo>
                  <a:lnTo>
                    <a:pt x="645" y="224"/>
                  </a:lnTo>
                  <a:lnTo>
                    <a:pt x="644" y="225"/>
                  </a:lnTo>
                  <a:lnTo>
                    <a:pt x="644" y="226"/>
                  </a:lnTo>
                  <a:lnTo>
                    <a:pt x="643" y="227"/>
                  </a:lnTo>
                  <a:lnTo>
                    <a:pt x="642" y="229"/>
                  </a:lnTo>
                  <a:lnTo>
                    <a:pt x="641" y="231"/>
                  </a:lnTo>
                  <a:lnTo>
                    <a:pt x="640" y="232"/>
                  </a:lnTo>
                  <a:lnTo>
                    <a:pt x="640" y="234"/>
                  </a:lnTo>
                  <a:lnTo>
                    <a:pt x="639" y="235"/>
                  </a:lnTo>
                  <a:lnTo>
                    <a:pt x="638" y="237"/>
                  </a:lnTo>
                  <a:lnTo>
                    <a:pt x="637" y="238"/>
                  </a:lnTo>
                  <a:lnTo>
                    <a:pt x="637" y="239"/>
                  </a:lnTo>
                  <a:lnTo>
                    <a:pt x="638" y="239"/>
                  </a:lnTo>
                  <a:lnTo>
                    <a:pt x="639" y="239"/>
                  </a:lnTo>
                  <a:lnTo>
                    <a:pt x="640" y="239"/>
                  </a:lnTo>
                  <a:lnTo>
                    <a:pt x="641" y="239"/>
                  </a:lnTo>
                  <a:lnTo>
                    <a:pt x="642" y="239"/>
                  </a:lnTo>
                  <a:lnTo>
                    <a:pt x="642" y="240"/>
                  </a:lnTo>
                  <a:lnTo>
                    <a:pt x="643" y="240"/>
                  </a:lnTo>
                  <a:lnTo>
                    <a:pt x="643" y="241"/>
                  </a:lnTo>
                  <a:lnTo>
                    <a:pt x="643" y="242"/>
                  </a:lnTo>
                  <a:lnTo>
                    <a:pt x="643" y="243"/>
                  </a:lnTo>
                  <a:lnTo>
                    <a:pt x="643" y="244"/>
                  </a:lnTo>
                  <a:lnTo>
                    <a:pt x="644" y="244"/>
                  </a:lnTo>
                  <a:lnTo>
                    <a:pt x="644" y="245"/>
                  </a:lnTo>
                  <a:lnTo>
                    <a:pt x="644" y="246"/>
                  </a:lnTo>
                  <a:lnTo>
                    <a:pt x="645" y="247"/>
                  </a:lnTo>
                  <a:lnTo>
                    <a:pt x="645" y="248"/>
                  </a:lnTo>
                  <a:lnTo>
                    <a:pt x="646" y="248"/>
                  </a:lnTo>
                  <a:lnTo>
                    <a:pt x="647" y="248"/>
                  </a:lnTo>
                  <a:lnTo>
                    <a:pt x="647" y="247"/>
                  </a:lnTo>
                  <a:lnTo>
                    <a:pt x="647" y="246"/>
                  </a:lnTo>
                  <a:lnTo>
                    <a:pt x="648" y="246"/>
                  </a:lnTo>
                  <a:lnTo>
                    <a:pt x="649" y="246"/>
                  </a:lnTo>
                  <a:lnTo>
                    <a:pt x="650" y="246"/>
                  </a:lnTo>
                  <a:lnTo>
                    <a:pt x="650" y="247"/>
                  </a:lnTo>
                  <a:lnTo>
                    <a:pt x="650" y="248"/>
                  </a:lnTo>
                  <a:lnTo>
                    <a:pt x="650" y="249"/>
                  </a:lnTo>
                  <a:lnTo>
                    <a:pt x="651" y="249"/>
                  </a:lnTo>
                  <a:lnTo>
                    <a:pt x="652" y="249"/>
                  </a:lnTo>
                  <a:lnTo>
                    <a:pt x="653" y="248"/>
                  </a:lnTo>
                  <a:lnTo>
                    <a:pt x="654" y="247"/>
                  </a:lnTo>
                  <a:lnTo>
                    <a:pt x="655" y="247"/>
                  </a:lnTo>
                  <a:lnTo>
                    <a:pt x="655" y="246"/>
                  </a:lnTo>
                  <a:lnTo>
                    <a:pt x="656" y="246"/>
                  </a:lnTo>
                  <a:lnTo>
                    <a:pt x="657" y="247"/>
                  </a:lnTo>
                  <a:lnTo>
                    <a:pt x="659" y="247"/>
                  </a:lnTo>
                  <a:lnTo>
                    <a:pt x="657" y="248"/>
                  </a:lnTo>
                  <a:lnTo>
                    <a:pt x="657" y="249"/>
                  </a:lnTo>
                  <a:lnTo>
                    <a:pt x="657" y="250"/>
                  </a:lnTo>
                  <a:lnTo>
                    <a:pt x="657" y="252"/>
                  </a:lnTo>
                  <a:lnTo>
                    <a:pt x="656" y="252"/>
                  </a:lnTo>
                  <a:lnTo>
                    <a:pt x="657" y="253"/>
                  </a:lnTo>
                  <a:lnTo>
                    <a:pt x="659" y="253"/>
                  </a:lnTo>
                  <a:lnTo>
                    <a:pt x="660" y="252"/>
                  </a:lnTo>
                  <a:lnTo>
                    <a:pt x="661" y="252"/>
                  </a:lnTo>
                  <a:lnTo>
                    <a:pt x="662" y="252"/>
                  </a:lnTo>
                  <a:lnTo>
                    <a:pt x="662" y="253"/>
                  </a:lnTo>
                  <a:lnTo>
                    <a:pt x="662" y="254"/>
                  </a:lnTo>
                  <a:lnTo>
                    <a:pt x="663" y="254"/>
                  </a:lnTo>
                  <a:lnTo>
                    <a:pt x="663" y="255"/>
                  </a:lnTo>
                  <a:lnTo>
                    <a:pt x="664" y="255"/>
                  </a:lnTo>
                  <a:lnTo>
                    <a:pt x="665" y="255"/>
                  </a:lnTo>
                  <a:lnTo>
                    <a:pt x="666" y="255"/>
                  </a:lnTo>
                  <a:lnTo>
                    <a:pt x="667" y="254"/>
                  </a:lnTo>
                  <a:lnTo>
                    <a:pt x="668" y="254"/>
                  </a:lnTo>
                  <a:lnTo>
                    <a:pt x="669" y="253"/>
                  </a:lnTo>
                  <a:lnTo>
                    <a:pt x="669" y="254"/>
                  </a:lnTo>
                  <a:lnTo>
                    <a:pt x="670" y="254"/>
                  </a:lnTo>
                  <a:lnTo>
                    <a:pt x="671" y="254"/>
                  </a:lnTo>
                  <a:lnTo>
                    <a:pt x="671" y="255"/>
                  </a:lnTo>
                  <a:lnTo>
                    <a:pt x="672" y="255"/>
                  </a:lnTo>
                  <a:lnTo>
                    <a:pt x="673" y="255"/>
                  </a:lnTo>
                  <a:lnTo>
                    <a:pt x="674" y="255"/>
                  </a:lnTo>
                  <a:lnTo>
                    <a:pt x="675" y="255"/>
                  </a:lnTo>
                  <a:lnTo>
                    <a:pt x="675" y="254"/>
                  </a:lnTo>
                  <a:lnTo>
                    <a:pt x="676" y="254"/>
                  </a:lnTo>
                  <a:lnTo>
                    <a:pt x="677" y="254"/>
                  </a:lnTo>
                  <a:lnTo>
                    <a:pt x="678" y="254"/>
                  </a:lnTo>
                  <a:lnTo>
                    <a:pt x="679" y="254"/>
                  </a:lnTo>
                  <a:lnTo>
                    <a:pt x="681" y="254"/>
                  </a:lnTo>
                  <a:lnTo>
                    <a:pt x="682" y="254"/>
                  </a:lnTo>
                  <a:lnTo>
                    <a:pt x="683" y="254"/>
                  </a:lnTo>
                  <a:lnTo>
                    <a:pt x="684" y="254"/>
                  </a:lnTo>
                  <a:lnTo>
                    <a:pt x="685" y="254"/>
                  </a:lnTo>
                  <a:lnTo>
                    <a:pt x="686" y="254"/>
                  </a:lnTo>
                  <a:lnTo>
                    <a:pt x="686" y="255"/>
                  </a:lnTo>
                  <a:lnTo>
                    <a:pt x="687" y="255"/>
                  </a:lnTo>
                  <a:lnTo>
                    <a:pt x="688" y="255"/>
                  </a:lnTo>
                  <a:lnTo>
                    <a:pt x="689" y="255"/>
                  </a:lnTo>
                  <a:lnTo>
                    <a:pt x="690" y="255"/>
                  </a:lnTo>
                  <a:lnTo>
                    <a:pt x="691" y="255"/>
                  </a:lnTo>
                  <a:lnTo>
                    <a:pt x="692" y="255"/>
                  </a:lnTo>
                  <a:lnTo>
                    <a:pt x="693" y="256"/>
                  </a:lnTo>
                  <a:lnTo>
                    <a:pt x="694" y="257"/>
                  </a:lnTo>
                  <a:lnTo>
                    <a:pt x="695" y="257"/>
                  </a:lnTo>
                  <a:lnTo>
                    <a:pt x="695" y="258"/>
                  </a:lnTo>
                  <a:lnTo>
                    <a:pt x="696" y="258"/>
                  </a:lnTo>
                  <a:lnTo>
                    <a:pt x="697" y="258"/>
                  </a:lnTo>
                  <a:lnTo>
                    <a:pt x="698" y="258"/>
                  </a:lnTo>
                  <a:lnTo>
                    <a:pt x="698" y="259"/>
                  </a:lnTo>
                  <a:lnTo>
                    <a:pt x="699" y="259"/>
                  </a:lnTo>
                  <a:lnTo>
                    <a:pt x="699" y="258"/>
                  </a:lnTo>
                  <a:lnTo>
                    <a:pt x="700" y="259"/>
                  </a:lnTo>
                  <a:lnTo>
                    <a:pt x="701" y="258"/>
                  </a:lnTo>
                  <a:lnTo>
                    <a:pt x="702" y="258"/>
                  </a:lnTo>
                  <a:lnTo>
                    <a:pt x="702" y="259"/>
                  </a:lnTo>
                  <a:lnTo>
                    <a:pt x="703" y="259"/>
                  </a:lnTo>
                  <a:lnTo>
                    <a:pt x="704" y="259"/>
                  </a:lnTo>
                  <a:lnTo>
                    <a:pt x="704" y="258"/>
                  </a:lnTo>
                  <a:lnTo>
                    <a:pt x="705" y="258"/>
                  </a:lnTo>
                  <a:lnTo>
                    <a:pt x="705" y="257"/>
                  </a:lnTo>
                  <a:lnTo>
                    <a:pt x="706" y="258"/>
                  </a:lnTo>
                  <a:lnTo>
                    <a:pt x="707" y="258"/>
                  </a:lnTo>
                  <a:lnTo>
                    <a:pt x="707" y="259"/>
                  </a:lnTo>
                  <a:lnTo>
                    <a:pt x="707" y="260"/>
                  </a:lnTo>
                  <a:lnTo>
                    <a:pt x="708" y="260"/>
                  </a:lnTo>
                  <a:lnTo>
                    <a:pt x="708" y="261"/>
                  </a:lnTo>
                  <a:lnTo>
                    <a:pt x="709" y="261"/>
                  </a:lnTo>
                  <a:lnTo>
                    <a:pt x="710" y="261"/>
                  </a:lnTo>
                  <a:lnTo>
                    <a:pt x="710" y="262"/>
                  </a:lnTo>
                  <a:lnTo>
                    <a:pt x="710" y="263"/>
                  </a:lnTo>
                  <a:lnTo>
                    <a:pt x="711" y="263"/>
                  </a:lnTo>
                  <a:lnTo>
                    <a:pt x="711" y="264"/>
                  </a:lnTo>
                  <a:lnTo>
                    <a:pt x="711" y="265"/>
                  </a:lnTo>
                  <a:lnTo>
                    <a:pt x="712" y="265"/>
                  </a:lnTo>
                  <a:lnTo>
                    <a:pt x="712" y="266"/>
                  </a:lnTo>
                  <a:lnTo>
                    <a:pt x="713" y="266"/>
                  </a:lnTo>
                  <a:lnTo>
                    <a:pt x="714" y="267"/>
                  </a:lnTo>
                  <a:lnTo>
                    <a:pt x="714" y="268"/>
                  </a:lnTo>
                  <a:lnTo>
                    <a:pt x="715" y="268"/>
                  </a:lnTo>
                  <a:lnTo>
                    <a:pt x="715" y="269"/>
                  </a:lnTo>
                  <a:lnTo>
                    <a:pt x="715" y="270"/>
                  </a:lnTo>
                  <a:lnTo>
                    <a:pt x="714" y="270"/>
                  </a:lnTo>
                  <a:lnTo>
                    <a:pt x="714" y="271"/>
                  </a:lnTo>
                  <a:lnTo>
                    <a:pt x="715" y="271"/>
                  </a:lnTo>
                  <a:lnTo>
                    <a:pt x="714" y="272"/>
                  </a:lnTo>
                  <a:lnTo>
                    <a:pt x="715" y="272"/>
                  </a:lnTo>
                  <a:lnTo>
                    <a:pt x="715" y="273"/>
                  </a:lnTo>
                  <a:lnTo>
                    <a:pt x="716" y="274"/>
                  </a:lnTo>
                  <a:lnTo>
                    <a:pt x="716" y="276"/>
                  </a:lnTo>
                  <a:lnTo>
                    <a:pt x="718" y="276"/>
                  </a:lnTo>
                  <a:lnTo>
                    <a:pt x="719" y="276"/>
                  </a:lnTo>
                  <a:lnTo>
                    <a:pt x="727" y="274"/>
                  </a:lnTo>
                  <a:lnTo>
                    <a:pt x="729" y="274"/>
                  </a:lnTo>
                  <a:lnTo>
                    <a:pt x="732" y="273"/>
                  </a:lnTo>
                  <a:lnTo>
                    <a:pt x="734" y="273"/>
                  </a:lnTo>
                  <a:lnTo>
                    <a:pt x="740" y="273"/>
                  </a:lnTo>
                  <a:lnTo>
                    <a:pt x="741" y="273"/>
                  </a:lnTo>
                  <a:lnTo>
                    <a:pt x="745" y="273"/>
                  </a:lnTo>
                  <a:lnTo>
                    <a:pt x="746" y="273"/>
                  </a:lnTo>
                  <a:lnTo>
                    <a:pt x="746" y="275"/>
                  </a:lnTo>
                  <a:lnTo>
                    <a:pt x="745" y="278"/>
                  </a:lnTo>
                  <a:lnTo>
                    <a:pt x="746" y="283"/>
                  </a:lnTo>
                  <a:lnTo>
                    <a:pt x="745" y="288"/>
                  </a:lnTo>
                  <a:lnTo>
                    <a:pt x="745" y="291"/>
                  </a:lnTo>
                  <a:lnTo>
                    <a:pt x="745" y="297"/>
                  </a:lnTo>
                  <a:lnTo>
                    <a:pt x="745" y="303"/>
                  </a:lnTo>
                  <a:lnTo>
                    <a:pt x="745" y="305"/>
                  </a:lnTo>
                  <a:lnTo>
                    <a:pt x="745" y="306"/>
                  </a:lnTo>
                  <a:lnTo>
                    <a:pt x="745" y="311"/>
                  </a:lnTo>
                  <a:lnTo>
                    <a:pt x="745" y="313"/>
                  </a:lnTo>
                  <a:lnTo>
                    <a:pt x="745" y="314"/>
                  </a:lnTo>
                  <a:lnTo>
                    <a:pt x="746" y="325"/>
                  </a:lnTo>
                  <a:lnTo>
                    <a:pt x="746" y="335"/>
                  </a:lnTo>
                  <a:lnTo>
                    <a:pt x="746" y="336"/>
                  </a:lnTo>
                  <a:lnTo>
                    <a:pt x="746" y="353"/>
                  </a:lnTo>
                  <a:lnTo>
                    <a:pt x="746" y="355"/>
                  </a:lnTo>
                  <a:lnTo>
                    <a:pt x="746" y="364"/>
                  </a:lnTo>
                  <a:lnTo>
                    <a:pt x="746" y="372"/>
                  </a:lnTo>
                  <a:lnTo>
                    <a:pt x="746" y="378"/>
                  </a:lnTo>
                  <a:lnTo>
                    <a:pt x="746" y="383"/>
                  </a:lnTo>
                  <a:lnTo>
                    <a:pt x="746" y="414"/>
                  </a:lnTo>
                  <a:lnTo>
                    <a:pt x="761" y="414"/>
                  </a:lnTo>
                  <a:lnTo>
                    <a:pt x="764" y="413"/>
                  </a:lnTo>
                  <a:lnTo>
                    <a:pt x="765" y="413"/>
                  </a:lnTo>
                  <a:lnTo>
                    <a:pt x="765" y="414"/>
                  </a:lnTo>
                  <a:lnTo>
                    <a:pt x="765" y="440"/>
                  </a:lnTo>
                  <a:lnTo>
                    <a:pt x="762" y="440"/>
                  </a:lnTo>
                  <a:lnTo>
                    <a:pt x="759" y="440"/>
                  </a:lnTo>
                  <a:lnTo>
                    <a:pt x="750" y="439"/>
                  </a:lnTo>
                  <a:lnTo>
                    <a:pt x="750" y="445"/>
                  </a:lnTo>
                  <a:lnTo>
                    <a:pt x="750" y="451"/>
                  </a:lnTo>
                  <a:lnTo>
                    <a:pt x="751" y="451"/>
                  </a:lnTo>
                  <a:lnTo>
                    <a:pt x="753" y="451"/>
                  </a:lnTo>
                  <a:lnTo>
                    <a:pt x="758" y="451"/>
                  </a:lnTo>
                  <a:lnTo>
                    <a:pt x="762" y="451"/>
                  </a:lnTo>
                  <a:lnTo>
                    <a:pt x="762" y="445"/>
                  </a:lnTo>
                  <a:lnTo>
                    <a:pt x="767" y="445"/>
                  </a:lnTo>
                  <a:lnTo>
                    <a:pt x="770" y="445"/>
                  </a:lnTo>
                  <a:lnTo>
                    <a:pt x="771" y="447"/>
                  </a:lnTo>
                  <a:lnTo>
                    <a:pt x="770" y="472"/>
                  </a:lnTo>
                  <a:lnTo>
                    <a:pt x="771" y="471"/>
                  </a:lnTo>
                  <a:lnTo>
                    <a:pt x="773" y="471"/>
                  </a:lnTo>
                  <a:lnTo>
                    <a:pt x="774" y="471"/>
                  </a:lnTo>
                  <a:lnTo>
                    <a:pt x="775" y="470"/>
                  </a:lnTo>
                  <a:lnTo>
                    <a:pt x="775" y="471"/>
                  </a:lnTo>
                  <a:lnTo>
                    <a:pt x="775" y="475"/>
                  </a:lnTo>
                  <a:lnTo>
                    <a:pt x="772" y="475"/>
                  </a:lnTo>
                  <a:lnTo>
                    <a:pt x="771" y="475"/>
                  </a:lnTo>
                  <a:lnTo>
                    <a:pt x="771" y="477"/>
                  </a:lnTo>
                  <a:lnTo>
                    <a:pt x="771" y="482"/>
                  </a:lnTo>
                  <a:lnTo>
                    <a:pt x="771" y="483"/>
                  </a:lnTo>
                  <a:lnTo>
                    <a:pt x="771" y="484"/>
                  </a:lnTo>
                  <a:lnTo>
                    <a:pt x="771" y="485"/>
                  </a:lnTo>
                  <a:lnTo>
                    <a:pt x="770" y="485"/>
                  </a:lnTo>
                  <a:lnTo>
                    <a:pt x="770" y="486"/>
                  </a:lnTo>
                  <a:lnTo>
                    <a:pt x="770" y="487"/>
                  </a:lnTo>
                  <a:lnTo>
                    <a:pt x="768" y="491"/>
                  </a:lnTo>
                  <a:lnTo>
                    <a:pt x="769" y="491"/>
                  </a:lnTo>
                  <a:lnTo>
                    <a:pt x="770" y="491"/>
                  </a:lnTo>
                  <a:lnTo>
                    <a:pt x="770" y="492"/>
                  </a:lnTo>
                  <a:lnTo>
                    <a:pt x="771" y="492"/>
                  </a:lnTo>
                  <a:lnTo>
                    <a:pt x="775" y="492"/>
                  </a:lnTo>
                  <a:lnTo>
                    <a:pt x="775" y="499"/>
                  </a:lnTo>
                  <a:lnTo>
                    <a:pt x="769" y="499"/>
                  </a:lnTo>
                  <a:lnTo>
                    <a:pt x="769" y="524"/>
                  </a:lnTo>
                  <a:lnTo>
                    <a:pt x="775" y="524"/>
                  </a:lnTo>
                  <a:lnTo>
                    <a:pt x="823" y="525"/>
                  </a:lnTo>
                  <a:lnTo>
                    <a:pt x="824" y="526"/>
                  </a:lnTo>
                  <a:lnTo>
                    <a:pt x="824" y="527"/>
                  </a:lnTo>
                  <a:lnTo>
                    <a:pt x="804" y="542"/>
                  </a:lnTo>
                  <a:lnTo>
                    <a:pt x="801" y="545"/>
                  </a:lnTo>
                  <a:lnTo>
                    <a:pt x="789" y="533"/>
                  </a:lnTo>
                  <a:lnTo>
                    <a:pt x="766" y="557"/>
                  </a:lnTo>
                  <a:lnTo>
                    <a:pt x="751" y="571"/>
                  </a:lnTo>
                  <a:lnTo>
                    <a:pt x="741" y="582"/>
                  </a:lnTo>
                  <a:lnTo>
                    <a:pt x="740" y="582"/>
                  </a:lnTo>
                  <a:lnTo>
                    <a:pt x="718" y="602"/>
                  </a:lnTo>
                  <a:lnTo>
                    <a:pt x="710" y="611"/>
                  </a:lnTo>
                  <a:lnTo>
                    <a:pt x="687" y="634"/>
                  </a:lnTo>
                  <a:lnTo>
                    <a:pt x="686" y="635"/>
                  </a:lnTo>
                  <a:lnTo>
                    <a:pt x="674" y="621"/>
                  </a:lnTo>
                  <a:lnTo>
                    <a:pt x="666" y="629"/>
                  </a:lnTo>
                  <a:lnTo>
                    <a:pt x="662" y="624"/>
                  </a:lnTo>
                  <a:lnTo>
                    <a:pt x="661" y="623"/>
                  </a:lnTo>
                  <a:lnTo>
                    <a:pt x="660" y="623"/>
                  </a:lnTo>
                  <a:lnTo>
                    <a:pt x="657" y="623"/>
                  </a:lnTo>
                  <a:lnTo>
                    <a:pt x="654" y="625"/>
                  </a:lnTo>
                  <a:lnTo>
                    <a:pt x="645" y="634"/>
                  </a:lnTo>
                  <a:lnTo>
                    <a:pt x="640" y="639"/>
                  </a:lnTo>
                  <a:lnTo>
                    <a:pt x="639" y="641"/>
                  </a:lnTo>
                  <a:lnTo>
                    <a:pt x="638" y="640"/>
                  </a:lnTo>
                  <a:lnTo>
                    <a:pt x="637" y="639"/>
                  </a:lnTo>
                  <a:lnTo>
                    <a:pt x="636" y="639"/>
                  </a:lnTo>
                  <a:lnTo>
                    <a:pt x="635" y="637"/>
                  </a:lnTo>
                  <a:lnTo>
                    <a:pt x="634" y="636"/>
                  </a:lnTo>
                  <a:lnTo>
                    <a:pt x="633" y="636"/>
                  </a:lnTo>
                  <a:lnTo>
                    <a:pt x="633" y="637"/>
                  </a:lnTo>
                  <a:lnTo>
                    <a:pt x="633" y="639"/>
                  </a:lnTo>
                  <a:lnTo>
                    <a:pt x="634" y="640"/>
                  </a:lnTo>
                  <a:lnTo>
                    <a:pt x="634" y="642"/>
                  </a:lnTo>
                  <a:lnTo>
                    <a:pt x="634" y="643"/>
                  </a:lnTo>
                  <a:lnTo>
                    <a:pt x="634" y="644"/>
                  </a:lnTo>
                  <a:lnTo>
                    <a:pt x="634" y="645"/>
                  </a:lnTo>
                  <a:lnTo>
                    <a:pt x="633" y="647"/>
                  </a:lnTo>
                  <a:lnTo>
                    <a:pt x="633" y="649"/>
                  </a:lnTo>
                  <a:lnTo>
                    <a:pt x="632" y="651"/>
                  </a:lnTo>
                  <a:lnTo>
                    <a:pt x="631" y="653"/>
                  </a:lnTo>
                  <a:lnTo>
                    <a:pt x="630" y="654"/>
                  </a:lnTo>
                  <a:lnTo>
                    <a:pt x="632" y="653"/>
                  </a:lnTo>
                  <a:lnTo>
                    <a:pt x="634" y="655"/>
                  </a:lnTo>
                  <a:lnTo>
                    <a:pt x="647" y="668"/>
                  </a:lnTo>
                  <a:lnTo>
                    <a:pt x="642" y="674"/>
                  </a:lnTo>
                  <a:lnTo>
                    <a:pt x="630" y="685"/>
                  </a:lnTo>
                  <a:lnTo>
                    <a:pt x="647" y="668"/>
                  </a:lnTo>
                  <a:lnTo>
                    <a:pt x="629" y="686"/>
                  </a:lnTo>
                  <a:lnTo>
                    <a:pt x="625" y="690"/>
                  </a:lnTo>
                  <a:lnTo>
                    <a:pt x="622" y="693"/>
                  </a:lnTo>
                  <a:lnTo>
                    <a:pt x="619" y="695"/>
                  </a:lnTo>
                  <a:lnTo>
                    <a:pt x="623" y="708"/>
                  </a:lnTo>
                  <a:lnTo>
                    <a:pt x="616" y="715"/>
                  </a:lnTo>
                  <a:lnTo>
                    <a:pt x="621" y="720"/>
                  </a:lnTo>
                  <a:lnTo>
                    <a:pt x="622" y="721"/>
                  </a:lnTo>
                  <a:lnTo>
                    <a:pt x="624" y="722"/>
                  </a:lnTo>
                  <a:lnTo>
                    <a:pt x="620" y="726"/>
                  </a:lnTo>
                  <a:lnTo>
                    <a:pt x="617" y="729"/>
                  </a:lnTo>
                  <a:lnTo>
                    <a:pt x="615" y="730"/>
                  </a:lnTo>
                  <a:lnTo>
                    <a:pt x="615" y="729"/>
                  </a:lnTo>
                  <a:lnTo>
                    <a:pt x="614" y="727"/>
                  </a:lnTo>
                  <a:lnTo>
                    <a:pt x="607" y="728"/>
                  </a:lnTo>
                  <a:lnTo>
                    <a:pt x="602" y="729"/>
                  </a:lnTo>
                  <a:lnTo>
                    <a:pt x="601" y="728"/>
                  </a:lnTo>
                  <a:lnTo>
                    <a:pt x="601" y="727"/>
                  </a:lnTo>
                  <a:lnTo>
                    <a:pt x="594" y="728"/>
                  </a:lnTo>
                  <a:lnTo>
                    <a:pt x="591" y="728"/>
                  </a:lnTo>
                  <a:lnTo>
                    <a:pt x="575" y="712"/>
                  </a:lnTo>
                  <a:lnTo>
                    <a:pt x="570" y="712"/>
                  </a:lnTo>
                  <a:lnTo>
                    <a:pt x="570" y="722"/>
                  </a:lnTo>
                  <a:lnTo>
                    <a:pt x="550" y="718"/>
                  </a:lnTo>
                  <a:lnTo>
                    <a:pt x="550" y="704"/>
                  </a:lnTo>
                  <a:lnTo>
                    <a:pt x="501" y="704"/>
                  </a:lnTo>
                  <a:lnTo>
                    <a:pt x="470" y="691"/>
                  </a:lnTo>
                  <a:lnTo>
                    <a:pt x="463" y="68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43">
              <a:extLst>
                <a:ext uri="{FF2B5EF4-FFF2-40B4-BE49-F238E27FC236}">
                  <a16:creationId xmlns:a16="http://schemas.microsoft.com/office/drawing/2014/main" id="{EDFC203A-EDA8-D202-8651-5DD37ED6C2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4875" y="2527301"/>
              <a:ext cx="1385888" cy="747713"/>
            </a:xfrm>
            <a:custGeom>
              <a:avLst/>
              <a:gdLst>
                <a:gd name="T0" fmla="*/ 218 w 873"/>
                <a:gd name="T1" fmla="*/ 214 h 471"/>
                <a:gd name="T2" fmla="*/ 291 w 873"/>
                <a:gd name="T3" fmla="*/ 163 h 471"/>
                <a:gd name="T4" fmla="*/ 328 w 873"/>
                <a:gd name="T5" fmla="*/ 156 h 471"/>
                <a:gd name="T6" fmla="*/ 404 w 873"/>
                <a:gd name="T7" fmla="*/ 163 h 471"/>
                <a:gd name="T8" fmla="*/ 445 w 873"/>
                <a:gd name="T9" fmla="*/ 151 h 471"/>
                <a:gd name="T10" fmla="*/ 469 w 873"/>
                <a:gd name="T11" fmla="*/ 150 h 471"/>
                <a:gd name="T12" fmla="*/ 538 w 873"/>
                <a:gd name="T13" fmla="*/ 126 h 471"/>
                <a:gd name="T14" fmla="*/ 584 w 873"/>
                <a:gd name="T15" fmla="*/ 126 h 471"/>
                <a:gd name="T16" fmla="*/ 596 w 873"/>
                <a:gd name="T17" fmla="*/ 142 h 471"/>
                <a:gd name="T18" fmla="*/ 629 w 873"/>
                <a:gd name="T19" fmla="*/ 118 h 471"/>
                <a:gd name="T20" fmla="*/ 696 w 873"/>
                <a:gd name="T21" fmla="*/ 96 h 471"/>
                <a:gd name="T22" fmla="*/ 751 w 873"/>
                <a:gd name="T23" fmla="*/ 59 h 471"/>
                <a:gd name="T24" fmla="*/ 763 w 873"/>
                <a:gd name="T25" fmla="*/ 36 h 471"/>
                <a:gd name="T26" fmla="*/ 774 w 873"/>
                <a:gd name="T27" fmla="*/ 33 h 471"/>
                <a:gd name="T28" fmla="*/ 785 w 873"/>
                <a:gd name="T29" fmla="*/ 15 h 471"/>
                <a:gd name="T30" fmla="*/ 807 w 873"/>
                <a:gd name="T31" fmla="*/ 25 h 471"/>
                <a:gd name="T32" fmla="*/ 834 w 873"/>
                <a:gd name="T33" fmla="*/ 30 h 471"/>
                <a:gd name="T34" fmla="*/ 845 w 873"/>
                <a:gd name="T35" fmla="*/ 22 h 471"/>
                <a:gd name="T36" fmla="*/ 848 w 873"/>
                <a:gd name="T37" fmla="*/ 2 h 471"/>
                <a:gd name="T38" fmla="*/ 859 w 873"/>
                <a:gd name="T39" fmla="*/ 24 h 471"/>
                <a:gd name="T40" fmla="*/ 871 w 873"/>
                <a:gd name="T41" fmla="*/ 172 h 471"/>
                <a:gd name="T42" fmla="*/ 865 w 873"/>
                <a:gd name="T43" fmla="*/ 220 h 471"/>
                <a:gd name="T44" fmla="*/ 869 w 873"/>
                <a:gd name="T45" fmla="*/ 200 h 471"/>
                <a:gd name="T46" fmla="*/ 864 w 873"/>
                <a:gd name="T47" fmla="*/ 174 h 471"/>
                <a:gd name="T48" fmla="*/ 847 w 873"/>
                <a:gd name="T49" fmla="*/ 156 h 471"/>
                <a:gd name="T50" fmla="*/ 831 w 873"/>
                <a:gd name="T51" fmla="*/ 148 h 471"/>
                <a:gd name="T52" fmla="*/ 822 w 873"/>
                <a:gd name="T53" fmla="*/ 131 h 471"/>
                <a:gd name="T54" fmla="*/ 817 w 873"/>
                <a:gd name="T55" fmla="*/ 141 h 471"/>
                <a:gd name="T56" fmla="*/ 804 w 873"/>
                <a:gd name="T57" fmla="*/ 125 h 471"/>
                <a:gd name="T58" fmla="*/ 763 w 873"/>
                <a:gd name="T59" fmla="*/ 121 h 471"/>
                <a:gd name="T60" fmla="*/ 547 w 873"/>
                <a:gd name="T61" fmla="*/ 210 h 471"/>
                <a:gd name="T62" fmla="*/ 507 w 873"/>
                <a:gd name="T63" fmla="*/ 294 h 471"/>
                <a:gd name="T64" fmla="*/ 479 w 873"/>
                <a:gd name="T65" fmla="*/ 314 h 471"/>
                <a:gd name="T66" fmla="*/ 487 w 873"/>
                <a:gd name="T67" fmla="*/ 316 h 471"/>
                <a:gd name="T68" fmla="*/ 450 w 873"/>
                <a:gd name="T69" fmla="*/ 353 h 471"/>
                <a:gd name="T70" fmla="*/ 429 w 873"/>
                <a:gd name="T71" fmla="*/ 405 h 471"/>
                <a:gd name="T72" fmla="*/ 389 w 873"/>
                <a:gd name="T73" fmla="*/ 439 h 471"/>
                <a:gd name="T74" fmla="*/ 324 w 873"/>
                <a:gd name="T75" fmla="*/ 469 h 471"/>
                <a:gd name="T76" fmla="*/ 290 w 873"/>
                <a:gd name="T77" fmla="*/ 463 h 471"/>
                <a:gd name="T78" fmla="*/ 252 w 873"/>
                <a:gd name="T79" fmla="*/ 453 h 471"/>
                <a:gd name="T80" fmla="*/ 239 w 873"/>
                <a:gd name="T81" fmla="*/ 451 h 471"/>
                <a:gd name="T82" fmla="*/ 200 w 873"/>
                <a:gd name="T83" fmla="*/ 458 h 471"/>
                <a:gd name="T84" fmla="*/ 186 w 873"/>
                <a:gd name="T85" fmla="*/ 458 h 471"/>
                <a:gd name="T86" fmla="*/ 163 w 873"/>
                <a:gd name="T87" fmla="*/ 451 h 471"/>
                <a:gd name="T88" fmla="*/ 81 w 873"/>
                <a:gd name="T89" fmla="*/ 447 h 471"/>
                <a:gd name="T90" fmla="*/ 62 w 873"/>
                <a:gd name="T91" fmla="*/ 437 h 471"/>
                <a:gd name="T92" fmla="*/ 46 w 873"/>
                <a:gd name="T93" fmla="*/ 426 h 471"/>
                <a:gd name="T94" fmla="*/ 30 w 873"/>
                <a:gd name="T95" fmla="*/ 416 h 471"/>
                <a:gd name="T96" fmla="*/ 8 w 873"/>
                <a:gd name="T97" fmla="*/ 410 h 471"/>
                <a:gd name="T98" fmla="*/ 1 w 873"/>
                <a:gd name="T99" fmla="*/ 400 h 471"/>
                <a:gd name="T100" fmla="*/ 4 w 873"/>
                <a:gd name="T101" fmla="*/ 392 h 471"/>
                <a:gd name="T102" fmla="*/ 23 w 873"/>
                <a:gd name="T103" fmla="*/ 385 h 471"/>
                <a:gd name="T104" fmla="*/ 28 w 873"/>
                <a:gd name="T105" fmla="*/ 352 h 471"/>
                <a:gd name="T106" fmla="*/ 29 w 873"/>
                <a:gd name="T107" fmla="*/ 311 h 471"/>
                <a:gd name="T108" fmla="*/ 42 w 873"/>
                <a:gd name="T109" fmla="*/ 291 h 471"/>
                <a:gd name="T110" fmla="*/ 55 w 873"/>
                <a:gd name="T111" fmla="*/ 282 h 471"/>
                <a:gd name="T112" fmla="*/ 83 w 873"/>
                <a:gd name="T113" fmla="*/ 267 h 471"/>
                <a:gd name="T114" fmla="*/ 169 w 873"/>
                <a:gd name="T115" fmla="*/ 237 h 471"/>
                <a:gd name="T116" fmla="*/ 205 w 873"/>
                <a:gd name="T117" fmla="*/ 211 h 471"/>
                <a:gd name="T118" fmla="*/ 512 w 873"/>
                <a:gd name="T119" fmla="*/ 132 h 471"/>
                <a:gd name="T120" fmla="*/ 209 w 873"/>
                <a:gd name="T121" fmla="*/ 207 h 471"/>
                <a:gd name="T122" fmla="*/ 784 w 873"/>
                <a:gd name="T123" fmla="*/ 13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73" h="471">
                  <a:moveTo>
                    <a:pt x="209" y="207"/>
                  </a:moveTo>
                  <a:lnTo>
                    <a:pt x="210" y="207"/>
                  </a:lnTo>
                  <a:lnTo>
                    <a:pt x="211" y="207"/>
                  </a:lnTo>
                  <a:lnTo>
                    <a:pt x="212" y="207"/>
                  </a:lnTo>
                  <a:lnTo>
                    <a:pt x="211" y="207"/>
                  </a:lnTo>
                  <a:lnTo>
                    <a:pt x="212" y="207"/>
                  </a:lnTo>
                  <a:lnTo>
                    <a:pt x="213" y="207"/>
                  </a:lnTo>
                  <a:lnTo>
                    <a:pt x="215" y="207"/>
                  </a:lnTo>
                  <a:lnTo>
                    <a:pt x="217" y="207"/>
                  </a:lnTo>
                  <a:lnTo>
                    <a:pt x="218" y="208"/>
                  </a:lnTo>
                  <a:lnTo>
                    <a:pt x="218" y="210"/>
                  </a:lnTo>
                  <a:lnTo>
                    <a:pt x="218" y="214"/>
                  </a:lnTo>
                  <a:lnTo>
                    <a:pt x="218" y="220"/>
                  </a:lnTo>
                  <a:lnTo>
                    <a:pt x="221" y="220"/>
                  </a:lnTo>
                  <a:lnTo>
                    <a:pt x="225" y="220"/>
                  </a:lnTo>
                  <a:lnTo>
                    <a:pt x="225" y="217"/>
                  </a:lnTo>
                  <a:lnTo>
                    <a:pt x="225" y="208"/>
                  </a:lnTo>
                  <a:lnTo>
                    <a:pt x="228" y="208"/>
                  </a:lnTo>
                  <a:lnTo>
                    <a:pt x="246" y="208"/>
                  </a:lnTo>
                  <a:lnTo>
                    <a:pt x="249" y="208"/>
                  </a:lnTo>
                  <a:lnTo>
                    <a:pt x="251" y="208"/>
                  </a:lnTo>
                  <a:lnTo>
                    <a:pt x="251" y="205"/>
                  </a:lnTo>
                  <a:lnTo>
                    <a:pt x="251" y="183"/>
                  </a:lnTo>
                  <a:lnTo>
                    <a:pt x="291" y="163"/>
                  </a:lnTo>
                  <a:lnTo>
                    <a:pt x="297" y="160"/>
                  </a:lnTo>
                  <a:lnTo>
                    <a:pt x="303" y="158"/>
                  </a:lnTo>
                  <a:lnTo>
                    <a:pt x="297" y="160"/>
                  </a:lnTo>
                  <a:lnTo>
                    <a:pt x="303" y="158"/>
                  </a:lnTo>
                  <a:lnTo>
                    <a:pt x="308" y="157"/>
                  </a:lnTo>
                  <a:lnTo>
                    <a:pt x="309" y="157"/>
                  </a:lnTo>
                  <a:lnTo>
                    <a:pt x="313" y="156"/>
                  </a:lnTo>
                  <a:lnTo>
                    <a:pt x="315" y="156"/>
                  </a:lnTo>
                  <a:lnTo>
                    <a:pt x="313" y="156"/>
                  </a:lnTo>
                  <a:lnTo>
                    <a:pt x="315" y="156"/>
                  </a:lnTo>
                  <a:lnTo>
                    <a:pt x="322" y="156"/>
                  </a:lnTo>
                  <a:lnTo>
                    <a:pt x="328" y="156"/>
                  </a:lnTo>
                  <a:lnTo>
                    <a:pt x="322" y="156"/>
                  </a:lnTo>
                  <a:lnTo>
                    <a:pt x="324" y="156"/>
                  </a:lnTo>
                  <a:lnTo>
                    <a:pt x="328" y="156"/>
                  </a:lnTo>
                  <a:lnTo>
                    <a:pt x="343" y="157"/>
                  </a:lnTo>
                  <a:lnTo>
                    <a:pt x="348" y="158"/>
                  </a:lnTo>
                  <a:lnTo>
                    <a:pt x="365" y="159"/>
                  </a:lnTo>
                  <a:lnTo>
                    <a:pt x="376" y="160"/>
                  </a:lnTo>
                  <a:lnTo>
                    <a:pt x="378" y="160"/>
                  </a:lnTo>
                  <a:lnTo>
                    <a:pt x="381" y="161"/>
                  </a:lnTo>
                  <a:lnTo>
                    <a:pt x="382" y="161"/>
                  </a:lnTo>
                  <a:lnTo>
                    <a:pt x="391" y="161"/>
                  </a:lnTo>
                  <a:lnTo>
                    <a:pt x="404" y="163"/>
                  </a:lnTo>
                  <a:lnTo>
                    <a:pt x="423" y="164"/>
                  </a:lnTo>
                  <a:lnTo>
                    <a:pt x="423" y="151"/>
                  </a:lnTo>
                  <a:lnTo>
                    <a:pt x="424" y="151"/>
                  </a:lnTo>
                  <a:lnTo>
                    <a:pt x="425" y="151"/>
                  </a:lnTo>
                  <a:lnTo>
                    <a:pt x="426" y="151"/>
                  </a:lnTo>
                  <a:lnTo>
                    <a:pt x="427" y="151"/>
                  </a:lnTo>
                  <a:lnTo>
                    <a:pt x="428" y="151"/>
                  </a:lnTo>
                  <a:lnTo>
                    <a:pt x="429" y="151"/>
                  </a:lnTo>
                  <a:lnTo>
                    <a:pt x="431" y="151"/>
                  </a:lnTo>
                  <a:lnTo>
                    <a:pt x="437" y="151"/>
                  </a:lnTo>
                  <a:lnTo>
                    <a:pt x="442" y="151"/>
                  </a:lnTo>
                  <a:lnTo>
                    <a:pt x="445" y="151"/>
                  </a:lnTo>
                  <a:lnTo>
                    <a:pt x="457" y="151"/>
                  </a:lnTo>
                  <a:lnTo>
                    <a:pt x="458" y="151"/>
                  </a:lnTo>
                  <a:lnTo>
                    <a:pt x="459" y="151"/>
                  </a:lnTo>
                  <a:lnTo>
                    <a:pt x="460" y="151"/>
                  </a:lnTo>
                  <a:lnTo>
                    <a:pt x="462" y="151"/>
                  </a:lnTo>
                  <a:lnTo>
                    <a:pt x="463" y="151"/>
                  </a:lnTo>
                  <a:lnTo>
                    <a:pt x="464" y="151"/>
                  </a:lnTo>
                  <a:lnTo>
                    <a:pt x="465" y="151"/>
                  </a:lnTo>
                  <a:lnTo>
                    <a:pt x="466" y="151"/>
                  </a:lnTo>
                  <a:lnTo>
                    <a:pt x="467" y="150"/>
                  </a:lnTo>
                  <a:lnTo>
                    <a:pt x="468" y="150"/>
                  </a:lnTo>
                  <a:lnTo>
                    <a:pt x="469" y="150"/>
                  </a:lnTo>
                  <a:lnTo>
                    <a:pt x="470" y="149"/>
                  </a:lnTo>
                  <a:lnTo>
                    <a:pt x="472" y="149"/>
                  </a:lnTo>
                  <a:lnTo>
                    <a:pt x="470" y="149"/>
                  </a:lnTo>
                  <a:lnTo>
                    <a:pt x="472" y="149"/>
                  </a:lnTo>
                  <a:lnTo>
                    <a:pt x="488" y="142"/>
                  </a:lnTo>
                  <a:lnTo>
                    <a:pt x="503" y="136"/>
                  </a:lnTo>
                  <a:lnTo>
                    <a:pt x="525" y="126"/>
                  </a:lnTo>
                  <a:lnTo>
                    <a:pt x="526" y="126"/>
                  </a:lnTo>
                  <a:lnTo>
                    <a:pt x="530" y="126"/>
                  </a:lnTo>
                  <a:lnTo>
                    <a:pt x="532" y="126"/>
                  </a:lnTo>
                  <a:lnTo>
                    <a:pt x="534" y="126"/>
                  </a:lnTo>
                  <a:lnTo>
                    <a:pt x="538" y="126"/>
                  </a:lnTo>
                  <a:lnTo>
                    <a:pt x="541" y="126"/>
                  </a:lnTo>
                  <a:lnTo>
                    <a:pt x="549" y="126"/>
                  </a:lnTo>
                  <a:lnTo>
                    <a:pt x="554" y="126"/>
                  </a:lnTo>
                  <a:lnTo>
                    <a:pt x="555" y="126"/>
                  </a:lnTo>
                  <a:lnTo>
                    <a:pt x="556" y="126"/>
                  </a:lnTo>
                  <a:lnTo>
                    <a:pt x="558" y="126"/>
                  </a:lnTo>
                  <a:lnTo>
                    <a:pt x="563" y="126"/>
                  </a:lnTo>
                  <a:lnTo>
                    <a:pt x="567" y="126"/>
                  </a:lnTo>
                  <a:lnTo>
                    <a:pt x="535" y="126"/>
                  </a:lnTo>
                  <a:lnTo>
                    <a:pt x="582" y="126"/>
                  </a:lnTo>
                  <a:lnTo>
                    <a:pt x="592" y="126"/>
                  </a:lnTo>
                  <a:lnTo>
                    <a:pt x="584" y="126"/>
                  </a:lnTo>
                  <a:lnTo>
                    <a:pt x="586" y="126"/>
                  </a:lnTo>
                  <a:lnTo>
                    <a:pt x="591" y="126"/>
                  </a:lnTo>
                  <a:lnTo>
                    <a:pt x="592" y="126"/>
                  </a:lnTo>
                  <a:lnTo>
                    <a:pt x="593" y="126"/>
                  </a:lnTo>
                  <a:lnTo>
                    <a:pt x="594" y="126"/>
                  </a:lnTo>
                  <a:lnTo>
                    <a:pt x="595" y="126"/>
                  </a:lnTo>
                  <a:lnTo>
                    <a:pt x="596" y="125"/>
                  </a:lnTo>
                  <a:lnTo>
                    <a:pt x="596" y="126"/>
                  </a:lnTo>
                  <a:lnTo>
                    <a:pt x="596" y="128"/>
                  </a:lnTo>
                  <a:lnTo>
                    <a:pt x="596" y="130"/>
                  </a:lnTo>
                  <a:lnTo>
                    <a:pt x="596" y="133"/>
                  </a:lnTo>
                  <a:lnTo>
                    <a:pt x="596" y="142"/>
                  </a:lnTo>
                  <a:lnTo>
                    <a:pt x="599" y="142"/>
                  </a:lnTo>
                  <a:lnTo>
                    <a:pt x="603" y="142"/>
                  </a:lnTo>
                  <a:lnTo>
                    <a:pt x="604" y="142"/>
                  </a:lnTo>
                  <a:lnTo>
                    <a:pt x="607" y="141"/>
                  </a:lnTo>
                  <a:lnTo>
                    <a:pt x="609" y="140"/>
                  </a:lnTo>
                  <a:lnTo>
                    <a:pt x="611" y="139"/>
                  </a:lnTo>
                  <a:lnTo>
                    <a:pt x="616" y="137"/>
                  </a:lnTo>
                  <a:lnTo>
                    <a:pt x="613" y="127"/>
                  </a:lnTo>
                  <a:lnTo>
                    <a:pt x="613" y="121"/>
                  </a:lnTo>
                  <a:lnTo>
                    <a:pt x="626" y="119"/>
                  </a:lnTo>
                  <a:lnTo>
                    <a:pt x="628" y="118"/>
                  </a:lnTo>
                  <a:lnTo>
                    <a:pt x="629" y="118"/>
                  </a:lnTo>
                  <a:lnTo>
                    <a:pt x="639" y="116"/>
                  </a:lnTo>
                  <a:lnTo>
                    <a:pt x="642" y="115"/>
                  </a:lnTo>
                  <a:lnTo>
                    <a:pt x="642" y="107"/>
                  </a:lnTo>
                  <a:lnTo>
                    <a:pt x="639" y="107"/>
                  </a:lnTo>
                  <a:lnTo>
                    <a:pt x="637" y="107"/>
                  </a:lnTo>
                  <a:lnTo>
                    <a:pt x="636" y="107"/>
                  </a:lnTo>
                  <a:lnTo>
                    <a:pt x="636" y="105"/>
                  </a:lnTo>
                  <a:lnTo>
                    <a:pt x="636" y="97"/>
                  </a:lnTo>
                  <a:lnTo>
                    <a:pt x="636" y="96"/>
                  </a:lnTo>
                  <a:lnTo>
                    <a:pt x="691" y="96"/>
                  </a:lnTo>
                  <a:lnTo>
                    <a:pt x="693" y="96"/>
                  </a:lnTo>
                  <a:lnTo>
                    <a:pt x="696" y="96"/>
                  </a:lnTo>
                  <a:lnTo>
                    <a:pt x="735" y="96"/>
                  </a:lnTo>
                  <a:lnTo>
                    <a:pt x="738" y="96"/>
                  </a:lnTo>
                  <a:lnTo>
                    <a:pt x="739" y="96"/>
                  </a:lnTo>
                  <a:lnTo>
                    <a:pt x="740" y="96"/>
                  </a:lnTo>
                  <a:lnTo>
                    <a:pt x="741" y="96"/>
                  </a:lnTo>
                  <a:lnTo>
                    <a:pt x="742" y="96"/>
                  </a:lnTo>
                  <a:lnTo>
                    <a:pt x="741" y="96"/>
                  </a:lnTo>
                  <a:lnTo>
                    <a:pt x="742" y="96"/>
                  </a:lnTo>
                  <a:lnTo>
                    <a:pt x="741" y="68"/>
                  </a:lnTo>
                  <a:lnTo>
                    <a:pt x="751" y="68"/>
                  </a:lnTo>
                  <a:lnTo>
                    <a:pt x="751" y="61"/>
                  </a:lnTo>
                  <a:lnTo>
                    <a:pt x="751" y="59"/>
                  </a:lnTo>
                  <a:lnTo>
                    <a:pt x="750" y="58"/>
                  </a:lnTo>
                  <a:lnTo>
                    <a:pt x="749" y="57"/>
                  </a:lnTo>
                  <a:lnTo>
                    <a:pt x="748" y="54"/>
                  </a:lnTo>
                  <a:lnTo>
                    <a:pt x="747" y="50"/>
                  </a:lnTo>
                  <a:lnTo>
                    <a:pt x="745" y="47"/>
                  </a:lnTo>
                  <a:lnTo>
                    <a:pt x="745" y="45"/>
                  </a:lnTo>
                  <a:lnTo>
                    <a:pt x="745" y="39"/>
                  </a:lnTo>
                  <a:lnTo>
                    <a:pt x="750" y="39"/>
                  </a:lnTo>
                  <a:lnTo>
                    <a:pt x="755" y="39"/>
                  </a:lnTo>
                  <a:lnTo>
                    <a:pt x="757" y="39"/>
                  </a:lnTo>
                  <a:lnTo>
                    <a:pt x="757" y="36"/>
                  </a:lnTo>
                  <a:lnTo>
                    <a:pt x="763" y="36"/>
                  </a:lnTo>
                  <a:lnTo>
                    <a:pt x="764" y="36"/>
                  </a:lnTo>
                  <a:lnTo>
                    <a:pt x="765" y="36"/>
                  </a:lnTo>
                  <a:lnTo>
                    <a:pt x="766" y="36"/>
                  </a:lnTo>
                  <a:lnTo>
                    <a:pt x="767" y="35"/>
                  </a:lnTo>
                  <a:lnTo>
                    <a:pt x="768" y="35"/>
                  </a:lnTo>
                  <a:lnTo>
                    <a:pt x="768" y="34"/>
                  </a:lnTo>
                  <a:lnTo>
                    <a:pt x="769" y="34"/>
                  </a:lnTo>
                  <a:lnTo>
                    <a:pt x="771" y="34"/>
                  </a:lnTo>
                  <a:lnTo>
                    <a:pt x="773" y="33"/>
                  </a:lnTo>
                  <a:lnTo>
                    <a:pt x="771" y="34"/>
                  </a:lnTo>
                  <a:lnTo>
                    <a:pt x="773" y="33"/>
                  </a:lnTo>
                  <a:lnTo>
                    <a:pt x="774" y="33"/>
                  </a:lnTo>
                  <a:lnTo>
                    <a:pt x="774" y="32"/>
                  </a:lnTo>
                  <a:lnTo>
                    <a:pt x="776" y="31"/>
                  </a:lnTo>
                  <a:lnTo>
                    <a:pt x="777" y="29"/>
                  </a:lnTo>
                  <a:lnTo>
                    <a:pt x="778" y="27"/>
                  </a:lnTo>
                  <a:lnTo>
                    <a:pt x="779" y="25"/>
                  </a:lnTo>
                  <a:lnTo>
                    <a:pt x="779" y="23"/>
                  </a:lnTo>
                  <a:lnTo>
                    <a:pt x="779" y="21"/>
                  </a:lnTo>
                  <a:lnTo>
                    <a:pt x="779" y="19"/>
                  </a:lnTo>
                  <a:lnTo>
                    <a:pt x="778" y="14"/>
                  </a:lnTo>
                  <a:lnTo>
                    <a:pt x="784" y="13"/>
                  </a:lnTo>
                  <a:lnTo>
                    <a:pt x="784" y="14"/>
                  </a:lnTo>
                  <a:lnTo>
                    <a:pt x="785" y="15"/>
                  </a:lnTo>
                  <a:lnTo>
                    <a:pt x="786" y="17"/>
                  </a:lnTo>
                  <a:lnTo>
                    <a:pt x="787" y="19"/>
                  </a:lnTo>
                  <a:lnTo>
                    <a:pt x="788" y="20"/>
                  </a:lnTo>
                  <a:lnTo>
                    <a:pt x="790" y="21"/>
                  </a:lnTo>
                  <a:lnTo>
                    <a:pt x="791" y="22"/>
                  </a:lnTo>
                  <a:lnTo>
                    <a:pt x="792" y="22"/>
                  </a:lnTo>
                  <a:lnTo>
                    <a:pt x="793" y="22"/>
                  </a:lnTo>
                  <a:lnTo>
                    <a:pt x="795" y="23"/>
                  </a:lnTo>
                  <a:lnTo>
                    <a:pt x="801" y="24"/>
                  </a:lnTo>
                  <a:lnTo>
                    <a:pt x="803" y="24"/>
                  </a:lnTo>
                  <a:lnTo>
                    <a:pt x="805" y="25"/>
                  </a:lnTo>
                  <a:lnTo>
                    <a:pt x="807" y="25"/>
                  </a:lnTo>
                  <a:lnTo>
                    <a:pt x="809" y="26"/>
                  </a:lnTo>
                  <a:lnTo>
                    <a:pt x="819" y="30"/>
                  </a:lnTo>
                  <a:lnTo>
                    <a:pt x="820" y="30"/>
                  </a:lnTo>
                  <a:lnTo>
                    <a:pt x="821" y="30"/>
                  </a:lnTo>
                  <a:lnTo>
                    <a:pt x="821" y="31"/>
                  </a:lnTo>
                  <a:lnTo>
                    <a:pt x="823" y="31"/>
                  </a:lnTo>
                  <a:lnTo>
                    <a:pt x="825" y="31"/>
                  </a:lnTo>
                  <a:lnTo>
                    <a:pt x="829" y="31"/>
                  </a:lnTo>
                  <a:lnTo>
                    <a:pt x="830" y="31"/>
                  </a:lnTo>
                  <a:lnTo>
                    <a:pt x="831" y="31"/>
                  </a:lnTo>
                  <a:lnTo>
                    <a:pt x="832" y="31"/>
                  </a:lnTo>
                  <a:lnTo>
                    <a:pt x="834" y="30"/>
                  </a:lnTo>
                  <a:lnTo>
                    <a:pt x="835" y="30"/>
                  </a:lnTo>
                  <a:lnTo>
                    <a:pt x="832" y="31"/>
                  </a:lnTo>
                  <a:lnTo>
                    <a:pt x="835" y="30"/>
                  </a:lnTo>
                  <a:lnTo>
                    <a:pt x="836" y="30"/>
                  </a:lnTo>
                  <a:lnTo>
                    <a:pt x="837" y="29"/>
                  </a:lnTo>
                  <a:lnTo>
                    <a:pt x="839" y="28"/>
                  </a:lnTo>
                  <a:lnTo>
                    <a:pt x="840" y="27"/>
                  </a:lnTo>
                  <a:lnTo>
                    <a:pt x="841" y="26"/>
                  </a:lnTo>
                  <a:lnTo>
                    <a:pt x="842" y="25"/>
                  </a:lnTo>
                  <a:lnTo>
                    <a:pt x="843" y="24"/>
                  </a:lnTo>
                  <a:lnTo>
                    <a:pt x="844" y="23"/>
                  </a:lnTo>
                  <a:lnTo>
                    <a:pt x="845" y="22"/>
                  </a:lnTo>
                  <a:lnTo>
                    <a:pt x="845" y="21"/>
                  </a:lnTo>
                  <a:lnTo>
                    <a:pt x="845" y="20"/>
                  </a:lnTo>
                  <a:lnTo>
                    <a:pt x="846" y="19"/>
                  </a:lnTo>
                  <a:lnTo>
                    <a:pt x="846" y="18"/>
                  </a:lnTo>
                  <a:lnTo>
                    <a:pt x="847" y="16"/>
                  </a:lnTo>
                  <a:lnTo>
                    <a:pt x="847" y="14"/>
                  </a:lnTo>
                  <a:lnTo>
                    <a:pt x="847" y="12"/>
                  </a:lnTo>
                  <a:lnTo>
                    <a:pt x="848" y="11"/>
                  </a:lnTo>
                  <a:lnTo>
                    <a:pt x="848" y="8"/>
                  </a:lnTo>
                  <a:lnTo>
                    <a:pt x="848" y="6"/>
                  </a:lnTo>
                  <a:lnTo>
                    <a:pt x="848" y="4"/>
                  </a:lnTo>
                  <a:lnTo>
                    <a:pt x="848" y="2"/>
                  </a:lnTo>
                  <a:lnTo>
                    <a:pt x="848" y="0"/>
                  </a:lnTo>
                  <a:lnTo>
                    <a:pt x="849" y="0"/>
                  </a:lnTo>
                  <a:lnTo>
                    <a:pt x="853" y="0"/>
                  </a:lnTo>
                  <a:lnTo>
                    <a:pt x="853" y="3"/>
                  </a:lnTo>
                  <a:lnTo>
                    <a:pt x="853" y="7"/>
                  </a:lnTo>
                  <a:lnTo>
                    <a:pt x="853" y="9"/>
                  </a:lnTo>
                  <a:lnTo>
                    <a:pt x="854" y="11"/>
                  </a:lnTo>
                  <a:lnTo>
                    <a:pt x="854" y="13"/>
                  </a:lnTo>
                  <a:lnTo>
                    <a:pt x="855" y="15"/>
                  </a:lnTo>
                  <a:lnTo>
                    <a:pt x="855" y="17"/>
                  </a:lnTo>
                  <a:lnTo>
                    <a:pt x="857" y="21"/>
                  </a:lnTo>
                  <a:lnTo>
                    <a:pt x="859" y="24"/>
                  </a:lnTo>
                  <a:lnTo>
                    <a:pt x="860" y="26"/>
                  </a:lnTo>
                  <a:lnTo>
                    <a:pt x="862" y="27"/>
                  </a:lnTo>
                  <a:lnTo>
                    <a:pt x="864" y="29"/>
                  </a:lnTo>
                  <a:lnTo>
                    <a:pt x="866" y="30"/>
                  </a:lnTo>
                  <a:lnTo>
                    <a:pt x="869" y="31"/>
                  </a:lnTo>
                  <a:lnTo>
                    <a:pt x="871" y="32"/>
                  </a:lnTo>
                  <a:lnTo>
                    <a:pt x="873" y="32"/>
                  </a:lnTo>
                  <a:lnTo>
                    <a:pt x="871" y="164"/>
                  </a:lnTo>
                  <a:lnTo>
                    <a:pt x="871" y="165"/>
                  </a:lnTo>
                  <a:lnTo>
                    <a:pt x="866" y="165"/>
                  </a:lnTo>
                  <a:lnTo>
                    <a:pt x="870" y="173"/>
                  </a:lnTo>
                  <a:lnTo>
                    <a:pt x="871" y="172"/>
                  </a:lnTo>
                  <a:lnTo>
                    <a:pt x="870" y="232"/>
                  </a:lnTo>
                  <a:lnTo>
                    <a:pt x="871" y="215"/>
                  </a:lnTo>
                  <a:lnTo>
                    <a:pt x="870" y="232"/>
                  </a:lnTo>
                  <a:lnTo>
                    <a:pt x="869" y="231"/>
                  </a:lnTo>
                  <a:lnTo>
                    <a:pt x="866" y="231"/>
                  </a:lnTo>
                  <a:lnTo>
                    <a:pt x="866" y="228"/>
                  </a:lnTo>
                  <a:lnTo>
                    <a:pt x="867" y="226"/>
                  </a:lnTo>
                  <a:lnTo>
                    <a:pt x="867" y="225"/>
                  </a:lnTo>
                  <a:lnTo>
                    <a:pt x="867" y="223"/>
                  </a:lnTo>
                  <a:lnTo>
                    <a:pt x="867" y="222"/>
                  </a:lnTo>
                  <a:lnTo>
                    <a:pt x="866" y="221"/>
                  </a:lnTo>
                  <a:lnTo>
                    <a:pt x="865" y="220"/>
                  </a:lnTo>
                  <a:lnTo>
                    <a:pt x="864" y="218"/>
                  </a:lnTo>
                  <a:lnTo>
                    <a:pt x="862" y="216"/>
                  </a:lnTo>
                  <a:lnTo>
                    <a:pt x="863" y="213"/>
                  </a:lnTo>
                  <a:lnTo>
                    <a:pt x="866" y="213"/>
                  </a:lnTo>
                  <a:lnTo>
                    <a:pt x="868" y="214"/>
                  </a:lnTo>
                  <a:lnTo>
                    <a:pt x="869" y="213"/>
                  </a:lnTo>
                  <a:lnTo>
                    <a:pt x="868" y="214"/>
                  </a:lnTo>
                  <a:lnTo>
                    <a:pt x="869" y="213"/>
                  </a:lnTo>
                  <a:lnTo>
                    <a:pt x="870" y="210"/>
                  </a:lnTo>
                  <a:lnTo>
                    <a:pt x="870" y="207"/>
                  </a:lnTo>
                  <a:lnTo>
                    <a:pt x="870" y="205"/>
                  </a:lnTo>
                  <a:lnTo>
                    <a:pt x="869" y="200"/>
                  </a:lnTo>
                  <a:lnTo>
                    <a:pt x="869" y="199"/>
                  </a:lnTo>
                  <a:lnTo>
                    <a:pt x="868" y="197"/>
                  </a:lnTo>
                  <a:lnTo>
                    <a:pt x="865" y="196"/>
                  </a:lnTo>
                  <a:lnTo>
                    <a:pt x="863" y="195"/>
                  </a:lnTo>
                  <a:lnTo>
                    <a:pt x="862" y="194"/>
                  </a:lnTo>
                  <a:lnTo>
                    <a:pt x="862" y="191"/>
                  </a:lnTo>
                  <a:lnTo>
                    <a:pt x="862" y="190"/>
                  </a:lnTo>
                  <a:lnTo>
                    <a:pt x="863" y="187"/>
                  </a:lnTo>
                  <a:lnTo>
                    <a:pt x="863" y="183"/>
                  </a:lnTo>
                  <a:lnTo>
                    <a:pt x="864" y="180"/>
                  </a:lnTo>
                  <a:lnTo>
                    <a:pt x="864" y="177"/>
                  </a:lnTo>
                  <a:lnTo>
                    <a:pt x="864" y="174"/>
                  </a:lnTo>
                  <a:lnTo>
                    <a:pt x="864" y="172"/>
                  </a:lnTo>
                  <a:lnTo>
                    <a:pt x="864" y="170"/>
                  </a:lnTo>
                  <a:lnTo>
                    <a:pt x="863" y="167"/>
                  </a:lnTo>
                  <a:lnTo>
                    <a:pt x="862" y="164"/>
                  </a:lnTo>
                  <a:lnTo>
                    <a:pt x="862" y="162"/>
                  </a:lnTo>
                  <a:lnTo>
                    <a:pt x="861" y="161"/>
                  </a:lnTo>
                  <a:lnTo>
                    <a:pt x="860" y="160"/>
                  </a:lnTo>
                  <a:lnTo>
                    <a:pt x="858" y="159"/>
                  </a:lnTo>
                  <a:lnTo>
                    <a:pt x="853" y="158"/>
                  </a:lnTo>
                  <a:lnTo>
                    <a:pt x="851" y="158"/>
                  </a:lnTo>
                  <a:lnTo>
                    <a:pt x="849" y="158"/>
                  </a:lnTo>
                  <a:lnTo>
                    <a:pt x="847" y="156"/>
                  </a:lnTo>
                  <a:lnTo>
                    <a:pt x="847" y="154"/>
                  </a:lnTo>
                  <a:lnTo>
                    <a:pt x="846" y="152"/>
                  </a:lnTo>
                  <a:lnTo>
                    <a:pt x="846" y="151"/>
                  </a:lnTo>
                  <a:lnTo>
                    <a:pt x="846" y="150"/>
                  </a:lnTo>
                  <a:lnTo>
                    <a:pt x="844" y="150"/>
                  </a:lnTo>
                  <a:lnTo>
                    <a:pt x="842" y="151"/>
                  </a:lnTo>
                  <a:lnTo>
                    <a:pt x="840" y="153"/>
                  </a:lnTo>
                  <a:lnTo>
                    <a:pt x="838" y="154"/>
                  </a:lnTo>
                  <a:lnTo>
                    <a:pt x="835" y="153"/>
                  </a:lnTo>
                  <a:lnTo>
                    <a:pt x="833" y="152"/>
                  </a:lnTo>
                  <a:lnTo>
                    <a:pt x="832" y="150"/>
                  </a:lnTo>
                  <a:lnTo>
                    <a:pt x="831" y="148"/>
                  </a:lnTo>
                  <a:lnTo>
                    <a:pt x="831" y="146"/>
                  </a:lnTo>
                  <a:lnTo>
                    <a:pt x="830" y="143"/>
                  </a:lnTo>
                  <a:lnTo>
                    <a:pt x="830" y="142"/>
                  </a:lnTo>
                  <a:lnTo>
                    <a:pt x="829" y="139"/>
                  </a:lnTo>
                  <a:lnTo>
                    <a:pt x="828" y="137"/>
                  </a:lnTo>
                  <a:lnTo>
                    <a:pt x="827" y="135"/>
                  </a:lnTo>
                  <a:lnTo>
                    <a:pt x="825" y="133"/>
                  </a:lnTo>
                  <a:lnTo>
                    <a:pt x="823" y="131"/>
                  </a:lnTo>
                  <a:lnTo>
                    <a:pt x="823" y="130"/>
                  </a:lnTo>
                  <a:lnTo>
                    <a:pt x="822" y="131"/>
                  </a:lnTo>
                  <a:lnTo>
                    <a:pt x="823" y="130"/>
                  </a:lnTo>
                  <a:lnTo>
                    <a:pt x="822" y="131"/>
                  </a:lnTo>
                  <a:lnTo>
                    <a:pt x="822" y="132"/>
                  </a:lnTo>
                  <a:lnTo>
                    <a:pt x="823" y="134"/>
                  </a:lnTo>
                  <a:lnTo>
                    <a:pt x="823" y="136"/>
                  </a:lnTo>
                  <a:lnTo>
                    <a:pt x="824" y="138"/>
                  </a:lnTo>
                  <a:lnTo>
                    <a:pt x="824" y="140"/>
                  </a:lnTo>
                  <a:lnTo>
                    <a:pt x="824" y="138"/>
                  </a:lnTo>
                  <a:lnTo>
                    <a:pt x="824" y="140"/>
                  </a:lnTo>
                  <a:lnTo>
                    <a:pt x="823" y="142"/>
                  </a:lnTo>
                  <a:lnTo>
                    <a:pt x="822" y="143"/>
                  </a:lnTo>
                  <a:lnTo>
                    <a:pt x="820" y="142"/>
                  </a:lnTo>
                  <a:lnTo>
                    <a:pt x="818" y="142"/>
                  </a:lnTo>
                  <a:lnTo>
                    <a:pt x="817" y="141"/>
                  </a:lnTo>
                  <a:lnTo>
                    <a:pt x="815" y="140"/>
                  </a:lnTo>
                  <a:lnTo>
                    <a:pt x="812" y="139"/>
                  </a:lnTo>
                  <a:lnTo>
                    <a:pt x="810" y="138"/>
                  </a:lnTo>
                  <a:lnTo>
                    <a:pt x="809" y="138"/>
                  </a:lnTo>
                  <a:lnTo>
                    <a:pt x="807" y="136"/>
                  </a:lnTo>
                  <a:lnTo>
                    <a:pt x="807" y="134"/>
                  </a:lnTo>
                  <a:lnTo>
                    <a:pt x="807" y="132"/>
                  </a:lnTo>
                  <a:lnTo>
                    <a:pt x="806" y="131"/>
                  </a:lnTo>
                  <a:lnTo>
                    <a:pt x="806" y="128"/>
                  </a:lnTo>
                  <a:lnTo>
                    <a:pt x="806" y="126"/>
                  </a:lnTo>
                  <a:lnTo>
                    <a:pt x="805" y="125"/>
                  </a:lnTo>
                  <a:lnTo>
                    <a:pt x="804" y="125"/>
                  </a:lnTo>
                  <a:lnTo>
                    <a:pt x="802" y="125"/>
                  </a:lnTo>
                  <a:lnTo>
                    <a:pt x="801" y="126"/>
                  </a:lnTo>
                  <a:lnTo>
                    <a:pt x="801" y="127"/>
                  </a:lnTo>
                  <a:lnTo>
                    <a:pt x="800" y="130"/>
                  </a:lnTo>
                  <a:lnTo>
                    <a:pt x="798" y="132"/>
                  </a:lnTo>
                  <a:lnTo>
                    <a:pt x="796" y="132"/>
                  </a:lnTo>
                  <a:lnTo>
                    <a:pt x="789" y="119"/>
                  </a:lnTo>
                  <a:lnTo>
                    <a:pt x="779" y="119"/>
                  </a:lnTo>
                  <a:lnTo>
                    <a:pt x="775" y="119"/>
                  </a:lnTo>
                  <a:lnTo>
                    <a:pt x="771" y="119"/>
                  </a:lnTo>
                  <a:lnTo>
                    <a:pt x="767" y="120"/>
                  </a:lnTo>
                  <a:lnTo>
                    <a:pt x="763" y="121"/>
                  </a:lnTo>
                  <a:lnTo>
                    <a:pt x="699" y="140"/>
                  </a:lnTo>
                  <a:lnTo>
                    <a:pt x="696" y="141"/>
                  </a:lnTo>
                  <a:lnTo>
                    <a:pt x="693" y="142"/>
                  </a:lnTo>
                  <a:lnTo>
                    <a:pt x="582" y="172"/>
                  </a:lnTo>
                  <a:lnTo>
                    <a:pt x="577" y="174"/>
                  </a:lnTo>
                  <a:lnTo>
                    <a:pt x="571" y="174"/>
                  </a:lnTo>
                  <a:lnTo>
                    <a:pt x="566" y="175"/>
                  </a:lnTo>
                  <a:lnTo>
                    <a:pt x="561" y="175"/>
                  </a:lnTo>
                  <a:lnTo>
                    <a:pt x="556" y="175"/>
                  </a:lnTo>
                  <a:lnTo>
                    <a:pt x="551" y="175"/>
                  </a:lnTo>
                  <a:lnTo>
                    <a:pt x="547" y="174"/>
                  </a:lnTo>
                  <a:lnTo>
                    <a:pt x="547" y="210"/>
                  </a:lnTo>
                  <a:lnTo>
                    <a:pt x="548" y="210"/>
                  </a:lnTo>
                  <a:lnTo>
                    <a:pt x="564" y="210"/>
                  </a:lnTo>
                  <a:lnTo>
                    <a:pt x="564" y="222"/>
                  </a:lnTo>
                  <a:lnTo>
                    <a:pt x="596" y="222"/>
                  </a:lnTo>
                  <a:lnTo>
                    <a:pt x="596" y="223"/>
                  </a:lnTo>
                  <a:lnTo>
                    <a:pt x="597" y="241"/>
                  </a:lnTo>
                  <a:lnTo>
                    <a:pt x="597" y="254"/>
                  </a:lnTo>
                  <a:lnTo>
                    <a:pt x="564" y="254"/>
                  </a:lnTo>
                  <a:lnTo>
                    <a:pt x="526" y="254"/>
                  </a:lnTo>
                  <a:lnTo>
                    <a:pt x="526" y="277"/>
                  </a:lnTo>
                  <a:lnTo>
                    <a:pt x="525" y="294"/>
                  </a:lnTo>
                  <a:lnTo>
                    <a:pt x="507" y="294"/>
                  </a:lnTo>
                  <a:lnTo>
                    <a:pt x="505" y="295"/>
                  </a:lnTo>
                  <a:lnTo>
                    <a:pt x="504" y="296"/>
                  </a:lnTo>
                  <a:lnTo>
                    <a:pt x="492" y="296"/>
                  </a:lnTo>
                  <a:lnTo>
                    <a:pt x="492" y="298"/>
                  </a:lnTo>
                  <a:lnTo>
                    <a:pt x="492" y="296"/>
                  </a:lnTo>
                  <a:lnTo>
                    <a:pt x="492" y="298"/>
                  </a:lnTo>
                  <a:lnTo>
                    <a:pt x="490" y="299"/>
                  </a:lnTo>
                  <a:lnTo>
                    <a:pt x="484" y="303"/>
                  </a:lnTo>
                  <a:lnTo>
                    <a:pt x="482" y="305"/>
                  </a:lnTo>
                  <a:lnTo>
                    <a:pt x="479" y="308"/>
                  </a:lnTo>
                  <a:lnTo>
                    <a:pt x="478" y="311"/>
                  </a:lnTo>
                  <a:lnTo>
                    <a:pt x="479" y="314"/>
                  </a:lnTo>
                  <a:lnTo>
                    <a:pt x="481" y="316"/>
                  </a:lnTo>
                  <a:lnTo>
                    <a:pt x="482" y="315"/>
                  </a:lnTo>
                  <a:lnTo>
                    <a:pt x="481" y="316"/>
                  </a:lnTo>
                  <a:lnTo>
                    <a:pt x="483" y="315"/>
                  </a:lnTo>
                  <a:lnTo>
                    <a:pt x="483" y="312"/>
                  </a:lnTo>
                  <a:lnTo>
                    <a:pt x="483" y="309"/>
                  </a:lnTo>
                  <a:lnTo>
                    <a:pt x="485" y="307"/>
                  </a:lnTo>
                  <a:lnTo>
                    <a:pt x="487" y="310"/>
                  </a:lnTo>
                  <a:lnTo>
                    <a:pt x="485" y="307"/>
                  </a:lnTo>
                  <a:lnTo>
                    <a:pt x="487" y="310"/>
                  </a:lnTo>
                  <a:lnTo>
                    <a:pt x="487" y="312"/>
                  </a:lnTo>
                  <a:lnTo>
                    <a:pt x="487" y="316"/>
                  </a:lnTo>
                  <a:lnTo>
                    <a:pt x="487" y="321"/>
                  </a:lnTo>
                  <a:lnTo>
                    <a:pt x="487" y="325"/>
                  </a:lnTo>
                  <a:lnTo>
                    <a:pt x="481" y="325"/>
                  </a:lnTo>
                  <a:lnTo>
                    <a:pt x="481" y="334"/>
                  </a:lnTo>
                  <a:lnTo>
                    <a:pt x="481" y="344"/>
                  </a:lnTo>
                  <a:lnTo>
                    <a:pt x="475" y="344"/>
                  </a:lnTo>
                  <a:lnTo>
                    <a:pt x="470" y="352"/>
                  </a:lnTo>
                  <a:lnTo>
                    <a:pt x="469" y="354"/>
                  </a:lnTo>
                  <a:lnTo>
                    <a:pt x="467" y="353"/>
                  </a:lnTo>
                  <a:lnTo>
                    <a:pt x="465" y="353"/>
                  </a:lnTo>
                  <a:lnTo>
                    <a:pt x="464" y="353"/>
                  </a:lnTo>
                  <a:lnTo>
                    <a:pt x="450" y="353"/>
                  </a:lnTo>
                  <a:lnTo>
                    <a:pt x="450" y="355"/>
                  </a:lnTo>
                  <a:lnTo>
                    <a:pt x="450" y="358"/>
                  </a:lnTo>
                  <a:lnTo>
                    <a:pt x="444" y="360"/>
                  </a:lnTo>
                  <a:lnTo>
                    <a:pt x="444" y="361"/>
                  </a:lnTo>
                  <a:lnTo>
                    <a:pt x="444" y="370"/>
                  </a:lnTo>
                  <a:lnTo>
                    <a:pt x="443" y="388"/>
                  </a:lnTo>
                  <a:lnTo>
                    <a:pt x="443" y="400"/>
                  </a:lnTo>
                  <a:lnTo>
                    <a:pt x="443" y="401"/>
                  </a:lnTo>
                  <a:lnTo>
                    <a:pt x="442" y="401"/>
                  </a:lnTo>
                  <a:lnTo>
                    <a:pt x="437" y="402"/>
                  </a:lnTo>
                  <a:lnTo>
                    <a:pt x="433" y="404"/>
                  </a:lnTo>
                  <a:lnTo>
                    <a:pt x="429" y="405"/>
                  </a:lnTo>
                  <a:lnTo>
                    <a:pt x="423" y="407"/>
                  </a:lnTo>
                  <a:lnTo>
                    <a:pt x="410" y="415"/>
                  </a:lnTo>
                  <a:lnTo>
                    <a:pt x="409" y="416"/>
                  </a:lnTo>
                  <a:lnTo>
                    <a:pt x="409" y="417"/>
                  </a:lnTo>
                  <a:lnTo>
                    <a:pt x="408" y="417"/>
                  </a:lnTo>
                  <a:lnTo>
                    <a:pt x="406" y="419"/>
                  </a:lnTo>
                  <a:lnTo>
                    <a:pt x="403" y="422"/>
                  </a:lnTo>
                  <a:lnTo>
                    <a:pt x="400" y="425"/>
                  </a:lnTo>
                  <a:lnTo>
                    <a:pt x="396" y="428"/>
                  </a:lnTo>
                  <a:lnTo>
                    <a:pt x="394" y="430"/>
                  </a:lnTo>
                  <a:lnTo>
                    <a:pt x="394" y="436"/>
                  </a:lnTo>
                  <a:lnTo>
                    <a:pt x="389" y="439"/>
                  </a:lnTo>
                  <a:lnTo>
                    <a:pt x="389" y="440"/>
                  </a:lnTo>
                  <a:lnTo>
                    <a:pt x="388" y="458"/>
                  </a:lnTo>
                  <a:lnTo>
                    <a:pt x="387" y="462"/>
                  </a:lnTo>
                  <a:lnTo>
                    <a:pt x="338" y="470"/>
                  </a:lnTo>
                  <a:lnTo>
                    <a:pt x="334" y="470"/>
                  </a:lnTo>
                  <a:lnTo>
                    <a:pt x="331" y="471"/>
                  </a:lnTo>
                  <a:lnTo>
                    <a:pt x="329" y="471"/>
                  </a:lnTo>
                  <a:lnTo>
                    <a:pt x="327" y="471"/>
                  </a:lnTo>
                  <a:lnTo>
                    <a:pt x="326" y="471"/>
                  </a:lnTo>
                  <a:lnTo>
                    <a:pt x="324" y="471"/>
                  </a:lnTo>
                  <a:lnTo>
                    <a:pt x="324" y="470"/>
                  </a:lnTo>
                  <a:lnTo>
                    <a:pt x="324" y="469"/>
                  </a:lnTo>
                  <a:lnTo>
                    <a:pt x="323" y="469"/>
                  </a:lnTo>
                  <a:lnTo>
                    <a:pt x="322" y="469"/>
                  </a:lnTo>
                  <a:lnTo>
                    <a:pt x="321" y="469"/>
                  </a:lnTo>
                  <a:lnTo>
                    <a:pt x="320" y="469"/>
                  </a:lnTo>
                  <a:lnTo>
                    <a:pt x="318" y="468"/>
                  </a:lnTo>
                  <a:lnTo>
                    <a:pt x="316" y="468"/>
                  </a:lnTo>
                  <a:lnTo>
                    <a:pt x="313" y="468"/>
                  </a:lnTo>
                  <a:lnTo>
                    <a:pt x="308" y="467"/>
                  </a:lnTo>
                  <a:lnTo>
                    <a:pt x="302" y="465"/>
                  </a:lnTo>
                  <a:lnTo>
                    <a:pt x="301" y="465"/>
                  </a:lnTo>
                  <a:lnTo>
                    <a:pt x="296" y="464"/>
                  </a:lnTo>
                  <a:lnTo>
                    <a:pt x="290" y="463"/>
                  </a:lnTo>
                  <a:lnTo>
                    <a:pt x="286" y="462"/>
                  </a:lnTo>
                  <a:lnTo>
                    <a:pt x="283" y="461"/>
                  </a:lnTo>
                  <a:lnTo>
                    <a:pt x="278" y="460"/>
                  </a:lnTo>
                  <a:lnTo>
                    <a:pt x="275" y="459"/>
                  </a:lnTo>
                  <a:lnTo>
                    <a:pt x="273" y="458"/>
                  </a:lnTo>
                  <a:lnTo>
                    <a:pt x="267" y="457"/>
                  </a:lnTo>
                  <a:lnTo>
                    <a:pt x="264" y="456"/>
                  </a:lnTo>
                  <a:lnTo>
                    <a:pt x="263" y="455"/>
                  </a:lnTo>
                  <a:lnTo>
                    <a:pt x="258" y="454"/>
                  </a:lnTo>
                  <a:lnTo>
                    <a:pt x="254" y="453"/>
                  </a:lnTo>
                  <a:lnTo>
                    <a:pt x="253" y="453"/>
                  </a:lnTo>
                  <a:lnTo>
                    <a:pt x="252" y="453"/>
                  </a:lnTo>
                  <a:lnTo>
                    <a:pt x="249" y="452"/>
                  </a:lnTo>
                  <a:lnTo>
                    <a:pt x="248" y="452"/>
                  </a:lnTo>
                  <a:lnTo>
                    <a:pt x="247" y="452"/>
                  </a:lnTo>
                  <a:lnTo>
                    <a:pt x="247" y="451"/>
                  </a:lnTo>
                  <a:lnTo>
                    <a:pt x="246" y="451"/>
                  </a:lnTo>
                  <a:lnTo>
                    <a:pt x="245" y="451"/>
                  </a:lnTo>
                  <a:lnTo>
                    <a:pt x="244" y="451"/>
                  </a:lnTo>
                  <a:lnTo>
                    <a:pt x="243" y="451"/>
                  </a:lnTo>
                  <a:lnTo>
                    <a:pt x="242" y="451"/>
                  </a:lnTo>
                  <a:lnTo>
                    <a:pt x="241" y="451"/>
                  </a:lnTo>
                  <a:lnTo>
                    <a:pt x="240" y="451"/>
                  </a:lnTo>
                  <a:lnTo>
                    <a:pt x="239" y="451"/>
                  </a:lnTo>
                  <a:lnTo>
                    <a:pt x="238" y="451"/>
                  </a:lnTo>
                  <a:lnTo>
                    <a:pt x="235" y="452"/>
                  </a:lnTo>
                  <a:lnTo>
                    <a:pt x="234" y="452"/>
                  </a:lnTo>
                  <a:lnTo>
                    <a:pt x="227" y="453"/>
                  </a:lnTo>
                  <a:lnTo>
                    <a:pt x="220" y="454"/>
                  </a:lnTo>
                  <a:lnTo>
                    <a:pt x="218" y="455"/>
                  </a:lnTo>
                  <a:lnTo>
                    <a:pt x="217" y="455"/>
                  </a:lnTo>
                  <a:lnTo>
                    <a:pt x="215" y="455"/>
                  </a:lnTo>
                  <a:lnTo>
                    <a:pt x="214" y="455"/>
                  </a:lnTo>
                  <a:lnTo>
                    <a:pt x="208" y="456"/>
                  </a:lnTo>
                  <a:lnTo>
                    <a:pt x="202" y="458"/>
                  </a:lnTo>
                  <a:lnTo>
                    <a:pt x="200" y="458"/>
                  </a:lnTo>
                  <a:lnTo>
                    <a:pt x="196" y="458"/>
                  </a:lnTo>
                  <a:lnTo>
                    <a:pt x="196" y="459"/>
                  </a:lnTo>
                  <a:lnTo>
                    <a:pt x="195" y="459"/>
                  </a:lnTo>
                  <a:lnTo>
                    <a:pt x="194" y="459"/>
                  </a:lnTo>
                  <a:lnTo>
                    <a:pt x="193" y="459"/>
                  </a:lnTo>
                  <a:lnTo>
                    <a:pt x="192" y="459"/>
                  </a:lnTo>
                  <a:lnTo>
                    <a:pt x="191" y="459"/>
                  </a:lnTo>
                  <a:lnTo>
                    <a:pt x="190" y="459"/>
                  </a:lnTo>
                  <a:lnTo>
                    <a:pt x="189" y="459"/>
                  </a:lnTo>
                  <a:lnTo>
                    <a:pt x="188" y="459"/>
                  </a:lnTo>
                  <a:lnTo>
                    <a:pt x="187" y="459"/>
                  </a:lnTo>
                  <a:lnTo>
                    <a:pt x="186" y="458"/>
                  </a:lnTo>
                  <a:lnTo>
                    <a:pt x="185" y="458"/>
                  </a:lnTo>
                  <a:lnTo>
                    <a:pt x="184" y="458"/>
                  </a:lnTo>
                  <a:lnTo>
                    <a:pt x="183" y="458"/>
                  </a:lnTo>
                  <a:lnTo>
                    <a:pt x="182" y="457"/>
                  </a:lnTo>
                  <a:lnTo>
                    <a:pt x="181" y="457"/>
                  </a:lnTo>
                  <a:lnTo>
                    <a:pt x="180" y="457"/>
                  </a:lnTo>
                  <a:lnTo>
                    <a:pt x="179" y="456"/>
                  </a:lnTo>
                  <a:lnTo>
                    <a:pt x="173" y="454"/>
                  </a:lnTo>
                  <a:lnTo>
                    <a:pt x="168" y="453"/>
                  </a:lnTo>
                  <a:lnTo>
                    <a:pt x="166" y="452"/>
                  </a:lnTo>
                  <a:lnTo>
                    <a:pt x="165" y="451"/>
                  </a:lnTo>
                  <a:lnTo>
                    <a:pt x="163" y="451"/>
                  </a:lnTo>
                  <a:lnTo>
                    <a:pt x="156" y="448"/>
                  </a:lnTo>
                  <a:lnTo>
                    <a:pt x="152" y="447"/>
                  </a:lnTo>
                  <a:lnTo>
                    <a:pt x="150" y="446"/>
                  </a:lnTo>
                  <a:lnTo>
                    <a:pt x="147" y="445"/>
                  </a:lnTo>
                  <a:lnTo>
                    <a:pt x="141" y="445"/>
                  </a:lnTo>
                  <a:lnTo>
                    <a:pt x="137" y="444"/>
                  </a:lnTo>
                  <a:lnTo>
                    <a:pt x="134" y="445"/>
                  </a:lnTo>
                  <a:lnTo>
                    <a:pt x="87" y="448"/>
                  </a:lnTo>
                  <a:lnTo>
                    <a:pt x="84" y="448"/>
                  </a:lnTo>
                  <a:lnTo>
                    <a:pt x="84" y="447"/>
                  </a:lnTo>
                  <a:lnTo>
                    <a:pt x="82" y="447"/>
                  </a:lnTo>
                  <a:lnTo>
                    <a:pt x="81" y="447"/>
                  </a:lnTo>
                  <a:lnTo>
                    <a:pt x="79" y="447"/>
                  </a:lnTo>
                  <a:lnTo>
                    <a:pt x="78" y="446"/>
                  </a:lnTo>
                  <a:lnTo>
                    <a:pt x="77" y="446"/>
                  </a:lnTo>
                  <a:lnTo>
                    <a:pt x="76" y="445"/>
                  </a:lnTo>
                  <a:lnTo>
                    <a:pt x="75" y="445"/>
                  </a:lnTo>
                  <a:lnTo>
                    <a:pt x="74" y="444"/>
                  </a:lnTo>
                  <a:lnTo>
                    <a:pt x="73" y="444"/>
                  </a:lnTo>
                  <a:lnTo>
                    <a:pt x="72" y="443"/>
                  </a:lnTo>
                  <a:lnTo>
                    <a:pt x="70" y="442"/>
                  </a:lnTo>
                  <a:lnTo>
                    <a:pt x="67" y="440"/>
                  </a:lnTo>
                  <a:lnTo>
                    <a:pt x="65" y="439"/>
                  </a:lnTo>
                  <a:lnTo>
                    <a:pt x="62" y="437"/>
                  </a:lnTo>
                  <a:lnTo>
                    <a:pt x="61" y="437"/>
                  </a:lnTo>
                  <a:lnTo>
                    <a:pt x="60" y="436"/>
                  </a:lnTo>
                  <a:lnTo>
                    <a:pt x="59" y="436"/>
                  </a:lnTo>
                  <a:lnTo>
                    <a:pt x="56" y="434"/>
                  </a:lnTo>
                  <a:lnTo>
                    <a:pt x="53" y="431"/>
                  </a:lnTo>
                  <a:lnTo>
                    <a:pt x="51" y="430"/>
                  </a:lnTo>
                  <a:lnTo>
                    <a:pt x="50" y="429"/>
                  </a:lnTo>
                  <a:lnTo>
                    <a:pt x="49" y="428"/>
                  </a:lnTo>
                  <a:lnTo>
                    <a:pt x="48" y="428"/>
                  </a:lnTo>
                  <a:lnTo>
                    <a:pt x="48" y="427"/>
                  </a:lnTo>
                  <a:lnTo>
                    <a:pt x="47" y="427"/>
                  </a:lnTo>
                  <a:lnTo>
                    <a:pt x="46" y="426"/>
                  </a:lnTo>
                  <a:lnTo>
                    <a:pt x="45" y="426"/>
                  </a:lnTo>
                  <a:lnTo>
                    <a:pt x="43" y="424"/>
                  </a:lnTo>
                  <a:lnTo>
                    <a:pt x="40" y="421"/>
                  </a:lnTo>
                  <a:lnTo>
                    <a:pt x="37" y="420"/>
                  </a:lnTo>
                  <a:lnTo>
                    <a:pt x="36" y="419"/>
                  </a:lnTo>
                  <a:lnTo>
                    <a:pt x="35" y="418"/>
                  </a:lnTo>
                  <a:lnTo>
                    <a:pt x="34" y="418"/>
                  </a:lnTo>
                  <a:lnTo>
                    <a:pt x="34" y="417"/>
                  </a:lnTo>
                  <a:lnTo>
                    <a:pt x="33" y="417"/>
                  </a:lnTo>
                  <a:lnTo>
                    <a:pt x="32" y="416"/>
                  </a:lnTo>
                  <a:lnTo>
                    <a:pt x="31" y="416"/>
                  </a:lnTo>
                  <a:lnTo>
                    <a:pt x="30" y="416"/>
                  </a:lnTo>
                  <a:lnTo>
                    <a:pt x="29" y="415"/>
                  </a:lnTo>
                  <a:lnTo>
                    <a:pt x="28" y="415"/>
                  </a:lnTo>
                  <a:lnTo>
                    <a:pt x="27" y="415"/>
                  </a:lnTo>
                  <a:lnTo>
                    <a:pt x="26" y="414"/>
                  </a:lnTo>
                  <a:lnTo>
                    <a:pt x="25" y="414"/>
                  </a:lnTo>
                  <a:lnTo>
                    <a:pt x="23" y="413"/>
                  </a:lnTo>
                  <a:lnTo>
                    <a:pt x="21" y="413"/>
                  </a:lnTo>
                  <a:lnTo>
                    <a:pt x="19" y="412"/>
                  </a:lnTo>
                  <a:lnTo>
                    <a:pt x="16" y="412"/>
                  </a:lnTo>
                  <a:lnTo>
                    <a:pt x="14" y="411"/>
                  </a:lnTo>
                  <a:lnTo>
                    <a:pt x="12" y="411"/>
                  </a:lnTo>
                  <a:lnTo>
                    <a:pt x="8" y="410"/>
                  </a:lnTo>
                  <a:lnTo>
                    <a:pt x="7" y="410"/>
                  </a:lnTo>
                  <a:lnTo>
                    <a:pt x="7" y="409"/>
                  </a:lnTo>
                  <a:lnTo>
                    <a:pt x="4" y="409"/>
                  </a:lnTo>
                  <a:lnTo>
                    <a:pt x="0" y="408"/>
                  </a:lnTo>
                  <a:lnTo>
                    <a:pt x="0" y="407"/>
                  </a:lnTo>
                  <a:lnTo>
                    <a:pt x="0" y="406"/>
                  </a:lnTo>
                  <a:lnTo>
                    <a:pt x="0" y="405"/>
                  </a:lnTo>
                  <a:lnTo>
                    <a:pt x="0" y="404"/>
                  </a:lnTo>
                  <a:lnTo>
                    <a:pt x="0" y="403"/>
                  </a:lnTo>
                  <a:lnTo>
                    <a:pt x="1" y="402"/>
                  </a:lnTo>
                  <a:lnTo>
                    <a:pt x="1" y="401"/>
                  </a:lnTo>
                  <a:lnTo>
                    <a:pt x="1" y="400"/>
                  </a:lnTo>
                  <a:lnTo>
                    <a:pt x="1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3" y="397"/>
                  </a:lnTo>
                  <a:lnTo>
                    <a:pt x="3" y="396"/>
                  </a:lnTo>
                  <a:lnTo>
                    <a:pt x="4" y="397"/>
                  </a:lnTo>
                  <a:lnTo>
                    <a:pt x="4" y="396"/>
                  </a:lnTo>
                  <a:lnTo>
                    <a:pt x="5" y="396"/>
                  </a:lnTo>
                  <a:lnTo>
                    <a:pt x="5" y="395"/>
                  </a:lnTo>
                  <a:lnTo>
                    <a:pt x="5" y="394"/>
                  </a:lnTo>
                  <a:lnTo>
                    <a:pt x="4" y="393"/>
                  </a:lnTo>
                  <a:lnTo>
                    <a:pt x="4" y="392"/>
                  </a:lnTo>
                  <a:lnTo>
                    <a:pt x="4" y="391"/>
                  </a:lnTo>
                  <a:lnTo>
                    <a:pt x="4" y="390"/>
                  </a:lnTo>
                  <a:lnTo>
                    <a:pt x="4" y="389"/>
                  </a:lnTo>
                  <a:lnTo>
                    <a:pt x="4" y="388"/>
                  </a:lnTo>
                  <a:lnTo>
                    <a:pt x="5" y="388"/>
                  </a:lnTo>
                  <a:lnTo>
                    <a:pt x="5" y="387"/>
                  </a:lnTo>
                  <a:lnTo>
                    <a:pt x="5" y="386"/>
                  </a:lnTo>
                  <a:lnTo>
                    <a:pt x="8" y="386"/>
                  </a:lnTo>
                  <a:lnTo>
                    <a:pt x="10" y="386"/>
                  </a:lnTo>
                  <a:lnTo>
                    <a:pt x="12" y="386"/>
                  </a:lnTo>
                  <a:lnTo>
                    <a:pt x="20" y="385"/>
                  </a:lnTo>
                  <a:lnTo>
                    <a:pt x="23" y="385"/>
                  </a:lnTo>
                  <a:lnTo>
                    <a:pt x="23" y="382"/>
                  </a:lnTo>
                  <a:lnTo>
                    <a:pt x="23" y="380"/>
                  </a:lnTo>
                  <a:lnTo>
                    <a:pt x="23" y="375"/>
                  </a:lnTo>
                  <a:lnTo>
                    <a:pt x="23" y="373"/>
                  </a:lnTo>
                  <a:lnTo>
                    <a:pt x="23" y="369"/>
                  </a:lnTo>
                  <a:lnTo>
                    <a:pt x="24" y="366"/>
                  </a:lnTo>
                  <a:lnTo>
                    <a:pt x="24" y="364"/>
                  </a:lnTo>
                  <a:lnTo>
                    <a:pt x="27" y="358"/>
                  </a:lnTo>
                  <a:lnTo>
                    <a:pt x="28" y="355"/>
                  </a:lnTo>
                  <a:lnTo>
                    <a:pt x="28" y="354"/>
                  </a:lnTo>
                  <a:lnTo>
                    <a:pt x="28" y="353"/>
                  </a:lnTo>
                  <a:lnTo>
                    <a:pt x="28" y="352"/>
                  </a:lnTo>
                  <a:lnTo>
                    <a:pt x="29" y="351"/>
                  </a:lnTo>
                  <a:lnTo>
                    <a:pt x="29" y="349"/>
                  </a:lnTo>
                  <a:lnTo>
                    <a:pt x="29" y="344"/>
                  </a:lnTo>
                  <a:lnTo>
                    <a:pt x="29" y="339"/>
                  </a:lnTo>
                  <a:lnTo>
                    <a:pt x="29" y="335"/>
                  </a:lnTo>
                  <a:lnTo>
                    <a:pt x="29" y="331"/>
                  </a:lnTo>
                  <a:lnTo>
                    <a:pt x="29" y="328"/>
                  </a:lnTo>
                  <a:lnTo>
                    <a:pt x="29" y="319"/>
                  </a:lnTo>
                  <a:lnTo>
                    <a:pt x="29" y="315"/>
                  </a:lnTo>
                  <a:lnTo>
                    <a:pt x="29" y="314"/>
                  </a:lnTo>
                  <a:lnTo>
                    <a:pt x="29" y="313"/>
                  </a:lnTo>
                  <a:lnTo>
                    <a:pt x="29" y="311"/>
                  </a:lnTo>
                  <a:lnTo>
                    <a:pt x="29" y="309"/>
                  </a:lnTo>
                  <a:lnTo>
                    <a:pt x="29" y="308"/>
                  </a:lnTo>
                  <a:lnTo>
                    <a:pt x="30" y="307"/>
                  </a:lnTo>
                  <a:lnTo>
                    <a:pt x="30" y="302"/>
                  </a:lnTo>
                  <a:lnTo>
                    <a:pt x="30" y="300"/>
                  </a:lnTo>
                  <a:lnTo>
                    <a:pt x="34" y="298"/>
                  </a:lnTo>
                  <a:lnTo>
                    <a:pt x="37" y="295"/>
                  </a:lnTo>
                  <a:lnTo>
                    <a:pt x="40" y="293"/>
                  </a:lnTo>
                  <a:lnTo>
                    <a:pt x="41" y="293"/>
                  </a:lnTo>
                  <a:lnTo>
                    <a:pt x="41" y="292"/>
                  </a:lnTo>
                  <a:lnTo>
                    <a:pt x="42" y="292"/>
                  </a:lnTo>
                  <a:lnTo>
                    <a:pt x="42" y="291"/>
                  </a:lnTo>
                  <a:lnTo>
                    <a:pt x="43" y="291"/>
                  </a:lnTo>
                  <a:lnTo>
                    <a:pt x="43" y="290"/>
                  </a:lnTo>
                  <a:lnTo>
                    <a:pt x="45" y="289"/>
                  </a:lnTo>
                  <a:lnTo>
                    <a:pt x="48" y="287"/>
                  </a:lnTo>
                  <a:lnTo>
                    <a:pt x="49" y="286"/>
                  </a:lnTo>
                  <a:lnTo>
                    <a:pt x="50" y="286"/>
                  </a:lnTo>
                  <a:lnTo>
                    <a:pt x="51" y="285"/>
                  </a:lnTo>
                  <a:lnTo>
                    <a:pt x="52" y="284"/>
                  </a:lnTo>
                  <a:lnTo>
                    <a:pt x="53" y="284"/>
                  </a:lnTo>
                  <a:lnTo>
                    <a:pt x="54" y="283"/>
                  </a:lnTo>
                  <a:lnTo>
                    <a:pt x="55" y="283"/>
                  </a:lnTo>
                  <a:lnTo>
                    <a:pt x="55" y="282"/>
                  </a:lnTo>
                  <a:lnTo>
                    <a:pt x="56" y="282"/>
                  </a:lnTo>
                  <a:lnTo>
                    <a:pt x="57" y="281"/>
                  </a:lnTo>
                  <a:lnTo>
                    <a:pt x="61" y="279"/>
                  </a:lnTo>
                  <a:lnTo>
                    <a:pt x="64" y="277"/>
                  </a:lnTo>
                  <a:lnTo>
                    <a:pt x="68" y="275"/>
                  </a:lnTo>
                  <a:lnTo>
                    <a:pt x="71" y="273"/>
                  </a:lnTo>
                  <a:lnTo>
                    <a:pt x="75" y="271"/>
                  </a:lnTo>
                  <a:lnTo>
                    <a:pt x="76" y="271"/>
                  </a:lnTo>
                  <a:lnTo>
                    <a:pt x="78" y="270"/>
                  </a:lnTo>
                  <a:lnTo>
                    <a:pt x="81" y="268"/>
                  </a:lnTo>
                  <a:lnTo>
                    <a:pt x="82" y="268"/>
                  </a:lnTo>
                  <a:lnTo>
                    <a:pt x="83" y="267"/>
                  </a:lnTo>
                  <a:lnTo>
                    <a:pt x="94" y="262"/>
                  </a:lnTo>
                  <a:lnTo>
                    <a:pt x="101" y="262"/>
                  </a:lnTo>
                  <a:lnTo>
                    <a:pt x="129" y="262"/>
                  </a:lnTo>
                  <a:lnTo>
                    <a:pt x="131" y="262"/>
                  </a:lnTo>
                  <a:lnTo>
                    <a:pt x="131" y="261"/>
                  </a:lnTo>
                  <a:lnTo>
                    <a:pt x="131" y="249"/>
                  </a:lnTo>
                  <a:lnTo>
                    <a:pt x="152" y="250"/>
                  </a:lnTo>
                  <a:lnTo>
                    <a:pt x="152" y="246"/>
                  </a:lnTo>
                  <a:lnTo>
                    <a:pt x="152" y="235"/>
                  </a:lnTo>
                  <a:lnTo>
                    <a:pt x="159" y="235"/>
                  </a:lnTo>
                  <a:lnTo>
                    <a:pt x="168" y="235"/>
                  </a:lnTo>
                  <a:lnTo>
                    <a:pt x="169" y="237"/>
                  </a:lnTo>
                  <a:lnTo>
                    <a:pt x="177" y="237"/>
                  </a:lnTo>
                  <a:lnTo>
                    <a:pt x="177" y="235"/>
                  </a:lnTo>
                  <a:lnTo>
                    <a:pt x="177" y="222"/>
                  </a:lnTo>
                  <a:lnTo>
                    <a:pt x="200" y="210"/>
                  </a:lnTo>
                  <a:lnTo>
                    <a:pt x="201" y="211"/>
                  </a:lnTo>
                  <a:lnTo>
                    <a:pt x="202" y="212"/>
                  </a:lnTo>
                  <a:lnTo>
                    <a:pt x="203" y="212"/>
                  </a:lnTo>
                  <a:lnTo>
                    <a:pt x="203" y="211"/>
                  </a:lnTo>
                  <a:lnTo>
                    <a:pt x="204" y="211"/>
                  </a:lnTo>
                  <a:lnTo>
                    <a:pt x="203" y="211"/>
                  </a:lnTo>
                  <a:lnTo>
                    <a:pt x="204" y="211"/>
                  </a:lnTo>
                  <a:lnTo>
                    <a:pt x="205" y="211"/>
                  </a:lnTo>
                  <a:lnTo>
                    <a:pt x="205" y="210"/>
                  </a:lnTo>
                  <a:lnTo>
                    <a:pt x="207" y="209"/>
                  </a:lnTo>
                  <a:lnTo>
                    <a:pt x="207" y="208"/>
                  </a:lnTo>
                  <a:lnTo>
                    <a:pt x="208" y="208"/>
                  </a:lnTo>
                  <a:lnTo>
                    <a:pt x="209" y="208"/>
                  </a:lnTo>
                  <a:lnTo>
                    <a:pt x="209" y="207"/>
                  </a:lnTo>
                  <a:close/>
                  <a:moveTo>
                    <a:pt x="524" y="126"/>
                  </a:moveTo>
                  <a:lnTo>
                    <a:pt x="525" y="126"/>
                  </a:lnTo>
                  <a:lnTo>
                    <a:pt x="503" y="136"/>
                  </a:lnTo>
                  <a:lnTo>
                    <a:pt x="509" y="134"/>
                  </a:lnTo>
                  <a:lnTo>
                    <a:pt x="510" y="133"/>
                  </a:lnTo>
                  <a:lnTo>
                    <a:pt x="512" y="132"/>
                  </a:lnTo>
                  <a:lnTo>
                    <a:pt x="513" y="132"/>
                  </a:lnTo>
                  <a:lnTo>
                    <a:pt x="519" y="128"/>
                  </a:lnTo>
                  <a:lnTo>
                    <a:pt x="522" y="127"/>
                  </a:lnTo>
                  <a:lnTo>
                    <a:pt x="524" y="126"/>
                  </a:lnTo>
                  <a:close/>
                  <a:moveTo>
                    <a:pt x="782" y="13"/>
                  </a:moveTo>
                  <a:lnTo>
                    <a:pt x="783" y="13"/>
                  </a:lnTo>
                  <a:lnTo>
                    <a:pt x="781" y="14"/>
                  </a:lnTo>
                  <a:lnTo>
                    <a:pt x="782" y="13"/>
                  </a:lnTo>
                  <a:close/>
                  <a:moveTo>
                    <a:pt x="823" y="142"/>
                  </a:moveTo>
                  <a:lnTo>
                    <a:pt x="824" y="141"/>
                  </a:lnTo>
                  <a:lnTo>
                    <a:pt x="823" y="142"/>
                  </a:lnTo>
                  <a:close/>
                  <a:moveTo>
                    <a:pt x="209" y="207"/>
                  </a:moveTo>
                  <a:lnTo>
                    <a:pt x="209" y="208"/>
                  </a:lnTo>
                  <a:lnTo>
                    <a:pt x="209" y="207"/>
                  </a:lnTo>
                  <a:lnTo>
                    <a:pt x="210" y="207"/>
                  </a:lnTo>
                  <a:lnTo>
                    <a:pt x="209" y="207"/>
                  </a:lnTo>
                  <a:close/>
                  <a:moveTo>
                    <a:pt x="210" y="207"/>
                  </a:moveTo>
                  <a:lnTo>
                    <a:pt x="211" y="207"/>
                  </a:lnTo>
                  <a:lnTo>
                    <a:pt x="210" y="207"/>
                  </a:lnTo>
                  <a:close/>
                  <a:moveTo>
                    <a:pt x="824" y="141"/>
                  </a:moveTo>
                  <a:lnTo>
                    <a:pt x="824" y="140"/>
                  </a:lnTo>
                  <a:lnTo>
                    <a:pt x="824" y="141"/>
                  </a:lnTo>
                  <a:close/>
                  <a:moveTo>
                    <a:pt x="783" y="13"/>
                  </a:moveTo>
                  <a:lnTo>
                    <a:pt x="784" y="13"/>
                  </a:lnTo>
                  <a:lnTo>
                    <a:pt x="783" y="13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EADA46DC-A92F-B97D-AB5F-27D92FEBA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363" y="3224213"/>
              <a:ext cx="419100" cy="430213"/>
            </a:xfrm>
            <a:custGeom>
              <a:avLst/>
              <a:gdLst>
                <a:gd name="T0" fmla="*/ 255 w 264"/>
                <a:gd name="T1" fmla="*/ 13 h 271"/>
                <a:gd name="T2" fmla="*/ 252 w 264"/>
                <a:gd name="T3" fmla="*/ 20 h 271"/>
                <a:gd name="T4" fmla="*/ 253 w 264"/>
                <a:gd name="T5" fmla="*/ 28 h 271"/>
                <a:gd name="T6" fmla="*/ 256 w 264"/>
                <a:gd name="T7" fmla="*/ 36 h 271"/>
                <a:gd name="T8" fmla="*/ 260 w 264"/>
                <a:gd name="T9" fmla="*/ 43 h 271"/>
                <a:gd name="T10" fmla="*/ 263 w 264"/>
                <a:gd name="T11" fmla="*/ 49 h 271"/>
                <a:gd name="T12" fmla="*/ 264 w 264"/>
                <a:gd name="T13" fmla="*/ 61 h 271"/>
                <a:gd name="T14" fmla="*/ 262 w 264"/>
                <a:gd name="T15" fmla="*/ 104 h 271"/>
                <a:gd name="T16" fmla="*/ 256 w 264"/>
                <a:gd name="T17" fmla="*/ 111 h 271"/>
                <a:gd name="T18" fmla="*/ 249 w 264"/>
                <a:gd name="T19" fmla="*/ 120 h 271"/>
                <a:gd name="T20" fmla="*/ 243 w 264"/>
                <a:gd name="T21" fmla="*/ 127 h 271"/>
                <a:gd name="T22" fmla="*/ 236 w 264"/>
                <a:gd name="T23" fmla="*/ 134 h 271"/>
                <a:gd name="T24" fmla="*/ 230 w 264"/>
                <a:gd name="T25" fmla="*/ 141 h 271"/>
                <a:gd name="T26" fmla="*/ 223 w 264"/>
                <a:gd name="T27" fmla="*/ 150 h 271"/>
                <a:gd name="T28" fmla="*/ 214 w 264"/>
                <a:gd name="T29" fmla="*/ 160 h 271"/>
                <a:gd name="T30" fmla="*/ 208 w 264"/>
                <a:gd name="T31" fmla="*/ 167 h 271"/>
                <a:gd name="T32" fmla="*/ 201 w 264"/>
                <a:gd name="T33" fmla="*/ 175 h 271"/>
                <a:gd name="T34" fmla="*/ 193 w 264"/>
                <a:gd name="T35" fmla="*/ 184 h 271"/>
                <a:gd name="T36" fmla="*/ 185 w 264"/>
                <a:gd name="T37" fmla="*/ 192 h 271"/>
                <a:gd name="T38" fmla="*/ 177 w 264"/>
                <a:gd name="T39" fmla="*/ 200 h 271"/>
                <a:gd name="T40" fmla="*/ 196 w 264"/>
                <a:gd name="T41" fmla="*/ 203 h 271"/>
                <a:gd name="T42" fmla="*/ 238 w 264"/>
                <a:gd name="T43" fmla="*/ 203 h 271"/>
                <a:gd name="T44" fmla="*/ 241 w 264"/>
                <a:gd name="T45" fmla="*/ 212 h 271"/>
                <a:gd name="T46" fmla="*/ 239 w 264"/>
                <a:gd name="T47" fmla="*/ 222 h 271"/>
                <a:gd name="T48" fmla="*/ 237 w 264"/>
                <a:gd name="T49" fmla="*/ 232 h 271"/>
                <a:gd name="T50" fmla="*/ 236 w 264"/>
                <a:gd name="T51" fmla="*/ 244 h 271"/>
                <a:gd name="T52" fmla="*/ 236 w 264"/>
                <a:gd name="T53" fmla="*/ 257 h 271"/>
                <a:gd name="T54" fmla="*/ 224 w 264"/>
                <a:gd name="T55" fmla="*/ 268 h 271"/>
                <a:gd name="T56" fmla="*/ 182 w 264"/>
                <a:gd name="T57" fmla="*/ 256 h 271"/>
                <a:gd name="T58" fmla="*/ 161 w 264"/>
                <a:gd name="T59" fmla="*/ 251 h 271"/>
                <a:gd name="T60" fmla="*/ 142 w 264"/>
                <a:gd name="T61" fmla="*/ 241 h 271"/>
                <a:gd name="T62" fmla="*/ 112 w 264"/>
                <a:gd name="T63" fmla="*/ 224 h 271"/>
                <a:gd name="T64" fmla="*/ 74 w 264"/>
                <a:gd name="T65" fmla="*/ 203 h 271"/>
                <a:gd name="T66" fmla="*/ 39 w 264"/>
                <a:gd name="T67" fmla="*/ 186 h 271"/>
                <a:gd name="T68" fmla="*/ 38 w 264"/>
                <a:gd name="T69" fmla="*/ 164 h 271"/>
                <a:gd name="T70" fmla="*/ 28 w 264"/>
                <a:gd name="T71" fmla="*/ 164 h 271"/>
                <a:gd name="T72" fmla="*/ 28 w 264"/>
                <a:gd name="T73" fmla="*/ 158 h 271"/>
                <a:gd name="T74" fmla="*/ 7 w 264"/>
                <a:gd name="T75" fmla="*/ 157 h 271"/>
                <a:gd name="T76" fmla="*/ 8 w 264"/>
                <a:gd name="T77" fmla="*/ 152 h 271"/>
                <a:gd name="T78" fmla="*/ 25 w 264"/>
                <a:gd name="T79" fmla="*/ 140 h 271"/>
                <a:gd name="T80" fmla="*/ 44 w 264"/>
                <a:gd name="T81" fmla="*/ 121 h 271"/>
                <a:gd name="T82" fmla="*/ 58 w 264"/>
                <a:gd name="T83" fmla="*/ 118 h 271"/>
                <a:gd name="T84" fmla="*/ 75 w 264"/>
                <a:gd name="T85" fmla="*/ 119 h 271"/>
                <a:gd name="T86" fmla="*/ 90 w 264"/>
                <a:gd name="T87" fmla="*/ 124 h 271"/>
                <a:gd name="T88" fmla="*/ 99 w 264"/>
                <a:gd name="T89" fmla="*/ 115 h 271"/>
                <a:gd name="T90" fmla="*/ 106 w 264"/>
                <a:gd name="T91" fmla="*/ 105 h 271"/>
                <a:gd name="T92" fmla="*/ 113 w 264"/>
                <a:gd name="T93" fmla="*/ 95 h 271"/>
                <a:gd name="T94" fmla="*/ 118 w 264"/>
                <a:gd name="T95" fmla="*/ 86 h 271"/>
                <a:gd name="T96" fmla="*/ 125 w 264"/>
                <a:gd name="T97" fmla="*/ 79 h 271"/>
                <a:gd name="T98" fmla="*/ 141 w 264"/>
                <a:gd name="T99" fmla="*/ 68 h 271"/>
                <a:gd name="T100" fmla="*/ 166 w 264"/>
                <a:gd name="T101" fmla="*/ 56 h 271"/>
                <a:gd name="T102" fmla="*/ 179 w 264"/>
                <a:gd name="T103" fmla="*/ 51 h 271"/>
                <a:gd name="T104" fmla="*/ 195 w 264"/>
                <a:gd name="T105" fmla="*/ 50 h 271"/>
                <a:gd name="T106" fmla="*/ 208 w 264"/>
                <a:gd name="T107" fmla="*/ 44 h 271"/>
                <a:gd name="T108" fmla="*/ 216 w 264"/>
                <a:gd name="T109" fmla="*/ 33 h 271"/>
                <a:gd name="T110" fmla="*/ 217 w 264"/>
                <a:gd name="T111" fmla="*/ 21 h 271"/>
                <a:gd name="T112" fmla="*/ 219 w 264"/>
                <a:gd name="T113" fmla="*/ 10 h 271"/>
                <a:gd name="T114" fmla="*/ 227 w 264"/>
                <a:gd name="T115" fmla="*/ 6 h 271"/>
                <a:gd name="T116" fmla="*/ 234 w 264"/>
                <a:gd name="T117" fmla="*/ 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4" h="271">
                  <a:moveTo>
                    <a:pt x="238" y="8"/>
                  </a:moveTo>
                  <a:lnTo>
                    <a:pt x="240" y="8"/>
                  </a:lnTo>
                  <a:lnTo>
                    <a:pt x="241" y="8"/>
                  </a:lnTo>
                  <a:lnTo>
                    <a:pt x="242" y="8"/>
                  </a:lnTo>
                  <a:lnTo>
                    <a:pt x="243" y="8"/>
                  </a:lnTo>
                  <a:lnTo>
                    <a:pt x="252" y="10"/>
                  </a:lnTo>
                  <a:lnTo>
                    <a:pt x="255" y="11"/>
                  </a:lnTo>
                  <a:lnTo>
                    <a:pt x="255" y="12"/>
                  </a:lnTo>
                  <a:lnTo>
                    <a:pt x="255" y="13"/>
                  </a:lnTo>
                  <a:lnTo>
                    <a:pt x="255" y="14"/>
                  </a:lnTo>
                  <a:lnTo>
                    <a:pt x="254" y="14"/>
                  </a:lnTo>
                  <a:lnTo>
                    <a:pt x="254" y="15"/>
                  </a:lnTo>
                  <a:lnTo>
                    <a:pt x="254" y="16"/>
                  </a:lnTo>
                  <a:lnTo>
                    <a:pt x="253" y="17"/>
                  </a:lnTo>
                  <a:lnTo>
                    <a:pt x="253" y="18"/>
                  </a:lnTo>
                  <a:lnTo>
                    <a:pt x="253" y="19"/>
                  </a:lnTo>
                  <a:lnTo>
                    <a:pt x="253" y="20"/>
                  </a:lnTo>
                  <a:lnTo>
                    <a:pt x="252" y="20"/>
                  </a:lnTo>
                  <a:lnTo>
                    <a:pt x="252" y="21"/>
                  </a:lnTo>
                  <a:lnTo>
                    <a:pt x="252" y="22"/>
                  </a:lnTo>
                  <a:lnTo>
                    <a:pt x="252" y="23"/>
                  </a:lnTo>
                  <a:lnTo>
                    <a:pt x="252" y="24"/>
                  </a:lnTo>
                  <a:lnTo>
                    <a:pt x="252" y="25"/>
                  </a:lnTo>
                  <a:lnTo>
                    <a:pt x="253" y="25"/>
                  </a:lnTo>
                  <a:lnTo>
                    <a:pt x="253" y="26"/>
                  </a:lnTo>
                  <a:lnTo>
                    <a:pt x="253" y="27"/>
                  </a:lnTo>
                  <a:lnTo>
                    <a:pt x="253" y="28"/>
                  </a:lnTo>
                  <a:lnTo>
                    <a:pt x="254" y="28"/>
                  </a:lnTo>
                  <a:lnTo>
                    <a:pt x="254" y="29"/>
                  </a:lnTo>
                  <a:lnTo>
                    <a:pt x="254" y="30"/>
                  </a:lnTo>
                  <a:lnTo>
                    <a:pt x="254" y="31"/>
                  </a:lnTo>
                  <a:lnTo>
                    <a:pt x="255" y="32"/>
                  </a:lnTo>
                  <a:lnTo>
                    <a:pt x="255" y="33"/>
                  </a:lnTo>
                  <a:lnTo>
                    <a:pt x="256" y="34"/>
                  </a:lnTo>
                  <a:lnTo>
                    <a:pt x="256" y="35"/>
                  </a:lnTo>
                  <a:lnTo>
                    <a:pt x="256" y="36"/>
                  </a:lnTo>
                  <a:lnTo>
                    <a:pt x="257" y="36"/>
                  </a:lnTo>
                  <a:lnTo>
                    <a:pt x="257" y="37"/>
                  </a:lnTo>
                  <a:lnTo>
                    <a:pt x="257" y="38"/>
                  </a:lnTo>
                  <a:lnTo>
                    <a:pt x="258" y="39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41"/>
                  </a:lnTo>
                  <a:lnTo>
                    <a:pt x="260" y="42"/>
                  </a:lnTo>
                  <a:lnTo>
                    <a:pt x="260" y="43"/>
                  </a:lnTo>
                  <a:lnTo>
                    <a:pt x="261" y="43"/>
                  </a:lnTo>
                  <a:lnTo>
                    <a:pt x="261" y="44"/>
                  </a:lnTo>
                  <a:lnTo>
                    <a:pt x="262" y="44"/>
                  </a:lnTo>
                  <a:lnTo>
                    <a:pt x="262" y="45"/>
                  </a:lnTo>
                  <a:lnTo>
                    <a:pt x="262" y="46"/>
                  </a:lnTo>
                  <a:lnTo>
                    <a:pt x="263" y="46"/>
                  </a:lnTo>
                  <a:lnTo>
                    <a:pt x="263" y="47"/>
                  </a:lnTo>
                  <a:lnTo>
                    <a:pt x="263" y="48"/>
                  </a:lnTo>
                  <a:lnTo>
                    <a:pt x="263" y="49"/>
                  </a:lnTo>
                  <a:lnTo>
                    <a:pt x="264" y="49"/>
                  </a:lnTo>
                  <a:lnTo>
                    <a:pt x="264" y="50"/>
                  </a:lnTo>
                  <a:lnTo>
                    <a:pt x="264" y="51"/>
                  </a:lnTo>
                  <a:lnTo>
                    <a:pt x="264" y="52"/>
                  </a:lnTo>
                  <a:lnTo>
                    <a:pt x="264" y="53"/>
                  </a:lnTo>
                  <a:lnTo>
                    <a:pt x="264" y="54"/>
                  </a:lnTo>
                  <a:lnTo>
                    <a:pt x="264" y="56"/>
                  </a:lnTo>
                  <a:lnTo>
                    <a:pt x="264" y="57"/>
                  </a:lnTo>
                  <a:lnTo>
                    <a:pt x="264" y="61"/>
                  </a:lnTo>
                  <a:lnTo>
                    <a:pt x="264" y="71"/>
                  </a:lnTo>
                  <a:lnTo>
                    <a:pt x="264" y="77"/>
                  </a:lnTo>
                  <a:lnTo>
                    <a:pt x="264" y="86"/>
                  </a:lnTo>
                  <a:lnTo>
                    <a:pt x="264" y="92"/>
                  </a:lnTo>
                  <a:lnTo>
                    <a:pt x="264" y="97"/>
                  </a:lnTo>
                  <a:lnTo>
                    <a:pt x="264" y="99"/>
                  </a:lnTo>
                  <a:lnTo>
                    <a:pt x="264" y="100"/>
                  </a:lnTo>
                  <a:lnTo>
                    <a:pt x="263" y="102"/>
                  </a:lnTo>
                  <a:lnTo>
                    <a:pt x="262" y="104"/>
                  </a:lnTo>
                  <a:lnTo>
                    <a:pt x="261" y="106"/>
                  </a:lnTo>
                  <a:lnTo>
                    <a:pt x="261" y="107"/>
                  </a:lnTo>
                  <a:lnTo>
                    <a:pt x="260" y="107"/>
                  </a:lnTo>
                  <a:lnTo>
                    <a:pt x="260" y="108"/>
                  </a:lnTo>
                  <a:lnTo>
                    <a:pt x="259" y="109"/>
                  </a:lnTo>
                  <a:lnTo>
                    <a:pt x="259" y="110"/>
                  </a:lnTo>
                  <a:lnTo>
                    <a:pt x="258" y="111"/>
                  </a:lnTo>
                  <a:lnTo>
                    <a:pt x="257" y="111"/>
                  </a:lnTo>
                  <a:lnTo>
                    <a:pt x="256" y="111"/>
                  </a:lnTo>
                  <a:lnTo>
                    <a:pt x="256" y="112"/>
                  </a:lnTo>
                  <a:lnTo>
                    <a:pt x="256" y="111"/>
                  </a:lnTo>
                  <a:lnTo>
                    <a:pt x="254" y="115"/>
                  </a:lnTo>
                  <a:lnTo>
                    <a:pt x="252" y="116"/>
                  </a:lnTo>
                  <a:lnTo>
                    <a:pt x="252" y="117"/>
                  </a:lnTo>
                  <a:lnTo>
                    <a:pt x="251" y="117"/>
                  </a:lnTo>
                  <a:lnTo>
                    <a:pt x="251" y="118"/>
                  </a:lnTo>
                  <a:lnTo>
                    <a:pt x="250" y="119"/>
                  </a:lnTo>
                  <a:lnTo>
                    <a:pt x="249" y="120"/>
                  </a:lnTo>
                  <a:lnTo>
                    <a:pt x="248" y="120"/>
                  </a:lnTo>
                  <a:lnTo>
                    <a:pt x="247" y="121"/>
                  </a:lnTo>
                  <a:lnTo>
                    <a:pt x="247" y="122"/>
                  </a:lnTo>
                  <a:lnTo>
                    <a:pt x="246" y="123"/>
                  </a:lnTo>
                  <a:lnTo>
                    <a:pt x="245" y="124"/>
                  </a:lnTo>
                  <a:lnTo>
                    <a:pt x="244" y="125"/>
                  </a:lnTo>
                  <a:lnTo>
                    <a:pt x="244" y="126"/>
                  </a:lnTo>
                  <a:lnTo>
                    <a:pt x="243" y="126"/>
                  </a:lnTo>
                  <a:lnTo>
                    <a:pt x="243" y="127"/>
                  </a:lnTo>
                  <a:lnTo>
                    <a:pt x="242" y="128"/>
                  </a:lnTo>
                  <a:lnTo>
                    <a:pt x="241" y="129"/>
                  </a:lnTo>
                  <a:lnTo>
                    <a:pt x="240" y="129"/>
                  </a:lnTo>
                  <a:lnTo>
                    <a:pt x="240" y="130"/>
                  </a:lnTo>
                  <a:lnTo>
                    <a:pt x="239" y="131"/>
                  </a:lnTo>
                  <a:lnTo>
                    <a:pt x="239" y="132"/>
                  </a:lnTo>
                  <a:lnTo>
                    <a:pt x="238" y="132"/>
                  </a:lnTo>
                  <a:lnTo>
                    <a:pt x="237" y="133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5" y="136"/>
                  </a:lnTo>
                  <a:lnTo>
                    <a:pt x="234" y="137"/>
                  </a:lnTo>
                  <a:lnTo>
                    <a:pt x="233" y="137"/>
                  </a:lnTo>
                  <a:lnTo>
                    <a:pt x="233" y="138"/>
                  </a:lnTo>
                  <a:lnTo>
                    <a:pt x="232" y="138"/>
                  </a:lnTo>
                  <a:lnTo>
                    <a:pt x="232" y="139"/>
                  </a:lnTo>
                  <a:lnTo>
                    <a:pt x="231" y="140"/>
                  </a:lnTo>
                  <a:lnTo>
                    <a:pt x="230" y="141"/>
                  </a:lnTo>
                  <a:lnTo>
                    <a:pt x="229" y="142"/>
                  </a:lnTo>
                  <a:lnTo>
                    <a:pt x="228" y="143"/>
                  </a:lnTo>
                  <a:lnTo>
                    <a:pt x="228" y="144"/>
                  </a:lnTo>
                  <a:lnTo>
                    <a:pt x="227" y="144"/>
                  </a:lnTo>
                  <a:lnTo>
                    <a:pt x="226" y="146"/>
                  </a:lnTo>
                  <a:lnTo>
                    <a:pt x="226" y="147"/>
                  </a:lnTo>
                  <a:lnTo>
                    <a:pt x="225" y="148"/>
                  </a:lnTo>
                  <a:lnTo>
                    <a:pt x="224" y="149"/>
                  </a:lnTo>
                  <a:lnTo>
                    <a:pt x="223" y="150"/>
                  </a:lnTo>
                  <a:lnTo>
                    <a:pt x="222" y="151"/>
                  </a:lnTo>
                  <a:lnTo>
                    <a:pt x="221" y="152"/>
                  </a:lnTo>
                  <a:lnTo>
                    <a:pt x="220" y="154"/>
                  </a:lnTo>
                  <a:lnTo>
                    <a:pt x="219" y="155"/>
                  </a:lnTo>
                  <a:lnTo>
                    <a:pt x="218" y="156"/>
                  </a:lnTo>
                  <a:lnTo>
                    <a:pt x="217" y="157"/>
                  </a:lnTo>
                  <a:lnTo>
                    <a:pt x="216" y="158"/>
                  </a:lnTo>
                  <a:lnTo>
                    <a:pt x="215" y="159"/>
                  </a:lnTo>
                  <a:lnTo>
                    <a:pt x="214" y="160"/>
                  </a:lnTo>
                  <a:lnTo>
                    <a:pt x="214" y="161"/>
                  </a:lnTo>
                  <a:lnTo>
                    <a:pt x="213" y="161"/>
                  </a:lnTo>
                  <a:lnTo>
                    <a:pt x="212" y="162"/>
                  </a:lnTo>
                  <a:lnTo>
                    <a:pt x="212" y="163"/>
                  </a:lnTo>
                  <a:lnTo>
                    <a:pt x="211" y="164"/>
                  </a:lnTo>
                  <a:lnTo>
                    <a:pt x="210" y="164"/>
                  </a:lnTo>
                  <a:lnTo>
                    <a:pt x="210" y="165"/>
                  </a:lnTo>
                  <a:lnTo>
                    <a:pt x="209" y="166"/>
                  </a:lnTo>
                  <a:lnTo>
                    <a:pt x="208" y="167"/>
                  </a:lnTo>
                  <a:lnTo>
                    <a:pt x="206" y="169"/>
                  </a:lnTo>
                  <a:lnTo>
                    <a:pt x="206" y="170"/>
                  </a:lnTo>
                  <a:lnTo>
                    <a:pt x="205" y="170"/>
                  </a:lnTo>
                  <a:lnTo>
                    <a:pt x="204" y="171"/>
                  </a:lnTo>
                  <a:lnTo>
                    <a:pt x="204" y="172"/>
                  </a:lnTo>
                  <a:lnTo>
                    <a:pt x="203" y="173"/>
                  </a:lnTo>
                  <a:lnTo>
                    <a:pt x="202" y="173"/>
                  </a:lnTo>
                  <a:lnTo>
                    <a:pt x="202" y="174"/>
                  </a:lnTo>
                  <a:lnTo>
                    <a:pt x="201" y="175"/>
                  </a:lnTo>
                  <a:lnTo>
                    <a:pt x="200" y="176"/>
                  </a:lnTo>
                  <a:lnTo>
                    <a:pt x="199" y="176"/>
                  </a:lnTo>
                  <a:lnTo>
                    <a:pt x="199" y="177"/>
                  </a:lnTo>
                  <a:lnTo>
                    <a:pt x="197" y="179"/>
                  </a:lnTo>
                  <a:lnTo>
                    <a:pt x="196" y="180"/>
                  </a:lnTo>
                  <a:lnTo>
                    <a:pt x="196" y="181"/>
                  </a:lnTo>
                  <a:lnTo>
                    <a:pt x="195" y="182"/>
                  </a:lnTo>
                  <a:lnTo>
                    <a:pt x="194" y="183"/>
                  </a:lnTo>
                  <a:lnTo>
                    <a:pt x="193" y="184"/>
                  </a:lnTo>
                  <a:lnTo>
                    <a:pt x="193" y="185"/>
                  </a:lnTo>
                  <a:lnTo>
                    <a:pt x="192" y="185"/>
                  </a:lnTo>
                  <a:lnTo>
                    <a:pt x="191" y="186"/>
                  </a:lnTo>
                  <a:lnTo>
                    <a:pt x="189" y="187"/>
                  </a:lnTo>
                  <a:lnTo>
                    <a:pt x="188" y="188"/>
                  </a:lnTo>
                  <a:lnTo>
                    <a:pt x="188" y="189"/>
                  </a:lnTo>
                  <a:lnTo>
                    <a:pt x="187" y="190"/>
                  </a:lnTo>
                  <a:lnTo>
                    <a:pt x="186" y="191"/>
                  </a:lnTo>
                  <a:lnTo>
                    <a:pt x="185" y="192"/>
                  </a:lnTo>
                  <a:lnTo>
                    <a:pt x="184" y="192"/>
                  </a:lnTo>
                  <a:lnTo>
                    <a:pt x="184" y="193"/>
                  </a:lnTo>
                  <a:lnTo>
                    <a:pt x="183" y="195"/>
                  </a:lnTo>
                  <a:lnTo>
                    <a:pt x="181" y="196"/>
                  </a:lnTo>
                  <a:lnTo>
                    <a:pt x="180" y="197"/>
                  </a:lnTo>
                  <a:lnTo>
                    <a:pt x="180" y="198"/>
                  </a:lnTo>
                  <a:lnTo>
                    <a:pt x="178" y="199"/>
                  </a:lnTo>
                  <a:lnTo>
                    <a:pt x="178" y="200"/>
                  </a:lnTo>
                  <a:lnTo>
                    <a:pt x="177" y="200"/>
                  </a:lnTo>
                  <a:lnTo>
                    <a:pt x="177" y="201"/>
                  </a:lnTo>
                  <a:lnTo>
                    <a:pt x="179" y="202"/>
                  </a:lnTo>
                  <a:lnTo>
                    <a:pt x="180" y="203"/>
                  </a:lnTo>
                  <a:lnTo>
                    <a:pt x="182" y="203"/>
                  </a:lnTo>
                  <a:lnTo>
                    <a:pt x="185" y="203"/>
                  </a:lnTo>
                  <a:lnTo>
                    <a:pt x="188" y="203"/>
                  </a:lnTo>
                  <a:lnTo>
                    <a:pt x="193" y="203"/>
                  </a:lnTo>
                  <a:lnTo>
                    <a:pt x="194" y="203"/>
                  </a:lnTo>
                  <a:lnTo>
                    <a:pt x="196" y="203"/>
                  </a:lnTo>
                  <a:lnTo>
                    <a:pt x="199" y="203"/>
                  </a:lnTo>
                  <a:lnTo>
                    <a:pt x="202" y="203"/>
                  </a:lnTo>
                  <a:lnTo>
                    <a:pt x="205" y="203"/>
                  </a:lnTo>
                  <a:lnTo>
                    <a:pt x="209" y="203"/>
                  </a:lnTo>
                  <a:lnTo>
                    <a:pt x="212" y="203"/>
                  </a:lnTo>
                  <a:lnTo>
                    <a:pt x="219" y="203"/>
                  </a:lnTo>
                  <a:lnTo>
                    <a:pt x="224" y="203"/>
                  </a:lnTo>
                  <a:lnTo>
                    <a:pt x="230" y="203"/>
                  </a:lnTo>
                  <a:lnTo>
                    <a:pt x="238" y="203"/>
                  </a:lnTo>
                  <a:lnTo>
                    <a:pt x="244" y="203"/>
                  </a:lnTo>
                  <a:lnTo>
                    <a:pt x="244" y="205"/>
                  </a:lnTo>
                  <a:lnTo>
                    <a:pt x="243" y="206"/>
                  </a:lnTo>
                  <a:lnTo>
                    <a:pt x="243" y="207"/>
                  </a:lnTo>
                  <a:lnTo>
                    <a:pt x="243" y="208"/>
                  </a:lnTo>
                  <a:lnTo>
                    <a:pt x="242" y="209"/>
                  </a:lnTo>
                  <a:lnTo>
                    <a:pt x="242" y="211"/>
                  </a:lnTo>
                  <a:lnTo>
                    <a:pt x="241" y="211"/>
                  </a:lnTo>
                  <a:lnTo>
                    <a:pt x="241" y="212"/>
                  </a:lnTo>
                  <a:lnTo>
                    <a:pt x="241" y="213"/>
                  </a:lnTo>
                  <a:lnTo>
                    <a:pt x="241" y="214"/>
                  </a:lnTo>
                  <a:lnTo>
                    <a:pt x="241" y="215"/>
                  </a:lnTo>
                  <a:lnTo>
                    <a:pt x="240" y="215"/>
                  </a:lnTo>
                  <a:lnTo>
                    <a:pt x="240" y="216"/>
                  </a:lnTo>
                  <a:lnTo>
                    <a:pt x="240" y="217"/>
                  </a:lnTo>
                  <a:lnTo>
                    <a:pt x="240" y="218"/>
                  </a:lnTo>
                  <a:lnTo>
                    <a:pt x="239" y="219"/>
                  </a:lnTo>
                  <a:lnTo>
                    <a:pt x="239" y="222"/>
                  </a:lnTo>
                  <a:lnTo>
                    <a:pt x="239" y="223"/>
                  </a:lnTo>
                  <a:lnTo>
                    <a:pt x="239" y="224"/>
                  </a:lnTo>
                  <a:lnTo>
                    <a:pt x="238" y="225"/>
                  </a:lnTo>
                  <a:lnTo>
                    <a:pt x="238" y="226"/>
                  </a:lnTo>
                  <a:lnTo>
                    <a:pt x="238" y="227"/>
                  </a:lnTo>
                  <a:lnTo>
                    <a:pt x="238" y="228"/>
                  </a:lnTo>
                  <a:lnTo>
                    <a:pt x="238" y="229"/>
                  </a:lnTo>
                  <a:lnTo>
                    <a:pt x="237" y="231"/>
                  </a:lnTo>
                  <a:lnTo>
                    <a:pt x="237" y="232"/>
                  </a:lnTo>
                  <a:lnTo>
                    <a:pt x="237" y="234"/>
                  </a:lnTo>
                  <a:lnTo>
                    <a:pt x="237" y="235"/>
                  </a:lnTo>
                  <a:lnTo>
                    <a:pt x="237" y="237"/>
                  </a:lnTo>
                  <a:lnTo>
                    <a:pt x="237" y="238"/>
                  </a:lnTo>
                  <a:lnTo>
                    <a:pt x="237" y="239"/>
                  </a:lnTo>
                  <a:lnTo>
                    <a:pt x="237" y="241"/>
                  </a:lnTo>
                  <a:lnTo>
                    <a:pt x="236" y="242"/>
                  </a:lnTo>
                  <a:lnTo>
                    <a:pt x="236" y="243"/>
                  </a:lnTo>
                  <a:lnTo>
                    <a:pt x="236" y="244"/>
                  </a:lnTo>
                  <a:lnTo>
                    <a:pt x="236" y="245"/>
                  </a:lnTo>
                  <a:lnTo>
                    <a:pt x="236" y="246"/>
                  </a:lnTo>
                  <a:lnTo>
                    <a:pt x="236" y="247"/>
                  </a:lnTo>
                  <a:lnTo>
                    <a:pt x="236" y="248"/>
                  </a:lnTo>
                  <a:lnTo>
                    <a:pt x="236" y="250"/>
                  </a:lnTo>
                  <a:lnTo>
                    <a:pt x="236" y="251"/>
                  </a:lnTo>
                  <a:lnTo>
                    <a:pt x="236" y="253"/>
                  </a:lnTo>
                  <a:lnTo>
                    <a:pt x="236" y="254"/>
                  </a:lnTo>
                  <a:lnTo>
                    <a:pt x="236" y="257"/>
                  </a:lnTo>
                  <a:lnTo>
                    <a:pt x="236" y="258"/>
                  </a:lnTo>
                  <a:lnTo>
                    <a:pt x="236" y="259"/>
                  </a:lnTo>
                  <a:lnTo>
                    <a:pt x="236" y="267"/>
                  </a:lnTo>
                  <a:lnTo>
                    <a:pt x="236" y="268"/>
                  </a:lnTo>
                  <a:lnTo>
                    <a:pt x="236" y="269"/>
                  </a:lnTo>
                  <a:lnTo>
                    <a:pt x="235" y="271"/>
                  </a:lnTo>
                  <a:lnTo>
                    <a:pt x="234" y="270"/>
                  </a:lnTo>
                  <a:lnTo>
                    <a:pt x="232" y="270"/>
                  </a:lnTo>
                  <a:lnTo>
                    <a:pt x="224" y="268"/>
                  </a:lnTo>
                  <a:lnTo>
                    <a:pt x="220" y="267"/>
                  </a:lnTo>
                  <a:lnTo>
                    <a:pt x="216" y="266"/>
                  </a:lnTo>
                  <a:lnTo>
                    <a:pt x="211" y="264"/>
                  </a:lnTo>
                  <a:lnTo>
                    <a:pt x="209" y="264"/>
                  </a:lnTo>
                  <a:lnTo>
                    <a:pt x="200" y="261"/>
                  </a:lnTo>
                  <a:lnTo>
                    <a:pt x="198" y="260"/>
                  </a:lnTo>
                  <a:lnTo>
                    <a:pt x="195" y="259"/>
                  </a:lnTo>
                  <a:lnTo>
                    <a:pt x="191" y="258"/>
                  </a:lnTo>
                  <a:lnTo>
                    <a:pt x="182" y="256"/>
                  </a:lnTo>
                  <a:lnTo>
                    <a:pt x="179" y="255"/>
                  </a:lnTo>
                  <a:lnTo>
                    <a:pt x="178" y="255"/>
                  </a:lnTo>
                  <a:lnTo>
                    <a:pt x="175" y="254"/>
                  </a:lnTo>
                  <a:lnTo>
                    <a:pt x="174" y="254"/>
                  </a:lnTo>
                  <a:lnTo>
                    <a:pt x="171" y="254"/>
                  </a:lnTo>
                  <a:lnTo>
                    <a:pt x="169" y="253"/>
                  </a:lnTo>
                  <a:lnTo>
                    <a:pt x="168" y="253"/>
                  </a:lnTo>
                  <a:lnTo>
                    <a:pt x="166" y="252"/>
                  </a:lnTo>
                  <a:lnTo>
                    <a:pt x="161" y="251"/>
                  </a:lnTo>
                  <a:lnTo>
                    <a:pt x="160" y="250"/>
                  </a:lnTo>
                  <a:lnTo>
                    <a:pt x="157" y="249"/>
                  </a:lnTo>
                  <a:lnTo>
                    <a:pt x="156" y="249"/>
                  </a:lnTo>
                  <a:lnTo>
                    <a:pt x="154" y="248"/>
                  </a:lnTo>
                  <a:lnTo>
                    <a:pt x="153" y="247"/>
                  </a:lnTo>
                  <a:lnTo>
                    <a:pt x="151" y="246"/>
                  </a:lnTo>
                  <a:lnTo>
                    <a:pt x="150" y="246"/>
                  </a:lnTo>
                  <a:lnTo>
                    <a:pt x="148" y="245"/>
                  </a:lnTo>
                  <a:lnTo>
                    <a:pt x="142" y="241"/>
                  </a:lnTo>
                  <a:lnTo>
                    <a:pt x="140" y="240"/>
                  </a:lnTo>
                  <a:lnTo>
                    <a:pt x="137" y="238"/>
                  </a:lnTo>
                  <a:lnTo>
                    <a:pt x="136" y="237"/>
                  </a:lnTo>
                  <a:lnTo>
                    <a:pt x="133" y="236"/>
                  </a:lnTo>
                  <a:lnTo>
                    <a:pt x="130" y="234"/>
                  </a:lnTo>
                  <a:lnTo>
                    <a:pt x="128" y="232"/>
                  </a:lnTo>
                  <a:lnTo>
                    <a:pt x="121" y="229"/>
                  </a:lnTo>
                  <a:lnTo>
                    <a:pt x="115" y="225"/>
                  </a:lnTo>
                  <a:lnTo>
                    <a:pt x="112" y="224"/>
                  </a:lnTo>
                  <a:lnTo>
                    <a:pt x="102" y="218"/>
                  </a:lnTo>
                  <a:lnTo>
                    <a:pt x="101" y="217"/>
                  </a:lnTo>
                  <a:lnTo>
                    <a:pt x="100" y="217"/>
                  </a:lnTo>
                  <a:lnTo>
                    <a:pt x="96" y="214"/>
                  </a:lnTo>
                  <a:lnTo>
                    <a:pt x="95" y="214"/>
                  </a:lnTo>
                  <a:lnTo>
                    <a:pt x="94" y="213"/>
                  </a:lnTo>
                  <a:lnTo>
                    <a:pt x="91" y="212"/>
                  </a:lnTo>
                  <a:lnTo>
                    <a:pt x="79" y="205"/>
                  </a:lnTo>
                  <a:lnTo>
                    <a:pt x="74" y="203"/>
                  </a:lnTo>
                  <a:lnTo>
                    <a:pt x="71" y="201"/>
                  </a:lnTo>
                  <a:lnTo>
                    <a:pt x="67" y="199"/>
                  </a:lnTo>
                  <a:lnTo>
                    <a:pt x="64" y="198"/>
                  </a:lnTo>
                  <a:lnTo>
                    <a:pt x="62" y="197"/>
                  </a:lnTo>
                  <a:lnTo>
                    <a:pt x="60" y="196"/>
                  </a:lnTo>
                  <a:lnTo>
                    <a:pt x="53" y="193"/>
                  </a:lnTo>
                  <a:lnTo>
                    <a:pt x="46" y="189"/>
                  </a:lnTo>
                  <a:lnTo>
                    <a:pt x="43" y="188"/>
                  </a:lnTo>
                  <a:lnTo>
                    <a:pt x="39" y="186"/>
                  </a:lnTo>
                  <a:lnTo>
                    <a:pt x="37" y="185"/>
                  </a:lnTo>
                  <a:lnTo>
                    <a:pt x="37" y="184"/>
                  </a:lnTo>
                  <a:lnTo>
                    <a:pt x="37" y="183"/>
                  </a:lnTo>
                  <a:lnTo>
                    <a:pt x="38" y="183"/>
                  </a:lnTo>
                  <a:lnTo>
                    <a:pt x="38" y="182"/>
                  </a:lnTo>
                  <a:lnTo>
                    <a:pt x="38" y="181"/>
                  </a:lnTo>
                  <a:lnTo>
                    <a:pt x="38" y="176"/>
                  </a:lnTo>
                  <a:lnTo>
                    <a:pt x="38" y="169"/>
                  </a:lnTo>
                  <a:lnTo>
                    <a:pt x="38" y="164"/>
                  </a:lnTo>
                  <a:lnTo>
                    <a:pt x="37" y="164"/>
                  </a:lnTo>
                  <a:lnTo>
                    <a:pt x="36" y="164"/>
                  </a:lnTo>
                  <a:lnTo>
                    <a:pt x="35" y="164"/>
                  </a:lnTo>
                  <a:lnTo>
                    <a:pt x="34" y="165"/>
                  </a:lnTo>
                  <a:lnTo>
                    <a:pt x="33" y="165"/>
                  </a:lnTo>
                  <a:lnTo>
                    <a:pt x="32" y="165"/>
                  </a:lnTo>
                  <a:lnTo>
                    <a:pt x="31" y="165"/>
                  </a:lnTo>
                  <a:lnTo>
                    <a:pt x="30" y="165"/>
                  </a:lnTo>
                  <a:lnTo>
                    <a:pt x="28" y="164"/>
                  </a:lnTo>
                  <a:lnTo>
                    <a:pt x="30" y="164"/>
                  </a:lnTo>
                  <a:lnTo>
                    <a:pt x="30" y="163"/>
                  </a:lnTo>
                  <a:lnTo>
                    <a:pt x="30" y="162"/>
                  </a:lnTo>
                  <a:lnTo>
                    <a:pt x="31" y="161"/>
                  </a:lnTo>
                  <a:lnTo>
                    <a:pt x="32" y="160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0" y="158"/>
                  </a:lnTo>
                  <a:lnTo>
                    <a:pt x="28" y="158"/>
                  </a:lnTo>
                  <a:lnTo>
                    <a:pt x="26" y="157"/>
                  </a:lnTo>
                  <a:lnTo>
                    <a:pt x="23" y="157"/>
                  </a:lnTo>
                  <a:lnTo>
                    <a:pt x="22" y="157"/>
                  </a:lnTo>
                  <a:lnTo>
                    <a:pt x="21" y="157"/>
                  </a:lnTo>
                  <a:lnTo>
                    <a:pt x="19" y="158"/>
                  </a:lnTo>
                  <a:lnTo>
                    <a:pt x="16" y="157"/>
                  </a:lnTo>
                  <a:lnTo>
                    <a:pt x="13" y="157"/>
                  </a:lnTo>
                  <a:lnTo>
                    <a:pt x="9" y="158"/>
                  </a:lnTo>
                  <a:lnTo>
                    <a:pt x="7" y="157"/>
                  </a:lnTo>
                  <a:lnTo>
                    <a:pt x="4" y="156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1" y="155"/>
                  </a:lnTo>
                  <a:lnTo>
                    <a:pt x="2" y="154"/>
                  </a:lnTo>
                  <a:lnTo>
                    <a:pt x="3" y="154"/>
                  </a:lnTo>
                  <a:lnTo>
                    <a:pt x="5" y="153"/>
                  </a:lnTo>
                  <a:lnTo>
                    <a:pt x="8" y="152"/>
                  </a:lnTo>
                  <a:lnTo>
                    <a:pt x="9" y="152"/>
                  </a:lnTo>
                  <a:lnTo>
                    <a:pt x="10" y="152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5" y="151"/>
                  </a:lnTo>
                  <a:lnTo>
                    <a:pt x="16" y="150"/>
                  </a:lnTo>
                  <a:lnTo>
                    <a:pt x="19" y="147"/>
                  </a:lnTo>
                  <a:lnTo>
                    <a:pt x="23" y="143"/>
                  </a:lnTo>
                  <a:lnTo>
                    <a:pt x="25" y="140"/>
                  </a:lnTo>
                  <a:lnTo>
                    <a:pt x="27" y="137"/>
                  </a:lnTo>
                  <a:lnTo>
                    <a:pt x="30" y="133"/>
                  </a:lnTo>
                  <a:lnTo>
                    <a:pt x="33" y="128"/>
                  </a:lnTo>
                  <a:lnTo>
                    <a:pt x="34" y="126"/>
                  </a:lnTo>
                  <a:lnTo>
                    <a:pt x="39" y="123"/>
                  </a:lnTo>
                  <a:lnTo>
                    <a:pt x="40" y="123"/>
                  </a:lnTo>
                  <a:lnTo>
                    <a:pt x="41" y="122"/>
                  </a:lnTo>
                  <a:lnTo>
                    <a:pt x="43" y="121"/>
                  </a:lnTo>
                  <a:lnTo>
                    <a:pt x="44" y="121"/>
                  </a:lnTo>
                  <a:lnTo>
                    <a:pt x="45" y="120"/>
                  </a:lnTo>
                  <a:lnTo>
                    <a:pt x="46" y="119"/>
                  </a:lnTo>
                  <a:lnTo>
                    <a:pt x="48" y="119"/>
                  </a:lnTo>
                  <a:lnTo>
                    <a:pt x="49" y="118"/>
                  </a:lnTo>
                  <a:lnTo>
                    <a:pt x="50" y="118"/>
                  </a:lnTo>
                  <a:lnTo>
                    <a:pt x="51" y="118"/>
                  </a:lnTo>
                  <a:lnTo>
                    <a:pt x="52" y="117"/>
                  </a:lnTo>
                  <a:lnTo>
                    <a:pt x="56" y="118"/>
                  </a:lnTo>
                  <a:lnTo>
                    <a:pt x="58" y="118"/>
                  </a:lnTo>
                  <a:lnTo>
                    <a:pt x="62" y="118"/>
                  </a:lnTo>
                  <a:lnTo>
                    <a:pt x="63" y="117"/>
                  </a:lnTo>
                  <a:lnTo>
                    <a:pt x="65" y="117"/>
                  </a:lnTo>
                  <a:lnTo>
                    <a:pt x="67" y="117"/>
                  </a:lnTo>
                  <a:lnTo>
                    <a:pt x="69" y="117"/>
                  </a:lnTo>
                  <a:lnTo>
                    <a:pt x="70" y="117"/>
                  </a:lnTo>
                  <a:lnTo>
                    <a:pt x="72" y="118"/>
                  </a:lnTo>
                  <a:lnTo>
                    <a:pt x="73" y="118"/>
                  </a:lnTo>
                  <a:lnTo>
                    <a:pt x="75" y="119"/>
                  </a:lnTo>
                  <a:lnTo>
                    <a:pt x="76" y="120"/>
                  </a:lnTo>
                  <a:lnTo>
                    <a:pt x="78" y="121"/>
                  </a:lnTo>
                  <a:lnTo>
                    <a:pt x="80" y="122"/>
                  </a:lnTo>
                  <a:lnTo>
                    <a:pt x="82" y="123"/>
                  </a:lnTo>
                  <a:lnTo>
                    <a:pt x="83" y="124"/>
                  </a:lnTo>
                  <a:lnTo>
                    <a:pt x="85" y="124"/>
                  </a:lnTo>
                  <a:lnTo>
                    <a:pt x="86" y="124"/>
                  </a:lnTo>
                  <a:lnTo>
                    <a:pt x="88" y="124"/>
                  </a:lnTo>
                  <a:lnTo>
                    <a:pt x="90" y="124"/>
                  </a:lnTo>
                  <a:lnTo>
                    <a:pt x="92" y="123"/>
                  </a:lnTo>
                  <a:lnTo>
                    <a:pt x="93" y="122"/>
                  </a:lnTo>
                  <a:lnTo>
                    <a:pt x="94" y="121"/>
                  </a:lnTo>
                  <a:lnTo>
                    <a:pt x="95" y="120"/>
                  </a:lnTo>
                  <a:lnTo>
                    <a:pt x="96" y="119"/>
                  </a:lnTo>
                  <a:lnTo>
                    <a:pt x="97" y="118"/>
                  </a:lnTo>
                  <a:lnTo>
                    <a:pt x="97" y="117"/>
                  </a:lnTo>
                  <a:lnTo>
                    <a:pt x="98" y="116"/>
                  </a:lnTo>
                  <a:lnTo>
                    <a:pt x="99" y="115"/>
                  </a:lnTo>
                  <a:lnTo>
                    <a:pt x="99" y="114"/>
                  </a:lnTo>
                  <a:lnTo>
                    <a:pt x="100" y="113"/>
                  </a:lnTo>
                  <a:lnTo>
                    <a:pt x="101" y="112"/>
                  </a:lnTo>
                  <a:lnTo>
                    <a:pt x="101" y="111"/>
                  </a:lnTo>
                  <a:lnTo>
                    <a:pt x="102" y="110"/>
                  </a:lnTo>
                  <a:lnTo>
                    <a:pt x="103" y="109"/>
                  </a:lnTo>
                  <a:lnTo>
                    <a:pt x="104" y="108"/>
                  </a:lnTo>
                  <a:lnTo>
                    <a:pt x="105" y="107"/>
                  </a:lnTo>
                  <a:lnTo>
                    <a:pt x="106" y="105"/>
                  </a:lnTo>
                  <a:lnTo>
                    <a:pt x="107" y="104"/>
                  </a:lnTo>
                  <a:lnTo>
                    <a:pt x="107" y="103"/>
                  </a:lnTo>
                  <a:lnTo>
                    <a:pt x="108" y="102"/>
                  </a:lnTo>
                  <a:lnTo>
                    <a:pt x="109" y="101"/>
                  </a:lnTo>
                  <a:lnTo>
                    <a:pt x="109" y="100"/>
                  </a:lnTo>
                  <a:lnTo>
                    <a:pt x="111" y="98"/>
                  </a:lnTo>
                  <a:lnTo>
                    <a:pt x="112" y="97"/>
                  </a:lnTo>
                  <a:lnTo>
                    <a:pt x="112" y="96"/>
                  </a:lnTo>
                  <a:lnTo>
                    <a:pt x="113" y="95"/>
                  </a:lnTo>
                  <a:lnTo>
                    <a:pt x="114" y="94"/>
                  </a:lnTo>
                  <a:lnTo>
                    <a:pt x="114" y="93"/>
                  </a:lnTo>
                  <a:lnTo>
                    <a:pt x="115" y="92"/>
                  </a:lnTo>
                  <a:lnTo>
                    <a:pt x="115" y="91"/>
                  </a:lnTo>
                  <a:lnTo>
                    <a:pt x="116" y="90"/>
                  </a:lnTo>
                  <a:lnTo>
                    <a:pt x="116" y="89"/>
                  </a:lnTo>
                  <a:lnTo>
                    <a:pt x="117" y="88"/>
                  </a:lnTo>
                  <a:lnTo>
                    <a:pt x="118" y="87"/>
                  </a:lnTo>
                  <a:lnTo>
                    <a:pt x="118" y="86"/>
                  </a:lnTo>
                  <a:lnTo>
                    <a:pt x="119" y="85"/>
                  </a:lnTo>
                  <a:lnTo>
                    <a:pt x="119" y="84"/>
                  </a:lnTo>
                  <a:lnTo>
                    <a:pt x="120" y="83"/>
                  </a:lnTo>
                  <a:lnTo>
                    <a:pt x="121" y="82"/>
                  </a:lnTo>
                  <a:lnTo>
                    <a:pt x="121" y="81"/>
                  </a:lnTo>
                  <a:lnTo>
                    <a:pt x="122" y="81"/>
                  </a:lnTo>
                  <a:lnTo>
                    <a:pt x="123" y="80"/>
                  </a:lnTo>
                  <a:lnTo>
                    <a:pt x="124" y="79"/>
                  </a:lnTo>
                  <a:lnTo>
                    <a:pt x="125" y="79"/>
                  </a:lnTo>
                  <a:lnTo>
                    <a:pt x="126" y="78"/>
                  </a:lnTo>
                  <a:lnTo>
                    <a:pt x="128" y="78"/>
                  </a:lnTo>
                  <a:lnTo>
                    <a:pt x="129" y="77"/>
                  </a:lnTo>
                  <a:lnTo>
                    <a:pt x="131" y="76"/>
                  </a:lnTo>
                  <a:lnTo>
                    <a:pt x="133" y="75"/>
                  </a:lnTo>
                  <a:lnTo>
                    <a:pt x="135" y="74"/>
                  </a:lnTo>
                  <a:lnTo>
                    <a:pt x="136" y="72"/>
                  </a:lnTo>
                  <a:lnTo>
                    <a:pt x="138" y="70"/>
                  </a:lnTo>
                  <a:lnTo>
                    <a:pt x="141" y="68"/>
                  </a:lnTo>
                  <a:lnTo>
                    <a:pt x="143" y="67"/>
                  </a:lnTo>
                  <a:lnTo>
                    <a:pt x="144" y="66"/>
                  </a:lnTo>
                  <a:lnTo>
                    <a:pt x="152" y="63"/>
                  </a:lnTo>
                  <a:lnTo>
                    <a:pt x="159" y="59"/>
                  </a:lnTo>
                  <a:lnTo>
                    <a:pt x="160" y="59"/>
                  </a:lnTo>
                  <a:lnTo>
                    <a:pt x="161" y="58"/>
                  </a:lnTo>
                  <a:lnTo>
                    <a:pt x="162" y="58"/>
                  </a:lnTo>
                  <a:lnTo>
                    <a:pt x="164" y="57"/>
                  </a:lnTo>
                  <a:lnTo>
                    <a:pt x="166" y="56"/>
                  </a:lnTo>
                  <a:lnTo>
                    <a:pt x="167" y="55"/>
                  </a:lnTo>
                  <a:lnTo>
                    <a:pt x="168" y="55"/>
                  </a:lnTo>
                  <a:lnTo>
                    <a:pt x="170" y="54"/>
                  </a:lnTo>
                  <a:lnTo>
                    <a:pt x="172" y="53"/>
                  </a:lnTo>
                  <a:lnTo>
                    <a:pt x="174" y="52"/>
                  </a:lnTo>
                  <a:lnTo>
                    <a:pt x="176" y="51"/>
                  </a:lnTo>
                  <a:lnTo>
                    <a:pt x="177" y="51"/>
                  </a:lnTo>
                  <a:lnTo>
                    <a:pt x="178" y="51"/>
                  </a:lnTo>
                  <a:lnTo>
                    <a:pt x="179" y="51"/>
                  </a:lnTo>
                  <a:lnTo>
                    <a:pt x="181" y="51"/>
                  </a:lnTo>
                  <a:lnTo>
                    <a:pt x="184" y="52"/>
                  </a:lnTo>
                  <a:lnTo>
                    <a:pt x="185" y="52"/>
                  </a:lnTo>
                  <a:lnTo>
                    <a:pt x="187" y="52"/>
                  </a:lnTo>
                  <a:lnTo>
                    <a:pt x="189" y="52"/>
                  </a:lnTo>
                  <a:lnTo>
                    <a:pt x="192" y="52"/>
                  </a:lnTo>
                  <a:lnTo>
                    <a:pt x="193" y="51"/>
                  </a:lnTo>
                  <a:lnTo>
                    <a:pt x="194" y="51"/>
                  </a:lnTo>
                  <a:lnTo>
                    <a:pt x="195" y="50"/>
                  </a:lnTo>
                  <a:lnTo>
                    <a:pt x="197" y="49"/>
                  </a:lnTo>
                  <a:lnTo>
                    <a:pt x="198" y="48"/>
                  </a:lnTo>
                  <a:lnTo>
                    <a:pt x="199" y="47"/>
                  </a:lnTo>
                  <a:lnTo>
                    <a:pt x="200" y="47"/>
                  </a:lnTo>
                  <a:lnTo>
                    <a:pt x="202" y="46"/>
                  </a:lnTo>
                  <a:lnTo>
                    <a:pt x="204" y="46"/>
                  </a:lnTo>
                  <a:lnTo>
                    <a:pt x="205" y="45"/>
                  </a:lnTo>
                  <a:lnTo>
                    <a:pt x="207" y="45"/>
                  </a:lnTo>
                  <a:lnTo>
                    <a:pt x="208" y="44"/>
                  </a:lnTo>
                  <a:lnTo>
                    <a:pt x="209" y="44"/>
                  </a:lnTo>
                  <a:lnTo>
                    <a:pt x="211" y="43"/>
                  </a:lnTo>
                  <a:lnTo>
                    <a:pt x="212" y="42"/>
                  </a:lnTo>
                  <a:lnTo>
                    <a:pt x="213" y="40"/>
                  </a:lnTo>
                  <a:lnTo>
                    <a:pt x="214" y="38"/>
                  </a:lnTo>
                  <a:lnTo>
                    <a:pt x="214" y="37"/>
                  </a:lnTo>
                  <a:lnTo>
                    <a:pt x="215" y="36"/>
                  </a:lnTo>
                  <a:lnTo>
                    <a:pt x="216" y="34"/>
                  </a:lnTo>
                  <a:lnTo>
                    <a:pt x="216" y="33"/>
                  </a:lnTo>
                  <a:lnTo>
                    <a:pt x="217" y="31"/>
                  </a:lnTo>
                  <a:lnTo>
                    <a:pt x="218" y="29"/>
                  </a:lnTo>
                  <a:lnTo>
                    <a:pt x="218" y="28"/>
                  </a:lnTo>
                  <a:lnTo>
                    <a:pt x="218" y="27"/>
                  </a:lnTo>
                  <a:lnTo>
                    <a:pt x="218" y="26"/>
                  </a:lnTo>
                  <a:lnTo>
                    <a:pt x="218" y="25"/>
                  </a:lnTo>
                  <a:lnTo>
                    <a:pt x="218" y="24"/>
                  </a:lnTo>
                  <a:lnTo>
                    <a:pt x="217" y="23"/>
                  </a:lnTo>
                  <a:lnTo>
                    <a:pt x="217" y="21"/>
                  </a:lnTo>
                  <a:lnTo>
                    <a:pt x="216" y="20"/>
                  </a:lnTo>
                  <a:lnTo>
                    <a:pt x="216" y="18"/>
                  </a:lnTo>
                  <a:lnTo>
                    <a:pt x="216" y="17"/>
                  </a:lnTo>
                  <a:lnTo>
                    <a:pt x="215" y="13"/>
                  </a:lnTo>
                  <a:lnTo>
                    <a:pt x="216" y="12"/>
                  </a:lnTo>
                  <a:lnTo>
                    <a:pt x="217" y="12"/>
                  </a:lnTo>
                  <a:lnTo>
                    <a:pt x="218" y="11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1" y="10"/>
                  </a:lnTo>
                  <a:lnTo>
                    <a:pt x="221" y="9"/>
                  </a:lnTo>
                  <a:lnTo>
                    <a:pt x="222" y="9"/>
                  </a:lnTo>
                  <a:lnTo>
                    <a:pt x="223" y="8"/>
                  </a:lnTo>
                  <a:lnTo>
                    <a:pt x="224" y="7"/>
                  </a:lnTo>
                  <a:lnTo>
                    <a:pt x="225" y="7"/>
                  </a:lnTo>
                  <a:lnTo>
                    <a:pt x="226" y="6"/>
                  </a:lnTo>
                  <a:lnTo>
                    <a:pt x="227" y="6"/>
                  </a:lnTo>
                  <a:lnTo>
                    <a:pt x="227" y="5"/>
                  </a:lnTo>
                  <a:lnTo>
                    <a:pt x="228" y="5"/>
                  </a:lnTo>
                  <a:lnTo>
                    <a:pt x="229" y="4"/>
                  </a:lnTo>
                  <a:lnTo>
                    <a:pt x="230" y="4"/>
                  </a:lnTo>
                  <a:lnTo>
                    <a:pt x="231" y="3"/>
                  </a:lnTo>
                  <a:lnTo>
                    <a:pt x="232" y="2"/>
                  </a:lnTo>
                  <a:lnTo>
                    <a:pt x="233" y="2"/>
                  </a:lnTo>
                  <a:lnTo>
                    <a:pt x="234" y="2"/>
                  </a:lnTo>
                  <a:lnTo>
                    <a:pt x="234" y="1"/>
                  </a:lnTo>
                  <a:lnTo>
                    <a:pt x="235" y="1"/>
                  </a:lnTo>
                  <a:lnTo>
                    <a:pt x="236" y="0"/>
                  </a:lnTo>
                  <a:lnTo>
                    <a:pt x="236" y="1"/>
                  </a:lnTo>
                  <a:lnTo>
                    <a:pt x="236" y="2"/>
                  </a:lnTo>
                  <a:lnTo>
                    <a:pt x="237" y="3"/>
                  </a:lnTo>
                  <a:lnTo>
                    <a:pt x="236" y="8"/>
                  </a:lnTo>
                  <a:lnTo>
                    <a:pt x="238" y="8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7">
              <a:extLst>
                <a:ext uri="{FF2B5EF4-FFF2-40B4-BE49-F238E27FC236}">
                  <a16:creationId xmlns:a16="http://schemas.microsoft.com/office/drawing/2014/main" id="{F9BF3D13-6DEF-7A33-A0DD-60BDF8988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0" y="3140076"/>
              <a:ext cx="427038" cy="495300"/>
            </a:xfrm>
            <a:custGeom>
              <a:avLst/>
              <a:gdLst>
                <a:gd name="T0" fmla="*/ 250 w 269"/>
                <a:gd name="T1" fmla="*/ 11 h 312"/>
                <a:gd name="T2" fmla="*/ 246 w 269"/>
                <a:gd name="T3" fmla="*/ 21 h 312"/>
                <a:gd name="T4" fmla="*/ 242 w 269"/>
                <a:gd name="T5" fmla="*/ 32 h 312"/>
                <a:gd name="T6" fmla="*/ 249 w 269"/>
                <a:gd name="T7" fmla="*/ 40 h 312"/>
                <a:gd name="T8" fmla="*/ 256 w 269"/>
                <a:gd name="T9" fmla="*/ 50 h 312"/>
                <a:gd name="T10" fmla="*/ 252 w 269"/>
                <a:gd name="T11" fmla="*/ 61 h 312"/>
                <a:gd name="T12" fmla="*/ 245 w 269"/>
                <a:gd name="T13" fmla="*/ 64 h 312"/>
                <a:gd name="T14" fmla="*/ 242 w 269"/>
                <a:gd name="T15" fmla="*/ 75 h 312"/>
                <a:gd name="T16" fmla="*/ 248 w 269"/>
                <a:gd name="T17" fmla="*/ 86 h 312"/>
                <a:gd name="T18" fmla="*/ 256 w 269"/>
                <a:gd name="T19" fmla="*/ 94 h 312"/>
                <a:gd name="T20" fmla="*/ 254 w 269"/>
                <a:gd name="T21" fmla="*/ 103 h 312"/>
                <a:gd name="T22" fmla="*/ 257 w 269"/>
                <a:gd name="T23" fmla="*/ 116 h 312"/>
                <a:gd name="T24" fmla="*/ 247 w 269"/>
                <a:gd name="T25" fmla="*/ 125 h 312"/>
                <a:gd name="T26" fmla="*/ 242 w 269"/>
                <a:gd name="T27" fmla="*/ 135 h 312"/>
                <a:gd name="T28" fmla="*/ 242 w 269"/>
                <a:gd name="T29" fmla="*/ 147 h 312"/>
                <a:gd name="T30" fmla="*/ 235 w 269"/>
                <a:gd name="T31" fmla="*/ 152 h 312"/>
                <a:gd name="T32" fmla="*/ 231 w 269"/>
                <a:gd name="T33" fmla="*/ 164 h 312"/>
                <a:gd name="T34" fmla="*/ 224 w 269"/>
                <a:gd name="T35" fmla="*/ 177 h 312"/>
                <a:gd name="T36" fmla="*/ 219 w 269"/>
                <a:gd name="T37" fmla="*/ 183 h 312"/>
                <a:gd name="T38" fmla="*/ 209 w 269"/>
                <a:gd name="T39" fmla="*/ 189 h 312"/>
                <a:gd name="T40" fmla="*/ 213 w 269"/>
                <a:gd name="T41" fmla="*/ 200 h 312"/>
                <a:gd name="T42" fmla="*/ 216 w 269"/>
                <a:gd name="T43" fmla="*/ 211 h 312"/>
                <a:gd name="T44" fmla="*/ 219 w 269"/>
                <a:gd name="T45" fmla="*/ 221 h 312"/>
                <a:gd name="T46" fmla="*/ 218 w 269"/>
                <a:gd name="T47" fmla="*/ 233 h 312"/>
                <a:gd name="T48" fmla="*/ 233 w 269"/>
                <a:gd name="T49" fmla="*/ 244 h 312"/>
                <a:gd name="T50" fmla="*/ 246 w 269"/>
                <a:gd name="T51" fmla="*/ 247 h 312"/>
                <a:gd name="T52" fmla="*/ 247 w 269"/>
                <a:gd name="T53" fmla="*/ 256 h 312"/>
                <a:gd name="T54" fmla="*/ 187 w 269"/>
                <a:gd name="T55" fmla="*/ 257 h 312"/>
                <a:gd name="T56" fmla="*/ 161 w 269"/>
                <a:gd name="T57" fmla="*/ 289 h 312"/>
                <a:gd name="T58" fmla="*/ 124 w 269"/>
                <a:gd name="T59" fmla="*/ 284 h 312"/>
                <a:gd name="T60" fmla="*/ 79 w 269"/>
                <a:gd name="T61" fmla="*/ 312 h 312"/>
                <a:gd name="T62" fmla="*/ 59 w 269"/>
                <a:gd name="T63" fmla="*/ 304 h 312"/>
                <a:gd name="T64" fmla="*/ 60 w 269"/>
                <a:gd name="T65" fmla="*/ 288 h 312"/>
                <a:gd name="T66" fmla="*/ 63 w 269"/>
                <a:gd name="T67" fmla="*/ 271 h 312"/>
                <a:gd name="T68" fmla="*/ 66 w 269"/>
                <a:gd name="T69" fmla="*/ 259 h 312"/>
                <a:gd name="T70" fmla="*/ 17 w 269"/>
                <a:gd name="T71" fmla="*/ 256 h 312"/>
                <a:gd name="T72" fmla="*/ 4 w 269"/>
                <a:gd name="T73" fmla="*/ 249 h 312"/>
                <a:gd name="T74" fmla="*/ 16 w 269"/>
                <a:gd name="T75" fmla="*/ 237 h 312"/>
                <a:gd name="T76" fmla="*/ 27 w 269"/>
                <a:gd name="T77" fmla="*/ 225 h 312"/>
                <a:gd name="T78" fmla="*/ 37 w 269"/>
                <a:gd name="T79" fmla="*/ 214 h 312"/>
                <a:gd name="T80" fmla="*/ 49 w 269"/>
                <a:gd name="T81" fmla="*/ 200 h 312"/>
                <a:gd name="T82" fmla="*/ 58 w 269"/>
                <a:gd name="T83" fmla="*/ 189 h 312"/>
                <a:gd name="T84" fmla="*/ 67 w 269"/>
                <a:gd name="T85" fmla="*/ 179 h 312"/>
                <a:gd name="T86" fmla="*/ 77 w 269"/>
                <a:gd name="T87" fmla="*/ 168 h 312"/>
                <a:gd name="T88" fmla="*/ 86 w 269"/>
                <a:gd name="T89" fmla="*/ 155 h 312"/>
                <a:gd name="T90" fmla="*/ 87 w 269"/>
                <a:gd name="T91" fmla="*/ 105 h 312"/>
                <a:gd name="T92" fmla="*/ 83 w 269"/>
                <a:gd name="T93" fmla="*/ 96 h 312"/>
                <a:gd name="T94" fmla="*/ 78 w 269"/>
                <a:gd name="T95" fmla="*/ 85 h 312"/>
                <a:gd name="T96" fmla="*/ 75 w 269"/>
                <a:gd name="T97" fmla="*/ 74 h 312"/>
                <a:gd name="T98" fmla="*/ 75 w 269"/>
                <a:gd name="T99" fmla="*/ 63 h 312"/>
                <a:gd name="T100" fmla="*/ 62 w 269"/>
                <a:gd name="T101" fmla="*/ 51 h 312"/>
                <a:gd name="T102" fmla="*/ 74 w 269"/>
                <a:gd name="T103" fmla="*/ 43 h 312"/>
                <a:gd name="T104" fmla="*/ 87 w 269"/>
                <a:gd name="T105" fmla="*/ 35 h 312"/>
                <a:gd name="T106" fmla="*/ 102 w 269"/>
                <a:gd name="T107" fmla="*/ 27 h 312"/>
                <a:gd name="T108" fmla="*/ 120 w 269"/>
                <a:gd name="T109" fmla="*/ 17 h 312"/>
                <a:gd name="T110" fmla="*/ 144 w 269"/>
                <a:gd name="T111" fmla="*/ 17 h 312"/>
                <a:gd name="T112" fmla="*/ 158 w 269"/>
                <a:gd name="T113" fmla="*/ 17 h 312"/>
                <a:gd name="T114" fmla="*/ 167 w 269"/>
                <a:gd name="T115" fmla="*/ 8 h 312"/>
                <a:gd name="T116" fmla="*/ 214 w 269"/>
                <a:gd name="T117" fmla="*/ 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9" h="312">
                  <a:moveTo>
                    <a:pt x="251" y="1"/>
                  </a:moveTo>
                  <a:lnTo>
                    <a:pt x="251" y="2"/>
                  </a:lnTo>
                  <a:lnTo>
                    <a:pt x="250" y="2"/>
                  </a:lnTo>
                  <a:lnTo>
                    <a:pt x="250" y="3"/>
                  </a:lnTo>
                  <a:lnTo>
                    <a:pt x="250" y="4"/>
                  </a:lnTo>
                  <a:lnTo>
                    <a:pt x="250" y="5"/>
                  </a:lnTo>
                  <a:lnTo>
                    <a:pt x="250" y="6"/>
                  </a:lnTo>
                  <a:lnTo>
                    <a:pt x="250" y="7"/>
                  </a:lnTo>
                  <a:lnTo>
                    <a:pt x="251" y="8"/>
                  </a:lnTo>
                  <a:lnTo>
                    <a:pt x="251" y="9"/>
                  </a:lnTo>
                  <a:lnTo>
                    <a:pt x="251" y="10"/>
                  </a:lnTo>
                  <a:lnTo>
                    <a:pt x="250" y="10"/>
                  </a:lnTo>
                  <a:lnTo>
                    <a:pt x="250" y="11"/>
                  </a:lnTo>
                  <a:lnTo>
                    <a:pt x="249" y="10"/>
                  </a:lnTo>
                  <a:lnTo>
                    <a:pt x="249" y="11"/>
                  </a:lnTo>
                  <a:lnTo>
                    <a:pt x="248" y="11"/>
                  </a:lnTo>
                  <a:lnTo>
                    <a:pt x="248" y="12"/>
                  </a:lnTo>
                  <a:lnTo>
                    <a:pt x="247" y="13"/>
                  </a:lnTo>
                  <a:lnTo>
                    <a:pt x="247" y="14"/>
                  </a:lnTo>
                  <a:lnTo>
                    <a:pt x="247" y="15"/>
                  </a:lnTo>
                  <a:lnTo>
                    <a:pt x="247" y="16"/>
                  </a:lnTo>
                  <a:lnTo>
                    <a:pt x="246" y="17"/>
                  </a:lnTo>
                  <a:lnTo>
                    <a:pt x="246" y="18"/>
                  </a:lnTo>
                  <a:lnTo>
                    <a:pt x="246" y="19"/>
                  </a:lnTo>
                  <a:lnTo>
                    <a:pt x="246" y="20"/>
                  </a:lnTo>
                  <a:lnTo>
                    <a:pt x="246" y="21"/>
                  </a:lnTo>
                  <a:lnTo>
                    <a:pt x="246" y="22"/>
                  </a:lnTo>
                  <a:lnTo>
                    <a:pt x="246" y="23"/>
                  </a:lnTo>
                  <a:lnTo>
                    <a:pt x="245" y="23"/>
                  </a:lnTo>
                  <a:lnTo>
                    <a:pt x="245" y="24"/>
                  </a:lnTo>
                  <a:lnTo>
                    <a:pt x="244" y="24"/>
                  </a:lnTo>
                  <a:lnTo>
                    <a:pt x="243" y="25"/>
                  </a:lnTo>
                  <a:lnTo>
                    <a:pt x="242" y="26"/>
                  </a:lnTo>
                  <a:lnTo>
                    <a:pt x="242" y="27"/>
                  </a:lnTo>
                  <a:lnTo>
                    <a:pt x="242" y="28"/>
                  </a:lnTo>
                  <a:lnTo>
                    <a:pt x="242" y="29"/>
                  </a:lnTo>
                  <a:lnTo>
                    <a:pt x="241" y="30"/>
                  </a:lnTo>
                  <a:lnTo>
                    <a:pt x="241" y="31"/>
                  </a:lnTo>
                  <a:lnTo>
                    <a:pt x="242" y="32"/>
                  </a:lnTo>
                  <a:lnTo>
                    <a:pt x="243" y="32"/>
                  </a:lnTo>
                  <a:lnTo>
                    <a:pt x="243" y="33"/>
                  </a:lnTo>
                  <a:lnTo>
                    <a:pt x="244" y="34"/>
                  </a:lnTo>
                  <a:lnTo>
                    <a:pt x="244" y="35"/>
                  </a:lnTo>
                  <a:lnTo>
                    <a:pt x="245" y="35"/>
                  </a:lnTo>
                  <a:lnTo>
                    <a:pt x="246" y="36"/>
                  </a:lnTo>
                  <a:lnTo>
                    <a:pt x="246" y="37"/>
                  </a:lnTo>
                  <a:lnTo>
                    <a:pt x="246" y="38"/>
                  </a:lnTo>
                  <a:lnTo>
                    <a:pt x="247" y="38"/>
                  </a:lnTo>
                  <a:lnTo>
                    <a:pt x="247" y="39"/>
                  </a:lnTo>
                  <a:lnTo>
                    <a:pt x="248" y="39"/>
                  </a:lnTo>
                  <a:lnTo>
                    <a:pt x="248" y="40"/>
                  </a:lnTo>
                  <a:lnTo>
                    <a:pt x="249" y="40"/>
                  </a:lnTo>
                  <a:lnTo>
                    <a:pt x="250" y="40"/>
                  </a:lnTo>
                  <a:lnTo>
                    <a:pt x="250" y="41"/>
                  </a:lnTo>
                  <a:lnTo>
                    <a:pt x="251" y="41"/>
                  </a:lnTo>
                  <a:lnTo>
                    <a:pt x="251" y="42"/>
                  </a:lnTo>
                  <a:lnTo>
                    <a:pt x="251" y="43"/>
                  </a:lnTo>
                  <a:lnTo>
                    <a:pt x="251" y="44"/>
                  </a:lnTo>
                  <a:lnTo>
                    <a:pt x="251" y="45"/>
                  </a:lnTo>
                  <a:lnTo>
                    <a:pt x="252" y="47"/>
                  </a:lnTo>
                  <a:lnTo>
                    <a:pt x="253" y="48"/>
                  </a:lnTo>
                  <a:lnTo>
                    <a:pt x="254" y="48"/>
                  </a:lnTo>
                  <a:lnTo>
                    <a:pt x="254" y="49"/>
                  </a:lnTo>
                  <a:lnTo>
                    <a:pt x="256" y="49"/>
                  </a:lnTo>
                  <a:lnTo>
                    <a:pt x="256" y="50"/>
                  </a:lnTo>
                  <a:lnTo>
                    <a:pt x="256" y="51"/>
                  </a:lnTo>
                  <a:lnTo>
                    <a:pt x="256" y="52"/>
                  </a:lnTo>
                  <a:lnTo>
                    <a:pt x="256" y="54"/>
                  </a:lnTo>
                  <a:lnTo>
                    <a:pt x="256" y="55"/>
                  </a:lnTo>
                  <a:lnTo>
                    <a:pt x="256" y="56"/>
                  </a:lnTo>
                  <a:lnTo>
                    <a:pt x="254" y="56"/>
                  </a:lnTo>
                  <a:lnTo>
                    <a:pt x="254" y="57"/>
                  </a:lnTo>
                  <a:lnTo>
                    <a:pt x="254" y="58"/>
                  </a:lnTo>
                  <a:lnTo>
                    <a:pt x="253" y="58"/>
                  </a:lnTo>
                  <a:lnTo>
                    <a:pt x="253" y="59"/>
                  </a:lnTo>
                  <a:lnTo>
                    <a:pt x="253" y="60"/>
                  </a:lnTo>
                  <a:lnTo>
                    <a:pt x="253" y="61"/>
                  </a:lnTo>
                  <a:lnTo>
                    <a:pt x="252" y="61"/>
                  </a:lnTo>
                  <a:lnTo>
                    <a:pt x="252" y="62"/>
                  </a:lnTo>
                  <a:lnTo>
                    <a:pt x="251" y="61"/>
                  </a:lnTo>
                  <a:lnTo>
                    <a:pt x="250" y="61"/>
                  </a:lnTo>
                  <a:lnTo>
                    <a:pt x="249" y="61"/>
                  </a:lnTo>
                  <a:lnTo>
                    <a:pt x="248" y="61"/>
                  </a:lnTo>
                  <a:lnTo>
                    <a:pt x="248" y="60"/>
                  </a:lnTo>
                  <a:lnTo>
                    <a:pt x="247" y="60"/>
                  </a:lnTo>
                  <a:lnTo>
                    <a:pt x="247" y="61"/>
                  </a:lnTo>
                  <a:lnTo>
                    <a:pt x="246" y="61"/>
                  </a:lnTo>
                  <a:lnTo>
                    <a:pt x="246" y="62"/>
                  </a:lnTo>
                  <a:lnTo>
                    <a:pt x="245" y="62"/>
                  </a:lnTo>
                  <a:lnTo>
                    <a:pt x="245" y="63"/>
                  </a:lnTo>
                  <a:lnTo>
                    <a:pt x="245" y="64"/>
                  </a:lnTo>
                  <a:lnTo>
                    <a:pt x="244" y="64"/>
                  </a:lnTo>
                  <a:lnTo>
                    <a:pt x="244" y="65"/>
                  </a:lnTo>
                  <a:lnTo>
                    <a:pt x="244" y="66"/>
                  </a:lnTo>
                  <a:lnTo>
                    <a:pt x="244" y="67"/>
                  </a:lnTo>
                  <a:lnTo>
                    <a:pt x="244" y="68"/>
                  </a:lnTo>
                  <a:lnTo>
                    <a:pt x="243" y="68"/>
                  </a:lnTo>
                  <a:lnTo>
                    <a:pt x="243" y="69"/>
                  </a:lnTo>
                  <a:lnTo>
                    <a:pt x="243" y="70"/>
                  </a:lnTo>
                  <a:lnTo>
                    <a:pt x="242" y="71"/>
                  </a:lnTo>
                  <a:lnTo>
                    <a:pt x="242" y="72"/>
                  </a:lnTo>
                  <a:lnTo>
                    <a:pt x="242" y="73"/>
                  </a:lnTo>
                  <a:lnTo>
                    <a:pt x="242" y="74"/>
                  </a:lnTo>
                  <a:lnTo>
                    <a:pt x="242" y="75"/>
                  </a:lnTo>
                  <a:lnTo>
                    <a:pt x="243" y="77"/>
                  </a:lnTo>
                  <a:lnTo>
                    <a:pt x="243" y="78"/>
                  </a:lnTo>
                  <a:lnTo>
                    <a:pt x="243" y="79"/>
                  </a:lnTo>
                  <a:lnTo>
                    <a:pt x="243" y="80"/>
                  </a:lnTo>
                  <a:lnTo>
                    <a:pt x="243" y="81"/>
                  </a:lnTo>
                  <a:lnTo>
                    <a:pt x="243" y="82"/>
                  </a:lnTo>
                  <a:lnTo>
                    <a:pt x="244" y="82"/>
                  </a:lnTo>
                  <a:lnTo>
                    <a:pt x="244" y="83"/>
                  </a:lnTo>
                  <a:lnTo>
                    <a:pt x="244" y="85"/>
                  </a:lnTo>
                  <a:lnTo>
                    <a:pt x="245" y="86"/>
                  </a:lnTo>
                  <a:lnTo>
                    <a:pt x="246" y="86"/>
                  </a:lnTo>
                  <a:lnTo>
                    <a:pt x="247" y="86"/>
                  </a:lnTo>
                  <a:lnTo>
                    <a:pt x="248" y="86"/>
                  </a:lnTo>
                  <a:lnTo>
                    <a:pt x="249" y="86"/>
                  </a:lnTo>
                  <a:lnTo>
                    <a:pt x="250" y="86"/>
                  </a:lnTo>
                  <a:lnTo>
                    <a:pt x="251" y="86"/>
                  </a:lnTo>
                  <a:lnTo>
                    <a:pt x="252" y="86"/>
                  </a:lnTo>
                  <a:lnTo>
                    <a:pt x="252" y="87"/>
                  </a:lnTo>
                  <a:lnTo>
                    <a:pt x="253" y="88"/>
                  </a:lnTo>
                  <a:lnTo>
                    <a:pt x="253" y="89"/>
                  </a:lnTo>
                  <a:lnTo>
                    <a:pt x="254" y="90"/>
                  </a:lnTo>
                  <a:lnTo>
                    <a:pt x="254" y="91"/>
                  </a:lnTo>
                  <a:lnTo>
                    <a:pt x="256" y="91"/>
                  </a:lnTo>
                  <a:lnTo>
                    <a:pt x="256" y="92"/>
                  </a:lnTo>
                  <a:lnTo>
                    <a:pt x="256" y="93"/>
                  </a:lnTo>
                  <a:lnTo>
                    <a:pt x="256" y="94"/>
                  </a:lnTo>
                  <a:lnTo>
                    <a:pt x="254" y="95"/>
                  </a:lnTo>
                  <a:lnTo>
                    <a:pt x="253" y="96"/>
                  </a:lnTo>
                  <a:lnTo>
                    <a:pt x="252" y="96"/>
                  </a:lnTo>
                  <a:lnTo>
                    <a:pt x="252" y="97"/>
                  </a:lnTo>
                  <a:lnTo>
                    <a:pt x="251" y="97"/>
                  </a:lnTo>
                  <a:lnTo>
                    <a:pt x="251" y="98"/>
                  </a:lnTo>
                  <a:lnTo>
                    <a:pt x="251" y="99"/>
                  </a:lnTo>
                  <a:lnTo>
                    <a:pt x="251" y="100"/>
                  </a:lnTo>
                  <a:lnTo>
                    <a:pt x="252" y="100"/>
                  </a:lnTo>
                  <a:lnTo>
                    <a:pt x="252" y="101"/>
                  </a:lnTo>
                  <a:lnTo>
                    <a:pt x="253" y="101"/>
                  </a:lnTo>
                  <a:lnTo>
                    <a:pt x="253" y="102"/>
                  </a:lnTo>
                  <a:lnTo>
                    <a:pt x="254" y="103"/>
                  </a:lnTo>
                  <a:lnTo>
                    <a:pt x="256" y="104"/>
                  </a:lnTo>
                  <a:lnTo>
                    <a:pt x="256" y="105"/>
                  </a:lnTo>
                  <a:lnTo>
                    <a:pt x="254" y="105"/>
                  </a:lnTo>
                  <a:lnTo>
                    <a:pt x="254" y="107"/>
                  </a:lnTo>
                  <a:lnTo>
                    <a:pt x="254" y="108"/>
                  </a:lnTo>
                  <a:lnTo>
                    <a:pt x="256" y="109"/>
                  </a:lnTo>
                  <a:lnTo>
                    <a:pt x="256" y="110"/>
                  </a:lnTo>
                  <a:lnTo>
                    <a:pt x="256" y="111"/>
                  </a:lnTo>
                  <a:lnTo>
                    <a:pt x="256" y="112"/>
                  </a:lnTo>
                  <a:lnTo>
                    <a:pt x="257" y="113"/>
                  </a:lnTo>
                  <a:lnTo>
                    <a:pt x="257" y="114"/>
                  </a:lnTo>
                  <a:lnTo>
                    <a:pt x="257" y="115"/>
                  </a:lnTo>
                  <a:lnTo>
                    <a:pt x="257" y="116"/>
                  </a:lnTo>
                  <a:lnTo>
                    <a:pt x="256" y="117"/>
                  </a:lnTo>
                  <a:lnTo>
                    <a:pt x="256" y="118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3" y="119"/>
                  </a:lnTo>
                  <a:lnTo>
                    <a:pt x="253" y="120"/>
                  </a:lnTo>
                  <a:lnTo>
                    <a:pt x="252" y="120"/>
                  </a:lnTo>
                  <a:lnTo>
                    <a:pt x="252" y="121"/>
                  </a:lnTo>
                  <a:lnTo>
                    <a:pt x="251" y="123"/>
                  </a:lnTo>
                  <a:lnTo>
                    <a:pt x="250" y="124"/>
                  </a:lnTo>
                  <a:lnTo>
                    <a:pt x="249" y="124"/>
                  </a:lnTo>
                  <a:lnTo>
                    <a:pt x="248" y="124"/>
                  </a:lnTo>
                  <a:lnTo>
                    <a:pt x="247" y="125"/>
                  </a:lnTo>
                  <a:lnTo>
                    <a:pt x="246" y="126"/>
                  </a:lnTo>
                  <a:lnTo>
                    <a:pt x="245" y="126"/>
                  </a:lnTo>
                  <a:lnTo>
                    <a:pt x="245" y="127"/>
                  </a:lnTo>
                  <a:lnTo>
                    <a:pt x="245" y="128"/>
                  </a:lnTo>
                  <a:lnTo>
                    <a:pt x="245" y="129"/>
                  </a:lnTo>
                  <a:lnTo>
                    <a:pt x="245" y="130"/>
                  </a:lnTo>
                  <a:lnTo>
                    <a:pt x="245" y="131"/>
                  </a:lnTo>
                  <a:lnTo>
                    <a:pt x="244" y="131"/>
                  </a:lnTo>
                  <a:lnTo>
                    <a:pt x="244" y="132"/>
                  </a:lnTo>
                  <a:lnTo>
                    <a:pt x="244" y="133"/>
                  </a:lnTo>
                  <a:lnTo>
                    <a:pt x="243" y="133"/>
                  </a:lnTo>
                  <a:lnTo>
                    <a:pt x="242" y="134"/>
                  </a:lnTo>
                  <a:lnTo>
                    <a:pt x="242" y="135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2" y="138"/>
                  </a:lnTo>
                  <a:lnTo>
                    <a:pt x="241" y="138"/>
                  </a:lnTo>
                  <a:lnTo>
                    <a:pt x="241" y="140"/>
                  </a:lnTo>
                  <a:lnTo>
                    <a:pt x="241" y="141"/>
                  </a:lnTo>
                  <a:lnTo>
                    <a:pt x="241" y="142"/>
                  </a:lnTo>
                  <a:lnTo>
                    <a:pt x="241" y="143"/>
                  </a:lnTo>
                  <a:lnTo>
                    <a:pt x="241" y="144"/>
                  </a:lnTo>
                  <a:lnTo>
                    <a:pt x="241" y="145"/>
                  </a:lnTo>
                  <a:lnTo>
                    <a:pt x="242" y="145"/>
                  </a:lnTo>
                  <a:lnTo>
                    <a:pt x="242" y="146"/>
                  </a:lnTo>
                  <a:lnTo>
                    <a:pt x="242" y="147"/>
                  </a:lnTo>
                  <a:lnTo>
                    <a:pt x="241" y="148"/>
                  </a:lnTo>
                  <a:lnTo>
                    <a:pt x="240" y="149"/>
                  </a:lnTo>
                  <a:lnTo>
                    <a:pt x="239" y="148"/>
                  </a:lnTo>
                  <a:lnTo>
                    <a:pt x="238" y="148"/>
                  </a:lnTo>
                  <a:lnTo>
                    <a:pt x="237" y="147"/>
                  </a:lnTo>
                  <a:lnTo>
                    <a:pt x="236" y="147"/>
                  </a:lnTo>
                  <a:lnTo>
                    <a:pt x="236" y="148"/>
                  </a:lnTo>
                  <a:lnTo>
                    <a:pt x="235" y="148"/>
                  </a:lnTo>
                  <a:lnTo>
                    <a:pt x="235" y="149"/>
                  </a:lnTo>
                  <a:lnTo>
                    <a:pt x="234" y="150"/>
                  </a:lnTo>
                  <a:lnTo>
                    <a:pt x="234" y="151"/>
                  </a:lnTo>
                  <a:lnTo>
                    <a:pt x="234" y="152"/>
                  </a:lnTo>
                  <a:lnTo>
                    <a:pt x="235" y="152"/>
                  </a:lnTo>
                  <a:lnTo>
                    <a:pt x="236" y="153"/>
                  </a:lnTo>
                  <a:lnTo>
                    <a:pt x="236" y="154"/>
                  </a:lnTo>
                  <a:lnTo>
                    <a:pt x="236" y="155"/>
                  </a:lnTo>
                  <a:lnTo>
                    <a:pt x="236" y="156"/>
                  </a:lnTo>
                  <a:lnTo>
                    <a:pt x="235" y="157"/>
                  </a:lnTo>
                  <a:lnTo>
                    <a:pt x="234" y="157"/>
                  </a:lnTo>
                  <a:lnTo>
                    <a:pt x="233" y="158"/>
                  </a:lnTo>
                  <a:lnTo>
                    <a:pt x="232" y="158"/>
                  </a:lnTo>
                  <a:lnTo>
                    <a:pt x="231" y="160"/>
                  </a:lnTo>
                  <a:lnTo>
                    <a:pt x="231" y="161"/>
                  </a:lnTo>
                  <a:lnTo>
                    <a:pt x="231" y="162"/>
                  </a:lnTo>
                  <a:lnTo>
                    <a:pt x="231" y="163"/>
                  </a:lnTo>
                  <a:lnTo>
                    <a:pt x="231" y="164"/>
                  </a:lnTo>
                  <a:lnTo>
                    <a:pt x="231" y="165"/>
                  </a:lnTo>
                  <a:lnTo>
                    <a:pt x="230" y="165"/>
                  </a:lnTo>
                  <a:lnTo>
                    <a:pt x="230" y="166"/>
                  </a:lnTo>
                  <a:lnTo>
                    <a:pt x="229" y="167"/>
                  </a:lnTo>
                  <a:lnTo>
                    <a:pt x="229" y="168"/>
                  </a:lnTo>
                  <a:lnTo>
                    <a:pt x="228" y="169"/>
                  </a:lnTo>
                  <a:lnTo>
                    <a:pt x="228" y="170"/>
                  </a:lnTo>
                  <a:lnTo>
                    <a:pt x="227" y="171"/>
                  </a:lnTo>
                  <a:lnTo>
                    <a:pt x="227" y="172"/>
                  </a:lnTo>
                  <a:lnTo>
                    <a:pt x="226" y="173"/>
                  </a:lnTo>
                  <a:lnTo>
                    <a:pt x="226" y="174"/>
                  </a:lnTo>
                  <a:lnTo>
                    <a:pt x="225" y="176"/>
                  </a:lnTo>
                  <a:lnTo>
                    <a:pt x="224" y="177"/>
                  </a:lnTo>
                  <a:lnTo>
                    <a:pt x="223" y="178"/>
                  </a:lnTo>
                  <a:lnTo>
                    <a:pt x="223" y="179"/>
                  </a:lnTo>
                  <a:lnTo>
                    <a:pt x="224" y="180"/>
                  </a:lnTo>
                  <a:lnTo>
                    <a:pt x="225" y="181"/>
                  </a:lnTo>
                  <a:lnTo>
                    <a:pt x="225" y="182"/>
                  </a:lnTo>
                  <a:lnTo>
                    <a:pt x="225" y="183"/>
                  </a:lnTo>
                  <a:lnTo>
                    <a:pt x="224" y="184"/>
                  </a:lnTo>
                  <a:lnTo>
                    <a:pt x="224" y="185"/>
                  </a:lnTo>
                  <a:lnTo>
                    <a:pt x="223" y="185"/>
                  </a:lnTo>
                  <a:lnTo>
                    <a:pt x="222" y="185"/>
                  </a:lnTo>
                  <a:lnTo>
                    <a:pt x="221" y="184"/>
                  </a:lnTo>
                  <a:lnTo>
                    <a:pt x="220" y="183"/>
                  </a:lnTo>
                  <a:lnTo>
                    <a:pt x="219" y="183"/>
                  </a:lnTo>
                  <a:lnTo>
                    <a:pt x="219" y="182"/>
                  </a:lnTo>
                  <a:lnTo>
                    <a:pt x="218" y="182"/>
                  </a:lnTo>
                  <a:lnTo>
                    <a:pt x="217" y="182"/>
                  </a:lnTo>
                  <a:lnTo>
                    <a:pt x="216" y="182"/>
                  </a:lnTo>
                  <a:lnTo>
                    <a:pt x="215" y="183"/>
                  </a:lnTo>
                  <a:lnTo>
                    <a:pt x="214" y="184"/>
                  </a:lnTo>
                  <a:lnTo>
                    <a:pt x="213" y="185"/>
                  </a:lnTo>
                  <a:lnTo>
                    <a:pt x="213" y="186"/>
                  </a:lnTo>
                  <a:lnTo>
                    <a:pt x="212" y="186"/>
                  </a:lnTo>
                  <a:lnTo>
                    <a:pt x="212" y="187"/>
                  </a:lnTo>
                  <a:lnTo>
                    <a:pt x="211" y="187"/>
                  </a:lnTo>
                  <a:lnTo>
                    <a:pt x="210" y="188"/>
                  </a:lnTo>
                  <a:lnTo>
                    <a:pt x="209" y="189"/>
                  </a:lnTo>
                  <a:lnTo>
                    <a:pt x="209" y="190"/>
                  </a:lnTo>
                  <a:lnTo>
                    <a:pt x="209" y="191"/>
                  </a:lnTo>
                  <a:lnTo>
                    <a:pt x="209" y="192"/>
                  </a:lnTo>
                  <a:lnTo>
                    <a:pt x="209" y="193"/>
                  </a:lnTo>
                  <a:lnTo>
                    <a:pt x="209" y="194"/>
                  </a:lnTo>
                  <a:lnTo>
                    <a:pt x="210" y="194"/>
                  </a:lnTo>
                  <a:lnTo>
                    <a:pt x="210" y="195"/>
                  </a:lnTo>
                  <a:lnTo>
                    <a:pt x="211" y="195"/>
                  </a:lnTo>
                  <a:lnTo>
                    <a:pt x="211" y="196"/>
                  </a:lnTo>
                  <a:lnTo>
                    <a:pt x="212" y="197"/>
                  </a:lnTo>
                  <a:lnTo>
                    <a:pt x="213" y="197"/>
                  </a:lnTo>
                  <a:lnTo>
                    <a:pt x="213" y="199"/>
                  </a:lnTo>
                  <a:lnTo>
                    <a:pt x="213" y="200"/>
                  </a:lnTo>
                  <a:lnTo>
                    <a:pt x="214" y="202"/>
                  </a:lnTo>
                  <a:lnTo>
                    <a:pt x="214" y="203"/>
                  </a:lnTo>
                  <a:lnTo>
                    <a:pt x="214" y="204"/>
                  </a:lnTo>
                  <a:lnTo>
                    <a:pt x="214" y="205"/>
                  </a:lnTo>
                  <a:lnTo>
                    <a:pt x="214" y="206"/>
                  </a:lnTo>
                  <a:lnTo>
                    <a:pt x="214" y="207"/>
                  </a:lnTo>
                  <a:lnTo>
                    <a:pt x="213" y="208"/>
                  </a:lnTo>
                  <a:lnTo>
                    <a:pt x="213" y="209"/>
                  </a:lnTo>
                  <a:lnTo>
                    <a:pt x="214" y="209"/>
                  </a:lnTo>
                  <a:lnTo>
                    <a:pt x="214" y="210"/>
                  </a:lnTo>
                  <a:lnTo>
                    <a:pt x="215" y="210"/>
                  </a:lnTo>
                  <a:lnTo>
                    <a:pt x="215" y="211"/>
                  </a:lnTo>
                  <a:lnTo>
                    <a:pt x="216" y="211"/>
                  </a:lnTo>
                  <a:lnTo>
                    <a:pt x="216" y="212"/>
                  </a:lnTo>
                  <a:lnTo>
                    <a:pt x="217" y="212"/>
                  </a:lnTo>
                  <a:lnTo>
                    <a:pt x="217" y="213"/>
                  </a:lnTo>
                  <a:lnTo>
                    <a:pt x="217" y="214"/>
                  </a:lnTo>
                  <a:lnTo>
                    <a:pt x="218" y="214"/>
                  </a:lnTo>
                  <a:lnTo>
                    <a:pt x="218" y="215"/>
                  </a:lnTo>
                  <a:lnTo>
                    <a:pt x="218" y="216"/>
                  </a:lnTo>
                  <a:lnTo>
                    <a:pt x="219" y="216"/>
                  </a:lnTo>
                  <a:lnTo>
                    <a:pt x="219" y="217"/>
                  </a:lnTo>
                  <a:lnTo>
                    <a:pt x="219" y="218"/>
                  </a:lnTo>
                  <a:lnTo>
                    <a:pt x="219" y="219"/>
                  </a:lnTo>
                  <a:lnTo>
                    <a:pt x="219" y="220"/>
                  </a:lnTo>
                  <a:lnTo>
                    <a:pt x="219" y="221"/>
                  </a:lnTo>
                  <a:lnTo>
                    <a:pt x="219" y="222"/>
                  </a:lnTo>
                  <a:lnTo>
                    <a:pt x="219" y="223"/>
                  </a:lnTo>
                  <a:lnTo>
                    <a:pt x="219" y="224"/>
                  </a:lnTo>
                  <a:lnTo>
                    <a:pt x="219" y="225"/>
                  </a:lnTo>
                  <a:lnTo>
                    <a:pt x="219" y="226"/>
                  </a:lnTo>
                  <a:lnTo>
                    <a:pt x="219" y="227"/>
                  </a:lnTo>
                  <a:lnTo>
                    <a:pt x="218" y="227"/>
                  </a:lnTo>
                  <a:lnTo>
                    <a:pt x="218" y="228"/>
                  </a:lnTo>
                  <a:lnTo>
                    <a:pt x="218" y="229"/>
                  </a:lnTo>
                  <a:lnTo>
                    <a:pt x="218" y="230"/>
                  </a:lnTo>
                  <a:lnTo>
                    <a:pt x="218" y="231"/>
                  </a:lnTo>
                  <a:lnTo>
                    <a:pt x="218" y="232"/>
                  </a:lnTo>
                  <a:lnTo>
                    <a:pt x="218" y="233"/>
                  </a:lnTo>
                  <a:lnTo>
                    <a:pt x="219" y="233"/>
                  </a:lnTo>
                  <a:lnTo>
                    <a:pt x="219" y="234"/>
                  </a:lnTo>
                  <a:lnTo>
                    <a:pt x="219" y="235"/>
                  </a:lnTo>
                  <a:lnTo>
                    <a:pt x="220" y="236"/>
                  </a:lnTo>
                  <a:lnTo>
                    <a:pt x="221" y="237"/>
                  </a:lnTo>
                  <a:lnTo>
                    <a:pt x="222" y="237"/>
                  </a:lnTo>
                  <a:lnTo>
                    <a:pt x="222" y="238"/>
                  </a:lnTo>
                  <a:lnTo>
                    <a:pt x="223" y="238"/>
                  </a:lnTo>
                  <a:lnTo>
                    <a:pt x="226" y="240"/>
                  </a:lnTo>
                  <a:lnTo>
                    <a:pt x="229" y="242"/>
                  </a:lnTo>
                  <a:lnTo>
                    <a:pt x="232" y="243"/>
                  </a:lnTo>
                  <a:lnTo>
                    <a:pt x="232" y="244"/>
                  </a:lnTo>
                  <a:lnTo>
                    <a:pt x="233" y="244"/>
                  </a:lnTo>
                  <a:lnTo>
                    <a:pt x="234" y="244"/>
                  </a:lnTo>
                  <a:lnTo>
                    <a:pt x="235" y="244"/>
                  </a:lnTo>
                  <a:lnTo>
                    <a:pt x="235" y="245"/>
                  </a:lnTo>
                  <a:lnTo>
                    <a:pt x="236" y="245"/>
                  </a:lnTo>
                  <a:lnTo>
                    <a:pt x="237" y="245"/>
                  </a:lnTo>
                  <a:lnTo>
                    <a:pt x="238" y="245"/>
                  </a:lnTo>
                  <a:lnTo>
                    <a:pt x="239" y="245"/>
                  </a:lnTo>
                  <a:lnTo>
                    <a:pt x="240" y="245"/>
                  </a:lnTo>
                  <a:lnTo>
                    <a:pt x="241" y="245"/>
                  </a:lnTo>
                  <a:lnTo>
                    <a:pt x="241" y="246"/>
                  </a:lnTo>
                  <a:lnTo>
                    <a:pt x="242" y="246"/>
                  </a:lnTo>
                  <a:lnTo>
                    <a:pt x="243" y="246"/>
                  </a:lnTo>
                  <a:lnTo>
                    <a:pt x="246" y="247"/>
                  </a:lnTo>
                  <a:lnTo>
                    <a:pt x="248" y="248"/>
                  </a:lnTo>
                  <a:lnTo>
                    <a:pt x="250" y="249"/>
                  </a:lnTo>
                  <a:lnTo>
                    <a:pt x="254" y="250"/>
                  </a:lnTo>
                  <a:lnTo>
                    <a:pt x="259" y="251"/>
                  </a:lnTo>
                  <a:lnTo>
                    <a:pt x="259" y="252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5" y="254"/>
                  </a:lnTo>
                  <a:lnTo>
                    <a:pt x="267" y="254"/>
                  </a:lnTo>
                  <a:lnTo>
                    <a:pt x="269" y="255"/>
                  </a:lnTo>
                  <a:lnTo>
                    <a:pt x="265" y="255"/>
                  </a:lnTo>
                  <a:lnTo>
                    <a:pt x="257" y="256"/>
                  </a:lnTo>
                  <a:lnTo>
                    <a:pt x="247" y="256"/>
                  </a:lnTo>
                  <a:lnTo>
                    <a:pt x="240" y="256"/>
                  </a:lnTo>
                  <a:lnTo>
                    <a:pt x="235" y="256"/>
                  </a:lnTo>
                  <a:lnTo>
                    <a:pt x="226" y="256"/>
                  </a:lnTo>
                  <a:lnTo>
                    <a:pt x="223" y="256"/>
                  </a:lnTo>
                  <a:lnTo>
                    <a:pt x="219" y="256"/>
                  </a:lnTo>
                  <a:lnTo>
                    <a:pt x="217" y="257"/>
                  </a:lnTo>
                  <a:lnTo>
                    <a:pt x="213" y="257"/>
                  </a:lnTo>
                  <a:lnTo>
                    <a:pt x="208" y="256"/>
                  </a:lnTo>
                  <a:lnTo>
                    <a:pt x="207" y="256"/>
                  </a:lnTo>
                  <a:lnTo>
                    <a:pt x="202" y="256"/>
                  </a:lnTo>
                  <a:lnTo>
                    <a:pt x="195" y="257"/>
                  </a:lnTo>
                  <a:lnTo>
                    <a:pt x="192" y="257"/>
                  </a:lnTo>
                  <a:lnTo>
                    <a:pt x="187" y="257"/>
                  </a:lnTo>
                  <a:lnTo>
                    <a:pt x="181" y="257"/>
                  </a:lnTo>
                  <a:lnTo>
                    <a:pt x="176" y="257"/>
                  </a:lnTo>
                  <a:lnTo>
                    <a:pt x="169" y="257"/>
                  </a:lnTo>
                  <a:lnTo>
                    <a:pt x="166" y="257"/>
                  </a:lnTo>
                  <a:lnTo>
                    <a:pt x="165" y="257"/>
                  </a:lnTo>
                  <a:lnTo>
                    <a:pt x="165" y="260"/>
                  </a:lnTo>
                  <a:lnTo>
                    <a:pt x="165" y="263"/>
                  </a:lnTo>
                  <a:lnTo>
                    <a:pt x="165" y="267"/>
                  </a:lnTo>
                  <a:lnTo>
                    <a:pt x="166" y="276"/>
                  </a:lnTo>
                  <a:lnTo>
                    <a:pt x="166" y="283"/>
                  </a:lnTo>
                  <a:lnTo>
                    <a:pt x="166" y="289"/>
                  </a:lnTo>
                  <a:lnTo>
                    <a:pt x="164" y="289"/>
                  </a:lnTo>
                  <a:lnTo>
                    <a:pt x="161" y="289"/>
                  </a:lnTo>
                  <a:lnTo>
                    <a:pt x="159" y="288"/>
                  </a:lnTo>
                  <a:lnTo>
                    <a:pt x="157" y="288"/>
                  </a:lnTo>
                  <a:lnTo>
                    <a:pt x="156" y="287"/>
                  </a:lnTo>
                  <a:lnTo>
                    <a:pt x="155" y="286"/>
                  </a:lnTo>
                  <a:lnTo>
                    <a:pt x="151" y="284"/>
                  </a:lnTo>
                  <a:lnTo>
                    <a:pt x="150" y="283"/>
                  </a:lnTo>
                  <a:lnTo>
                    <a:pt x="148" y="283"/>
                  </a:lnTo>
                  <a:lnTo>
                    <a:pt x="147" y="283"/>
                  </a:lnTo>
                  <a:lnTo>
                    <a:pt x="136" y="282"/>
                  </a:lnTo>
                  <a:lnTo>
                    <a:pt x="128" y="282"/>
                  </a:lnTo>
                  <a:lnTo>
                    <a:pt x="126" y="283"/>
                  </a:lnTo>
                  <a:lnTo>
                    <a:pt x="125" y="283"/>
                  </a:lnTo>
                  <a:lnTo>
                    <a:pt x="124" y="284"/>
                  </a:lnTo>
                  <a:lnTo>
                    <a:pt x="123" y="285"/>
                  </a:lnTo>
                  <a:lnTo>
                    <a:pt x="122" y="286"/>
                  </a:lnTo>
                  <a:lnTo>
                    <a:pt x="121" y="286"/>
                  </a:lnTo>
                  <a:lnTo>
                    <a:pt x="111" y="286"/>
                  </a:lnTo>
                  <a:lnTo>
                    <a:pt x="110" y="286"/>
                  </a:lnTo>
                  <a:lnTo>
                    <a:pt x="105" y="286"/>
                  </a:lnTo>
                  <a:lnTo>
                    <a:pt x="98" y="286"/>
                  </a:lnTo>
                  <a:lnTo>
                    <a:pt x="90" y="286"/>
                  </a:lnTo>
                  <a:lnTo>
                    <a:pt x="83" y="286"/>
                  </a:lnTo>
                  <a:lnTo>
                    <a:pt x="83" y="293"/>
                  </a:lnTo>
                  <a:lnTo>
                    <a:pt x="83" y="300"/>
                  </a:lnTo>
                  <a:lnTo>
                    <a:pt x="83" y="312"/>
                  </a:lnTo>
                  <a:lnTo>
                    <a:pt x="79" y="312"/>
                  </a:lnTo>
                  <a:lnTo>
                    <a:pt x="75" y="312"/>
                  </a:lnTo>
                  <a:lnTo>
                    <a:pt x="71" y="312"/>
                  </a:lnTo>
                  <a:lnTo>
                    <a:pt x="69" y="312"/>
                  </a:lnTo>
                  <a:lnTo>
                    <a:pt x="67" y="312"/>
                  </a:lnTo>
                  <a:lnTo>
                    <a:pt x="64" y="312"/>
                  </a:lnTo>
                  <a:lnTo>
                    <a:pt x="63" y="312"/>
                  </a:lnTo>
                  <a:lnTo>
                    <a:pt x="61" y="312"/>
                  </a:lnTo>
                  <a:lnTo>
                    <a:pt x="59" y="312"/>
                  </a:lnTo>
                  <a:lnTo>
                    <a:pt x="59" y="311"/>
                  </a:lnTo>
                  <a:lnTo>
                    <a:pt x="59" y="310"/>
                  </a:lnTo>
                  <a:lnTo>
                    <a:pt x="59" y="307"/>
                  </a:lnTo>
                  <a:lnTo>
                    <a:pt x="59" y="306"/>
                  </a:lnTo>
                  <a:lnTo>
                    <a:pt x="59" y="304"/>
                  </a:lnTo>
                  <a:lnTo>
                    <a:pt x="59" y="303"/>
                  </a:lnTo>
                  <a:lnTo>
                    <a:pt x="59" y="301"/>
                  </a:lnTo>
                  <a:lnTo>
                    <a:pt x="59" y="300"/>
                  </a:lnTo>
                  <a:lnTo>
                    <a:pt x="59" y="299"/>
                  </a:lnTo>
                  <a:lnTo>
                    <a:pt x="59" y="298"/>
                  </a:lnTo>
                  <a:lnTo>
                    <a:pt x="59" y="297"/>
                  </a:lnTo>
                  <a:lnTo>
                    <a:pt x="59" y="296"/>
                  </a:lnTo>
                  <a:lnTo>
                    <a:pt x="59" y="295"/>
                  </a:lnTo>
                  <a:lnTo>
                    <a:pt x="60" y="294"/>
                  </a:lnTo>
                  <a:lnTo>
                    <a:pt x="60" y="292"/>
                  </a:lnTo>
                  <a:lnTo>
                    <a:pt x="60" y="291"/>
                  </a:lnTo>
                  <a:lnTo>
                    <a:pt x="60" y="290"/>
                  </a:lnTo>
                  <a:lnTo>
                    <a:pt x="60" y="288"/>
                  </a:lnTo>
                  <a:lnTo>
                    <a:pt x="60" y="287"/>
                  </a:lnTo>
                  <a:lnTo>
                    <a:pt x="60" y="285"/>
                  </a:lnTo>
                  <a:lnTo>
                    <a:pt x="60" y="284"/>
                  </a:lnTo>
                  <a:lnTo>
                    <a:pt x="61" y="282"/>
                  </a:lnTo>
                  <a:lnTo>
                    <a:pt x="61" y="281"/>
                  </a:lnTo>
                  <a:lnTo>
                    <a:pt x="61" y="280"/>
                  </a:lnTo>
                  <a:lnTo>
                    <a:pt x="61" y="279"/>
                  </a:lnTo>
                  <a:lnTo>
                    <a:pt x="61" y="278"/>
                  </a:lnTo>
                  <a:lnTo>
                    <a:pt x="62" y="277"/>
                  </a:lnTo>
                  <a:lnTo>
                    <a:pt x="62" y="276"/>
                  </a:lnTo>
                  <a:lnTo>
                    <a:pt x="62" y="275"/>
                  </a:lnTo>
                  <a:lnTo>
                    <a:pt x="62" y="272"/>
                  </a:lnTo>
                  <a:lnTo>
                    <a:pt x="63" y="271"/>
                  </a:lnTo>
                  <a:lnTo>
                    <a:pt x="63" y="270"/>
                  </a:lnTo>
                  <a:lnTo>
                    <a:pt x="63" y="269"/>
                  </a:lnTo>
                  <a:lnTo>
                    <a:pt x="63" y="268"/>
                  </a:lnTo>
                  <a:lnTo>
                    <a:pt x="64" y="268"/>
                  </a:lnTo>
                  <a:lnTo>
                    <a:pt x="64" y="267"/>
                  </a:lnTo>
                  <a:lnTo>
                    <a:pt x="64" y="266"/>
                  </a:lnTo>
                  <a:lnTo>
                    <a:pt x="64" y="265"/>
                  </a:lnTo>
                  <a:lnTo>
                    <a:pt x="64" y="264"/>
                  </a:lnTo>
                  <a:lnTo>
                    <a:pt x="65" y="264"/>
                  </a:lnTo>
                  <a:lnTo>
                    <a:pt x="65" y="262"/>
                  </a:lnTo>
                  <a:lnTo>
                    <a:pt x="66" y="261"/>
                  </a:lnTo>
                  <a:lnTo>
                    <a:pt x="66" y="260"/>
                  </a:lnTo>
                  <a:lnTo>
                    <a:pt x="66" y="259"/>
                  </a:lnTo>
                  <a:lnTo>
                    <a:pt x="67" y="258"/>
                  </a:lnTo>
                  <a:lnTo>
                    <a:pt x="67" y="256"/>
                  </a:lnTo>
                  <a:lnTo>
                    <a:pt x="61" y="256"/>
                  </a:lnTo>
                  <a:lnTo>
                    <a:pt x="53" y="256"/>
                  </a:lnTo>
                  <a:lnTo>
                    <a:pt x="47" y="256"/>
                  </a:lnTo>
                  <a:lnTo>
                    <a:pt x="42" y="256"/>
                  </a:lnTo>
                  <a:lnTo>
                    <a:pt x="35" y="256"/>
                  </a:lnTo>
                  <a:lnTo>
                    <a:pt x="32" y="256"/>
                  </a:lnTo>
                  <a:lnTo>
                    <a:pt x="28" y="256"/>
                  </a:lnTo>
                  <a:lnTo>
                    <a:pt x="25" y="256"/>
                  </a:lnTo>
                  <a:lnTo>
                    <a:pt x="22" y="256"/>
                  </a:lnTo>
                  <a:lnTo>
                    <a:pt x="19" y="256"/>
                  </a:lnTo>
                  <a:lnTo>
                    <a:pt x="17" y="256"/>
                  </a:lnTo>
                  <a:lnTo>
                    <a:pt x="16" y="256"/>
                  </a:lnTo>
                  <a:lnTo>
                    <a:pt x="11" y="256"/>
                  </a:lnTo>
                  <a:lnTo>
                    <a:pt x="8" y="256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2" y="255"/>
                  </a:lnTo>
                  <a:lnTo>
                    <a:pt x="0" y="254"/>
                  </a:lnTo>
                  <a:lnTo>
                    <a:pt x="0" y="253"/>
                  </a:lnTo>
                  <a:lnTo>
                    <a:pt x="1" y="253"/>
                  </a:lnTo>
                  <a:lnTo>
                    <a:pt x="1" y="252"/>
                  </a:lnTo>
                  <a:lnTo>
                    <a:pt x="3" y="251"/>
                  </a:lnTo>
                  <a:lnTo>
                    <a:pt x="3" y="250"/>
                  </a:lnTo>
                  <a:lnTo>
                    <a:pt x="4" y="249"/>
                  </a:lnTo>
                  <a:lnTo>
                    <a:pt x="6" y="248"/>
                  </a:lnTo>
                  <a:lnTo>
                    <a:pt x="7" y="246"/>
                  </a:lnTo>
                  <a:lnTo>
                    <a:pt x="7" y="245"/>
                  </a:lnTo>
                  <a:lnTo>
                    <a:pt x="8" y="245"/>
                  </a:lnTo>
                  <a:lnTo>
                    <a:pt x="9" y="244"/>
                  </a:lnTo>
                  <a:lnTo>
                    <a:pt x="10" y="243"/>
                  </a:lnTo>
                  <a:lnTo>
                    <a:pt x="11" y="242"/>
                  </a:lnTo>
                  <a:lnTo>
                    <a:pt x="11" y="241"/>
                  </a:lnTo>
                  <a:lnTo>
                    <a:pt x="12" y="240"/>
                  </a:lnTo>
                  <a:lnTo>
                    <a:pt x="14" y="239"/>
                  </a:lnTo>
                  <a:lnTo>
                    <a:pt x="15" y="238"/>
                  </a:lnTo>
                  <a:lnTo>
                    <a:pt x="16" y="238"/>
                  </a:lnTo>
                  <a:lnTo>
                    <a:pt x="16" y="237"/>
                  </a:lnTo>
                  <a:lnTo>
                    <a:pt x="17" y="236"/>
                  </a:lnTo>
                  <a:lnTo>
                    <a:pt x="18" y="235"/>
                  </a:lnTo>
                  <a:lnTo>
                    <a:pt x="19" y="234"/>
                  </a:lnTo>
                  <a:lnTo>
                    <a:pt x="19" y="233"/>
                  </a:lnTo>
                  <a:lnTo>
                    <a:pt x="20" y="232"/>
                  </a:lnTo>
                  <a:lnTo>
                    <a:pt x="22" y="230"/>
                  </a:lnTo>
                  <a:lnTo>
                    <a:pt x="22" y="229"/>
                  </a:lnTo>
                  <a:lnTo>
                    <a:pt x="23" y="229"/>
                  </a:lnTo>
                  <a:lnTo>
                    <a:pt x="24" y="228"/>
                  </a:lnTo>
                  <a:lnTo>
                    <a:pt x="25" y="227"/>
                  </a:lnTo>
                  <a:lnTo>
                    <a:pt x="25" y="226"/>
                  </a:lnTo>
                  <a:lnTo>
                    <a:pt x="26" y="226"/>
                  </a:lnTo>
                  <a:lnTo>
                    <a:pt x="27" y="225"/>
                  </a:lnTo>
                  <a:lnTo>
                    <a:pt x="27" y="224"/>
                  </a:lnTo>
                  <a:lnTo>
                    <a:pt x="28" y="223"/>
                  </a:lnTo>
                  <a:lnTo>
                    <a:pt x="29" y="223"/>
                  </a:lnTo>
                  <a:lnTo>
                    <a:pt x="29" y="222"/>
                  </a:lnTo>
                  <a:lnTo>
                    <a:pt x="31" y="220"/>
                  </a:lnTo>
                  <a:lnTo>
                    <a:pt x="32" y="219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4" y="217"/>
                  </a:lnTo>
                  <a:lnTo>
                    <a:pt x="35" y="216"/>
                  </a:lnTo>
                  <a:lnTo>
                    <a:pt x="35" y="215"/>
                  </a:lnTo>
                  <a:lnTo>
                    <a:pt x="36" y="214"/>
                  </a:lnTo>
                  <a:lnTo>
                    <a:pt x="37" y="214"/>
                  </a:lnTo>
                  <a:lnTo>
                    <a:pt x="37" y="213"/>
                  </a:lnTo>
                  <a:lnTo>
                    <a:pt x="38" y="212"/>
                  </a:lnTo>
                  <a:lnTo>
                    <a:pt x="39" y="211"/>
                  </a:lnTo>
                  <a:lnTo>
                    <a:pt x="40" y="210"/>
                  </a:lnTo>
                  <a:lnTo>
                    <a:pt x="41" y="209"/>
                  </a:lnTo>
                  <a:lnTo>
                    <a:pt x="42" y="208"/>
                  </a:lnTo>
                  <a:lnTo>
                    <a:pt x="43" y="207"/>
                  </a:lnTo>
                  <a:lnTo>
                    <a:pt x="44" y="205"/>
                  </a:lnTo>
                  <a:lnTo>
                    <a:pt x="45" y="204"/>
                  </a:lnTo>
                  <a:lnTo>
                    <a:pt x="46" y="203"/>
                  </a:lnTo>
                  <a:lnTo>
                    <a:pt x="47" y="202"/>
                  </a:lnTo>
                  <a:lnTo>
                    <a:pt x="48" y="201"/>
                  </a:lnTo>
                  <a:lnTo>
                    <a:pt x="49" y="200"/>
                  </a:lnTo>
                  <a:lnTo>
                    <a:pt x="49" y="199"/>
                  </a:lnTo>
                  <a:lnTo>
                    <a:pt x="50" y="197"/>
                  </a:lnTo>
                  <a:lnTo>
                    <a:pt x="51" y="197"/>
                  </a:lnTo>
                  <a:lnTo>
                    <a:pt x="51" y="196"/>
                  </a:lnTo>
                  <a:lnTo>
                    <a:pt x="52" y="195"/>
                  </a:lnTo>
                  <a:lnTo>
                    <a:pt x="53" y="194"/>
                  </a:lnTo>
                  <a:lnTo>
                    <a:pt x="54" y="193"/>
                  </a:lnTo>
                  <a:lnTo>
                    <a:pt x="55" y="192"/>
                  </a:lnTo>
                  <a:lnTo>
                    <a:pt x="55" y="191"/>
                  </a:lnTo>
                  <a:lnTo>
                    <a:pt x="56" y="191"/>
                  </a:lnTo>
                  <a:lnTo>
                    <a:pt x="56" y="190"/>
                  </a:lnTo>
                  <a:lnTo>
                    <a:pt x="57" y="190"/>
                  </a:lnTo>
                  <a:lnTo>
                    <a:pt x="58" y="189"/>
                  </a:lnTo>
                  <a:lnTo>
                    <a:pt x="59" y="188"/>
                  </a:lnTo>
                  <a:lnTo>
                    <a:pt x="59" y="187"/>
                  </a:lnTo>
                  <a:lnTo>
                    <a:pt x="60" y="186"/>
                  </a:lnTo>
                  <a:lnTo>
                    <a:pt x="61" y="185"/>
                  </a:lnTo>
                  <a:lnTo>
                    <a:pt x="62" y="185"/>
                  </a:lnTo>
                  <a:lnTo>
                    <a:pt x="62" y="184"/>
                  </a:lnTo>
                  <a:lnTo>
                    <a:pt x="63" y="183"/>
                  </a:lnTo>
                  <a:lnTo>
                    <a:pt x="63" y="182"/>
                  </a:lnTo>
                  <a:lnTo>
                    <a:pt x="64" y="182"/>
                  </a:lnTo>
                  <a:lnTo>
                    <a:pt x="65" y="181"/>
                  </a:lnTo>
                  <a:lnTo>
                    <a:pt x="66" y="180"/>
                  </a:lnTo>
                  <a:lnTo>
                    <a:pt x="66" y="179"/>
                  </a:lnTo>
                  <a:lnTo>
                    <a:pt x="67" y="179"/>
                  </a:lnTo>
                  <a:lnTo>
                    <a:pt x="67" y="178"/>
                  </a:lnTo>
                  <a:lnTo>
                    <a:pt x="68" y="177"/>
                  </a:lnTo>
                  <a:lnTo>
                    <a:pt x="69" y="176"/>
                  </a:lnTo>
                  <a:lnTo>
                    <a:pt x="70" y="175"/>
                  </a:lnTo>
                  <a:lnTo>
                    <a:pt x="70" y="174"/>
                  </a:lnTo>
                  <a:lnTo>
                    <a:pt x="71" y="173"/>
                  </a:lnTo>
                  <a:lnTo>
                    <a:pt x="72" y="173"/>
                  </a:lnTo>
                  <a:lnTo>
                    <a:pt x="73" y="172"/>
                  </a:lnTo>
                  <a:lnTo>
                    <a:pt x="74" y="171"/>
                  </a:lnTo>
                  <a:lnTo>
                    <a:pt x="74" y="170"/>
                  </a:lnTo>
                  <a:lnTo>
                    <a:pt x="75" y="170"/>
                  </a:lnTo>
                  <a:lnTo>
                    <a:pt x="75" y="169"/>
                  </a:lnTo>
                  <a:lnTo>
                    <a:pt x="77" y="168"/>
                  </a:lnTo>
                  <a:lnTo>
                    <a:pt x="79" y="164"/>
                  </a:lnTo>
                  <a:lnTo>
                    <a:pt x="79" y="165"/>
                  </a:lnTo>
                  <a:lnTo>
                    <a:pt x="79" y="164"/>
                  </a:lnTo>
                  <a:lnTo>
                    <a:pt x="80" y="164"/>
                  </a:lnTo>
                  <a:lnTo>
                    <a:pt x="81" y="164"/>
                  </a:lnTo>
                  <a:lnTo>
                    <a:pt x="82" y="163"/>
                  </a:lnTo>
                  <a:lnTo>
                    <a:pt x="82" y="162"/>
                  </a:lnTo>
                  <a:lnTo>
                    <a:pt x="83" y="161"/>
                  </a:lnTo>
                  <a:lnTo>
                    <a:pt x="83" y="160"/>
                  </a:lnTo>
                  <a:lnTo>
                    <a:pt x="84" y="160"/>
                  </a:lnTo>
                  <a:lnTo>
                    <a:pt x="84" y="159"/>
                  </a:lnTo>
                  <a:lnTo>
                    <a:pt x="85" y="157"/>
                  </a:lnTo>
                  <a:lnTo>
                    <a:pt x="86" y="155"/>
                  </a:lnTo>
                  <a:lnTo>
                    <a:pt x="87" y="153"/>
                  </a:lnTo>
                  <a:lnTo>
                    <a:pt x="87" y="152"/>
                  </a:lnTo>
                  <a:lnTo>
                    <a:pt x="87" y="150"/>
                  </a:lnTo>
                  <a:lnTo>
                    <a:pt x="87" y="145"/>
                  </a:lnTo>
                  <a:lnTo>
                    <a:pt x="87" y="139"/>
                  </a:lnTo>
                  <a:lnTo>
                    <a:pt x="87" y="130"/>
                  </a:lnTo>
                  <a:lnTo>
                    <a:pt x="87" y="124"/>
                  </a:lnTo>
                  <a:lnTo>
                    <a:pt x="87" y="114"/>
                  </a:lnTo>
                  <a:lnTo>
                    <a:pt x="87" y="110"/>
                  </a:lnTo>
                  <a:lnTo>
                    <a:pt x="87" y="109"/>
                  </a:lnTo>
                  <a:lnTo>
                    <a:pt x="87" y="107"/>
                  </a:lnTo>
                  <a:lnTo>
                    <a:pt x="87" y="106"/>
                  </a:lnTo>
                  <a:lnTo>
                    <a:pt x="87" y="105"/>
                  </a:lnTo>
                  <a:lnTo>
                    <a:pt x="87" y="104"/>
                  </a:lnTo>
                  <a:lnTo>
                    <a:pt x="87" y="103"/>
                  </a:lnTo>
                  <a:lnTo>
                    <a:pt x="87" y="102"/>
                  </a:lnTo>
                  <a:lnTo>
                    <a:pt x="86" y="102"/>
                  </a:lnTo>
                  <a:lnTo>
                    <a:pt x="86" y="101"/>
                  </a:lnTo>
                  <a:lnTo>
                    <a:pt x="86" y="100"/>
                  </a:lnTo>
                  <a:lnTo>
                    <a:pt x="86" y="99"/>
                  </a:lnTo>
                  <a:lnTo>
                    <a:pt x="85" y="99"/>
                  </a:lnTo>
                  <a:lnTo>
                    <a:pt x="85" y="98"/>
                  </a:lnTo>
                  <a:lnTo>
                    <a:pt x="85" y="97"/>
                  </a:lnTo>
                  <a:lnTo>
                    <a:pt x="84" y="97"/>
                  </a:lnTo>
                  <a:lnTo>
                    <a:pt x="84" y="96"/>
                  </a:lnTo>
                  <a:lnTo>
                    <a:pt x="83" y="96"/>
                  </a:lnTo>
                  <a:lnTo>
                    <a:pt x="83" y="95"/>
                  </a:lnTo>
                  <a:lnTo>
                    <a:pt x="82" y="94"/>
                  </a:lnTo>
                  <a:lnTo>
                    <a:pt x="82" y="93"/>
                  </a:lnTo>
                  <a:lnTo>
                    <a:pt x="81" y="93"/>
                  </a:lnTo>
                  <a:lnTo>
                    <a:pt x="81" y="92"/>
                  </a:lnTo>
                  <a:lnTo>
                    <a:pt x="80" y="91"/>
                  </a:lnTo>
                  <a:lnTo>
                    <a:pt x="80" y="90"/>
                  </a:lnTo>
                  <a:lnTo>
                    <a:pt x="80" y="89"/>
                  </a:lnTo>
                  <a:lnTo>
                    <a:pt x="79" y="89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8" y="86"/>
                  </a:lnTo>
                  <a:lnTo>
                    <a:pt x="78" y="85"/>
                  </a:lnTo>
                  <a:lnTo>
                    <a:pt x="77" y="84"/>
                  </a:lnTo>
                  <a:lnTo>
                    <a:pt x="77" y="83"/>
                  </a:lnTo>
                  <a:lnTo>
                    <a:pt x="77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6" y="80"/>
                  </a:lnTo>
                  <a:lnTo>
                    <a:pt x="76" y="79"/>
                  </a:lnTo>
                  <a:lnTo>
                    <a:pt x="76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5" y="76"/>
                  </a:lnTo>
                  <a:lnTo>
                    <a:pt x="75" y="75"/>
                  </a:lnTo>
                  <a:lnTo>
                    <a:pt x="75" y="74"/>
                  </a:lnTo>
                  <a:lnTo>
                    <a:pt x="75" y="73"/>
                  </a:lnTo>
                  <a:lnTo>
                    <a:pt x="76" y="73"/>
                  </a:lnTo>
                  <a:lnTo>
                    <a:pt x="76" y="72"/>
                  </a:lnTo>
                  <a:lnTo>
                    <a:pt x="76" y="71"/>
                  </a:lnTo>
                  <a:lnTo>
                    <a:pt x="76" y="70"/>
                  </a:lnTo>
                  <a:lnTo>
                    <a:pt x="77" y="69"/>
                  </a:lnTo>
                  <a:lnTo>
                    <a:pt x="77" y="68"/>
                  </a:lnTo>
                  <a:lnTo>
                    <a:pt x="77" y="67"/>
                  </a:lnTo>
                  <a:lnTo>
                    <a:pt x="78" y="67"/>
                  </a:lnTo>
                  <a:lnTo>
                    <a:pt x="78" y="66"/>
                  </a:lnTo>
                  <a:lnTo>
                    <a:pt x="78" y="65"/>
                  </a:lnTo>
                  <a:lnTo>
                    <a:pt x="78" y="64"/>
                  </a:lnTo>
                  <a:lnTo>
                    <a:pt x="75" y="63"/>
                  </a:lnTo>
                  <a:lnTo>
                    <a:pt x="66" y="61"/>
                  </a:lnTo>
                  <a:lnTo>
                    <a:pt x="65" y="61"/>
                  </a:lnTo>
                  <a:lnTo>
                    <a:pt x="64" y="61"/>
                  </a:lnTo>
                  <a:lnTo>
                    <a:pt x="63" y="61"/>
                  </a:lnTo>
                  <a:lnTo>
                    <a:pt x="61" y="61"/>
                  </a:lnTo>
                  <a:lnTo>
                    <a:pt x="59" y="61"/>
                  </a:lnTo>
                  <a:lnTo>
                    <a:pt x="60" y="56"/>
                  </a:lnTo>
                  <a:lnTo>
                    <a:pt x="59" y="55"/>
                  </a:lnTo>
                  <a:lnTo>
                    <a:pt x="59" y="54"/>
                  </a:lnTo>
                  <a:lnTo>
                    <a:pt x="59" y="53"/>
                  </a:lnTo>
                  <a:lnTo>
                    <a:pt x="60" y="53"/>
                  </a:lnTo>
                  <a:lnTo>
                    <a:pt x="61" y="52"/>
                  </a:lnTo>
                  <a:lnTo>
                    <a:pt x="62" y="51"/>
                  </a:lnTo>
                  <a:lnTo>
                    <a:pt x="63" y="51"/>
                  </a:lnTo>
                  <a:lnTo>
                    <a:pt x="64" y="50"/>
                  </a:lnTo>
                  <a:lnTo>
                    <a:pt x="65" y="50"/>
                  </a:lnTo>
                  <a:lnTo>
                    <a:pt x="65" y="49"/>
                  </a:lnTo>
                  <a:lnTo>
                    <a:pt x="66" y="49"/>
                  </a:lnTo>
                  <a:lnTo>
                    <a:pt x="67" y="48"/>
                  </a:lnTo>
                  <a:lnTo>
                    <a:pt x="68" y="48"/>
                  </a:lnTo>
                  <a:lnTo>
                    <a:pt x="69" y="47"/>
                  </a:lnTo>
                  <a:lnTo>
                    <a:pt x="70" y="47"/>
                  </a:lnTo>
                  <a:lnTo>
                    <a:pt x="71" y="45"/>
                  </a:lnTo>
                  <a:lnTo>
                    <a:pt x="72" y="44"/>
                  </a:lnTo>
                  <a:lnTo>
                    <a:pt x="73" y="43"/>
                  </a:lnTo>
                  <a:lnTo>
                    <a:pt x="74" y="43"/>
                  </a:lnTo>
                  <a:lnTo>
                    <a:pt x="75" y="43"/>
                  </a:lnTo>
                  <a:lnTo>
                    <a:pt x="75" y="42"/>
                  </a:lnTo>
                  <a:lnTo>
                    <a:pt x="76" y="42"/>
                  </a:lnTo>
                  <a:lnTo>
                    <a:pt x="77" y="41"/>
                  </a:lnTo>
                  <a:lnTo>
                    <a:pt x="78" y="41"/>
                  </a:lnTo>
                  <a:lnTo>
                    <a:pt x="78" y="40"/>
                  </a:lnTo>
                  <a:lnTo>
                    <a:pt x="79" y="40"/>
                  </a:lnTo>
                  <a:lnTo>
                    <a:pt x="80" y="39"/>
                  </a:lnTo>
                  <a:lnTo>
                    <a:pt x="81" y="39"/>
                  </a:lnTo>
                  <a:lnTo>
                    <a:pt x="83" y="38"/>
                  </a:lnTo>
                  <a:lnTo>
                    <a:pt x="84" y="37"/>
                  </a:lnTo>
                  <a:lnTo>
                    <a:pt x="85" y="36"/>
                  </a:lnTo>
                  <a:lnTo>
                    <a:pt x="87" y="35"/>
                  </a:lnTo>
                  <a:lnTo>
                    <a:pt x="89" y="34"/>
                  </a:lnTo>
                  <a:lnTo>
                    <a:pt x="90" y="33"/>
                  </a:lnTo>
                  <a:lnTo>
                    <a:pt x="91" y="33"/>
                  </a:lnTo>
                  <a:lnTo>
                    <a:pt x="92" y="32"/>
                  </a:lnTo>
                  <a:lnTo>
                    <a:pt x="93" y="31"/>
                  </a:lnTo>
                  <a:lnTo>
                    <a:pt x="95" y="31"/>
                  </a:lnTo>
                  <a:lnTo>
                    <a:pt x="96" y="30"/>
                  </a:lnTo>
                  <a:lnTo>
                    <a:pt x="97" y="30"/>
                  </a:lnTo>
                  <a:lnTo>
                    <a:pt x="98" y="29"/>
                  </a:lnTo>
                  <a:lnTo>
                    <a:pt x="99" y="28"/>
                  </a:lnTo>
                  <a:lnTo>
                    <a:pt x="100" y="28"/>
                  </a:lnTo>
                  <a:lnTo>
                    <a:pt x="100" y="27"/>
                  </a:lnTo>
                  <a:lnTo>
                    <a:pt x="102" y="27"/>
                  </a:lnTo>
                  <a:lnTo>
                    <a:pt x="103" y="26"/>
                  </a:lnTo>
                  <a:lnTo>
                    <a:pt x="104" y="25"/>
                  </a:lnTo>
                  <a:lnTo>
                    <a:pt x="105" y="25"/>
                  </a:lnTo>
                  <a:lnTo>
                    <a:pt x="107" y="23"/>
                  </a:lnTo>
                  <a:lnTo>
                    <a:pt x="108" y="23"/>
                  </a:lnTo>
                  <a:lnTo>
                    <a:pt x="109" y="22"/>
                  </a:lnTo>
                  <a:lnTo>
                    <a:pt x="110" y="22"/>
                  </a:lnTo>
                  <a:lnTo>
                    <a:pt x="112" y="21"/>
                  </a:lnTo>
                  <a:lnTo>
                    <a:pt x="114" y="20"/>
                  </a:lnTo>
                  <a:lnTo>
                    <a:pt x="115" y="19"/>
                  </a:lnTo>
                  <a:lnTo>
                    <a:pt x="117" y="18"/>
                  </a:lnTo>
                  <a:lnTo>
                    <a:pt x="119" y="17"/>
                  </a:lnTo>
                  <a:lnTo>
                    <a:pt x="120" y="17"/>
                  </a:lnTo>
                  <a:lnTo>
                    <a:pt x="122" y="16"/>
                  </a:lnTo>
                  <a:lnTo>
                    <a:pt x="124" y="16"/>
                  </a:lnTo>
                  <a:lnTo>
                    <a:pt x="125" y="16"/>
                  </a:lnTo>
                  <a:lnTo>
                    <a:pt x="126" y="16"/>
                  </a:lnTo>
                  <a:lnTo>
                    <a:pt x="129" y="16"/>
                  </a:lnTo>
                  <a:lnTo>
                    <a:pt x="131" y="16"/>
                  </a:lnTo>
                  <a:lnTo>
                    <a:pt x="132" y="16"/>
                  </a:lnTo>
                  <a:lnTo>
                    <a:pt x="135" y="16"/>
                  </a:lnTo>
                  <a:lnTo>
                    <a:pt x="138" y="17"/>
                  </a:lnTo>
                  <a:lnTo>
                    <a:pt x="140" y="17"/>
                  </a:lnTo>
                  <a:lnTo>
                    <a:pt x="141" y="17"/>
                  </a:lnTo>
                  <a:lnTo>
                    <a:pt x="142" y="17"/>
                  </a:lnTo>
                  <a:lnTo>
                    <a:pt x="144" y="17"/>
                  </a:lnTo>
                  <a:lnTo>
                    <a:pt x="145" y="17"/>
                  </a:lnTo>
                  <a:lnTo>
                    <a:pt x="146" y="17"/>
                  </a:lnTo>
                  <a:lnTo>
                    <a:pt x="147" y="17"/>
                  </a:lnTo>
                  <a:lnTo>
                    <a:pt x="148" y="17"/>
                  </a:lnTo>
                  <a:lnTo>
                    <a:pt x="149" y="17"/>
                  </a:lnTo>
                  <a:lnTo>
                    <a:pt x="150" y="17"/>
                  </a:lnTo>
                  <a:lnTo>
                    <a:pt x="151" y="17"/>
                  </a:lnTo>
                  <a:lnTo>
                    <a:pt x="153" y="17"/>
                  </a:lnTo>
                  <a:lnTo>
                    <a:pt x="154" y="17"/>
                  </a:lnTo>
                  <a:lnTo>
                    <a:pt x="155" y="17"/>
                  </a:lnTo>
                  <a:lnTo>
                    <a:pt x="156" y="17"/>
                  </a:lnTo>
                  <a:lnTo>
                    <a:pt x="157" y="17"/>
                  </a:lnTo>
                  <a:lnTo>
                    <a:pt x="158" y="17"/>
                  </a:lnTo>
                  <a:lnTo>
                    <a:pt x="159" y="17"/>
                  </a:lnTo>
                  <a:lnTo>
                    <a:pt x="160" y="17"/>
                  </a:lnTo>
                  <a:lnTo>
                    <a:pt x="161" y="17"/>
                  </a:lnTo>
                  <a:lnTo>
                    <a:pt x="162" y="17"/>
                  </a:lnTo>
                  <a:lnTo>
                    <a:pt x="162" y="16"/>
                  </a:lnTo>
                  <a:lnTo>
                    <a:pt x="162" y="14"/>
                  </a:lnTo>
                  <a:lnTo>
                    <a:pt x="162" y="12"/>
                  </a:lnTo>
                  <a:lnTo>
                    <a:pt x="162" y="11"/>
                  </a:lnTo>
                  <a:lnTo>
                    <a:pt x="162" y="10"/>
                  </a:lnTo>
                  <a:lnTo>
                    <a:pt x="162" y="9"/>
                  </a:lnTo>
                  <a:lnTo>
                    <a:pt x="163" y="9"/>
                  </a:lnTo>
                  <a:lnTo>
                    <a:pt x="164" y="9"/>
                  </a:lnTo>
                  <a:lnTo>
                    <a:pt x="167" y="8"/>
                  </a:lnTo>
                  <a:lnTo>
                    <a:pt x="169" y="8"/>
                  </a:lnTo>
                  <a:lnTo>
                    <a:pt x="172" y="8"/>
                  </a:lnTo>
                  <a:lnTo>
                    <a:pt x="177" y="8"/>
                  </a:lnTo>
                  <a:lnTo>
                    <a:pt x="181" y="7"/>
                  </a:lnTo>
                  <a:lnTo>
                    <a:pt x="188" y="6"/>
                  </a:lnTo>
                  <a:lnTo>
                    <a:pt x="193" y="6"/>
                  </a:lnTo>
                  <a:lnTo>
                    <a:pt x="197" y="6"/>
                  </a:lnTo>
                  <a:lnTo>
                    <a:pt x="198" y="6"/>
                  </a:lnTo>
                  <a:lnTo>
                    <a:pt x="201" y="5"/>
                  </a:lnTo>
                  <a:lnTo>
                    <a:pt x="204" y="5"/>
                  </a:lnTo>
                  <a:lnTo>
                    <a:pt x="208" y="5"/>
                  </a:lnTo>
                  <a:lnTo>
                    <a:pt x="209" y="5"/>
                  </a:lnTo>
                  <a:lnTo>
                    <a:pt x="214" y="4"/>
                  </a:lnTo>
                  <a:lnTo>
                    <a:pt x="217" y="4"/>
                  </a:lnTo>
                  <a:lnTo>
                    <a:pt x="219" y="4"/>
                  </a:lnTo>
                  <a:lnTo>
                    <a:pt x="223" y="3"/>
                  </a:lnTo>
                  <a:lnTo>
                    <a:pt x="230" y="2"/>
                  </a:lnTo>
                  <a:lnTo>
                    <a:pt x="233" y="2"/>
                  </a:lnTo>
                  <a:lnTo>
                    <a:pt x="239" y="1"/>
                  </a:lnTo>
                  <a:lnTo>
                    <a:pt x="243" y="1"/>
                  </a:lnTo>
                  <a:lnTo>
                    <a:pt x="245" y="1"/>
                  </a:lnTo>
                  <a:lnTo>
                    <a:pt x="251" y="0"/>
                  </a:lnTo>
                  <a:lnTo>
                    <a:pt x="251" y="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67694CAB-3570-D25E-FC4B-3544B3D490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5713" y="3517901"/>
              <a:ext cx="620713" cy="468313"/>
            </a:xfrm>
            <a:custGeom>
              <a:avLst/>
              <a:gdLst>
                <a:gd name="T0" fmla="*/ 130 w 391"/>
                <a:gd name="T1" fmla="*/ 43 h 295"/>
                <a:gd name="T2" fmla="*/ 143 w 391"/>
                <a:gd name="T3" fmla="*/ 27 h 295"/>
                <a:gd name="T4" fmla="*/ 150 w 391"/>
                <a:gd name="T5" fmla="*/ 24 h 295"/>
                <a:gd name="T6" fmla="*/ 182 w 391"/>
                <a:gd name="T7" fmla="*/ 17 h 295"/>
                <a:gd name="T8" fmla="*/ 195 w 391"/>
                <a:gd name="T9" fmla="*/ 1 h 295"/>
                <a:gd name="T10" fmla="*/ 230 w 391"/>
                <a:gd name="T11" fmla="*/ 18 h 295"/>
                <a:gd name="T12" fmla="*/ 268 w 391"/>
                <a:gd name="T13" fmla="*/ 39 h 295"/>
                <a:gd name="T14" fmla="*/ 298 w 391"/>
                <a:gd name="T15" fmla="*/ 56 h 295"/>
                <a:gd name="T16" fmla="*/ 317 w 391"/>
                <a:gd name="T17" fmla="*/ 66 h 295"/>
                <a:gd name="T18" fmla="*/ 338 w 391"/>
                <a:gd name="T19" fmla="*/ 71 h 295"/>
                <a:gd name="T20" fmla="*/ 380 w 391"/>
                <a:gd name="T21" fmla="*/ 83 h 295"/>
                <a:gd name="T22" fmla="*/ 391 w 391"/>
                <a:gd name="T23" fmla="*/ 109 h 295"/>
                <a:gd name="T24" fmla="*/ 389 w 391"/>
                <a:gd name="T25" fmla="*/ 145 h 295"/>
                <a:gd name="T26" fmla="*/ 388 w 391"/>
                <a:gd name="T27" fmla="*/ 184 h 295"/>
                <a:gd name="T28" fmla="*/ 387 w 391"/>
                <a:gd name="T29" fmla="*/ 207 h 295"/>
                <a:gd name="T30" fmla="*/ 387 w 391"/>
                <a:gd name="T31" fmla="*/ 217 h 295"/>
                <a:gd name="T32" fmla="*/ 386 w 391"/>
                <a:gd name="T33" fmla="*/ 228 h 295"/>
                <a:gd name="T34" fmla="*/ 386 w 391"/>
                <a:gd name="T35" fmla="*/ 241 h 295"/>
                <a:gd name="T36" fmla="*/ 385 w 391"/>
                <a:gd name="T37" fmla="*/ 256 h 295"/>
                <a:gd name="T38" fmla="*/ 385 w 391"/>
                <a:gd name="T39" fmla="*/ 271 h 295"/>
                <a:gd name="T40" fmla="*/ 384 w 391"/>
                <a:gd name="T41" fmla="*/ 284 h 295"/>
                <a:gd name="T42" fmla="*/ 380 w 391"/>
                <a:gd name="T43" fmla="*/ 295 h 295"/>
                <a:gd name="T44" fmla="*/ 352 w 391"/>
                <a:gd name="T45" fmla="*/ 295 h 295"/>
                <a:gd name="T46" fmla="*/ 327 w 391"/>
                <a:gd name="T47" fmla="*/ 293 h 295"/>
                <a:gd name="T48" fmla="*/ 300 w 391"/>
                <a:gd name="T49" fmla="*/ 289 h 295"/>
                <a:gd name="T50" fmla="*/ 268 w 391"/>
                <a:gd name="T51" fmla="*/ 285 h 295"/>
                <a:gd name="T52" fmla="*/ 243 w 391"/>
                <a:gd name="T53" fmla="*/ 286 h 295"/>
                <a:gd name="T54" fmla="*/ 242 w 391"/>
                <a:gd name="T55" fmla="*/ 280 h 295"/>
                <a:gd name="T56" fmla="*/ 237 w 391"/>
                <a:gd name="T57" fmla="*/ 275 h 295"/>
                <a:gd name="T58" fmla="*/ 233 w 391"/>
                <a:gd name="T59" fmla="*/ 270 h 295"/>
                <a:gd name="T60" fmla="*/ 227 w 391"/>
                <a:gd name="T61" fmla="*/ 271 h 295"/>
                <a:gd name="T62" fmla="*/ 221 w 391"/>
                <a:gd name="T63" fmla="*/ 269 h 295"/>
                <a:gd name="T64" fmla="*/ 213 w 391"/>
                <a:gd name="T65" fmla="*/ 266 h 295"/>
                <a:gd name="T66" fmla="*/ 203 w 391"/>
                <a:gd name="T67" fmla="*/ 266 h 295"/>
                <a:gd name="T68" fmla="*/ 196 w 391"/>
                <a:gd name="T69" fmla="*/ 266 h 295"/>
                <a:gd name="T70" fmla="*/ 189 w 391"/>
                <a:gd name="T71" fmla="*/ 266 h 295"/>
                <a:gd name="T72" fmla="*/ 184 w 391"/>
                <a:gd name="T73" fmla="*/ 262 h 295"/>
                <a:gd name="T74" fmla="*/ 180 w 391"/>
                <a:gd name="T75" fmla="*/ 260 h 295"/>
                <a:gd name="T76" fmla="*/ 174 w 391"/>
                <a:gd name="T77" fmla="*/ 258 h 295"/>
                <a:gd name="T78" fmla="*/ 170 w 391"/>
                <a:gd name="T79" fmla="*/ 256 h 295"/>
                <a:gd name="T80" fmla="*/ 166 w 391"/>
                <a:gd name="T81" fmla="*/ 251 h 295"/>
                <a:gd name="T82" fmla="*/ 169 w 391"/>
                <a:gd name="T83" fmla="*/ 241 h 295"/>
                <a:gd name="T84" fmla="*/ 176 w 391"/>
                <a:gd name="T85" fmla="*/ 228 h 295"/>
                <a:gd name="T86" fmla="*/ 183 w 391"/>
                <a:gd name="T87" fmla="*/ 214 h 295"/>
                <a:gd name="T88" fmla="*/ 186 w 391"/>
                <a:gd name="T89" fmla="*/ 197 h 295"/>
                <a:gd name="T90" fmla="*/ 183 w 391"/>
                <a:gd name="T91" fmla="*/ 173 h 295"/>
                <a:gd name="T92" fmla="*/ 131 w 391"/>
                <a:gd name="T93" fmla="*/ 170 h 295"/>
                <a:gd name="T94" fmla="*/ 21 w 391"/>
                <a:gd name="T95" fmla="*/ 138 h 295"/>
                <a:gd name="T96" fmla="*/ 19 w 391"/>
                <a:gd name="T97" fmla="*/ 132 h 295"/>
                <a:gd name="T98" fmla="*/ 13 w 391"/>
                <a:gd name="T99" fmla="*/ 127 h 295"/>
                <a:gd name="T100" fmla="*/ 0 w 391"/>
                <a:gd name="T101" fmla="*/ 105 h 295"/>
                <a:gd name="T102" fmla="*/ 22 w 391"/>
                <a:gd name="T103" fmla="*/ 109 h 295"/>
                <a:gd name="T104" fmla="*/ 51 w 391"/>
                <a:gd name="T105" fmla="*/ 99 h 295"/>
                <a:gd name="T106" fmla="*/ 82 w 391"/>
                <a:gd name="T107" fmla="*/ 97 h 295"/>
                <a:gd name="T108" fmla="*/ 90 w 391"/>
                <a:gd name="T109" fmla="*/ 102 h 295"/>
                <a:gd name="T110" fmla="*/ 92 w 391"/>
                <a:gd name="T111" fmla="*/ 94 h 295"/>
                <a:gd name="T112" fmla="*/ 98 w 391"/>
                <a:gd name="T113" fmla="*/ 90 h 295"/>
                <a:gd name="T114" fmla="*/ 111 w 391"/>
                <a:gd name="T115" fmla="*/ 79 h 295"/>
                <a:gd name="T116" fmla="*/ 120 w 391"/>
                <a:gd name="T117" fmla="*/ 62 h 295"/>
                <a:gd name="T118" fmla="*/ 125 w 391"/>
                <a:gd name="T119" fmla="*/ 4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" h="295">
                  <a:moveTo>
                    <a:pt x="128" y="45"/>
                  </a:moveTo>
                  <a:lnTo>
                    <a:pt x="127" y="45"/>
                  </a:lnTo>
                  <a:lnTo>
                    <a:pt x="128" y="45"/>
                  </a:lnTo>
                  <a:lnTo>
                    <a:pt x="129" y="44"/>
                  </a:lnTo>
                  <a:lnTo>
                    <a:pt x="128" y="45"/>
                  </a:lnTo>
                  <a:close/>
                  <a:moveTo>
                    <a:pt x="128" y="45"/>
                  </a:moveTo>
                  <a:lnTo>
                    <a:pt x="129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31" y="42"/>
                  </a:lnTo>
                  <a:lnTo>
                    <a:pt x="133" y="40"/>
                  </a:lnTo>
                  <a:lnTo>
                    <a:pt x="134" y="35"/>
                  </a:lnTo>
                  <a:lnTo>
                    <a:pt x="134" y="33"/>
                  </a:lnTo>
                  <a:lnTo>
                    <a:pt x="135" y="32"/>
                  </a:lnTo>
                  <a:lnTo>
                    <a:pt x="137" y="29"/>
                  </a:lnTo>
                  <a:lnTo>
                    <a:pt x="139" y="28"/>
                  </a:lnTo>
                  <a:lnTo>
                    <a:pt x="140" y="28"/>
                  </a:lnTo>
                  <a:lnTo>
                    <a:pt x="143" y="27"/>
                  </a:lnTo>
                  <a:lnTo>
                    <a:pt x="140" y="28"/>
                  </a:lnTo>
                  <a:lnTo>
                    <a:pt x="143" y="27"/>
                  </a:lnTo>
                  <a:lnTo>
                    <a:pt x="148" y="28"/>
                  </a:lnTo>
                  <a:lnTo>
                    <a:pt x="143" y="27"/>
                  </a:lnTo>
                  <a:lnTo>
                    <a:pt x="148" y="28"/>
                  </a:lnTo>
                  <a:lnTo>
                    <a:pt x="149" y="28"/>
                  </a:lnTo>
                  <a:lnTo>
                    <a:pt x="150" y="28"/>
                  </a:lnTo>
                  <a:lnTo>
                    <a:pt x="150" y="26"/>
                  </a:lnTo>
                  <a:lnTo>
                    <a:pt x="150" y="24"/>
                  </a:lnTo>
                  <a:lnTo>
                    <a:pt x="152" y="24"/>
                  </a:lnTo>
                  <a:lnTo>
                    <a:pt x="152" y="22"/>
                  </a:lnTo>
                  <a:lnTo>
                    <a:pt x="152" y="19"/>
                  </a:lnTo>
                  <a:lnTo>
                    <a:pt x="156" y="19"/>
                  </a:lnTo>
                  <a:lnTo>
                    <a:pt x="156" y="18"/>
                  </a:lnTo>
                  <a:lnTo>
                    <a:pt x="159" y="18"/>
                  </a:lnTo>
                  <a:lnTo>
                    <a:pt x="160" y="18"/>
                  </a:lnTo>
                  <a:lnTo>
                    <a:pt x="181" y="17"/>
                  </a:lnTo>
                  <a:lnTo>
                    <a:pt x="182" y="17"/>
                  </a:lnTo>
                  <a:lnTo>
                    <a:pt x="183" y="17"/>
                  </a:lnTo>
                  <a:lnTo>
                    <a:pt x="183" y="12"/>
                  </a:lnTo>
                  <a:lnTo>
                    <a:pt x="183" y="1"/>
                  </a:lnTo>
                  <a:lnTo>
                    <a:pt x="191" y="1"/>
                  </a:lnTo>
                  <a:lnTo>
                    <a:pt x="192" y="0"/>
                  </a:lnTo>
                  <a:lnTo>
                    <a:pt x="191" y="1"/>
                  </a:lnTo>
                  <a:lnTo>
                    <a:pt x="192" y="0"/>
                  </a:lnTo>
                  <a:lnTo>
                    <a:pt x="193" y="0"/>
                  </a:lnTo>
                  <a:lnTo>
                    <a:pt x="195" y="1"/>
                  </a:lnTo>
                  <a:lnTo>
                    <a:pt x="199" y="3"/>
                  </a:lnTo>
                  <a:lnTo>
                    <a:pt x="202" y="4"/>
                  </a:lnTo>
                  <a:lnTo>
                    <a:pt x="209" y="8"/>
                  </a:lnTo>
                  <a:lnTo>
                    <a:pt x="216" y="11"/>
                  </a:lnTo>
                  <a:lnTo>
                    <a:pt x="218" y="12"/>
                  </a:lnTo>
                  <a:lnTo>
                    <a:pt x="220" y="13"/>
                  </a:lnTo>
                  <a:lnTo>
                    <a:pt x="223" y="14"/>
                  </a:lnTo>
                  <a:lnTo>
                    <a:pt x="227" y="16"/>
                  </a:lnTo>
                  <a:lnTo>
                    <a:pt x="230" y="18"/>
                  </a:lnTo>
                  <a:lnTo>
                    <a:pt x="235" y="20"/>
                  </a:lnTo>
                  <a:lnTo>
                    <a:pt x="247" y="27"/>
                  </a:lnTo>
                  <a:lnTo>
                    <a:pt x="250" y="28"/>
                  </a:lnTo>
                  <a:lnTo>
                    <a:pt x="251" y="29"/>
                  </a:lnTo>
                  <a:lnTo>
                    <a:pt x="252" y="29"/>
                  </a:lnTo>
                  <a:lnTo>
                    <a:pt x="256" y="32"/>
                  </a:lnTo>
                  <a:lnTo>
                    <a:pt x="257" y="32"/>
                  </a:lnTo>
                  <a:lnTo>
                    <a:pt x="258" y="33"/>
                  </a:lnTo>
                  <a:lnTo>
                    <a:pt x="268" y="39"/>
                  </a:lnTo>
                  <a:lnTo>
                    <a:pt x="271" y="40"/>
                  </a:lnTo>
                  <a:lnTo>
                    <a:pt x="277" y="44"/>
                  </a:lnTo>
                  <a:lnTo>
                    <a:pt x="284" y="47"/>
                  </a:lnTo>
                  <a:lnTo>
                    <a:pt x="286" y="49"/>
                  </a:lnTo>
                  <a:lnTo>
                    <a:pt x="289" y="51"/>
                  </a:lnTo>
                  <a:lnTo>
                    <a:pt x="292" y="52"/>
                  </a:lnTo>
                  <a:lnTo>
                    <a:pt x="293" y="53"/>
                  </a:lnTo>
                  <a:lnTo>
                    <a:pt x="296" y="55"/>
                  </a:lnTo>
                  <a:lnTo>
                    <a:pt x="298" y="56"/>
                  </a:lnTo>
                  <a:lnTo>
                    <a:pt x="304" y="60"/>
                  </a:lnTo>
                  <a:lnTo>
                    <a:pt x="306" y="61"/>
                  </a:lnTo>
                  <a:lnTo>
                    <a:pt x="307" y="61"/>
                  </a:lnTo>
                  <a:lnTo>
                    <a:pt x="309" y="62"/>
                  </a:lnTo>
                  <a:lnTo>
                    <a:pt x="310" y="63"/>
                  </a:lnTo>
                  <a:lnTo>
                    <a:pt x="312" y="64"/>
                  </a:lnTo>
                  <a:lnTo>
                    <a:pt x="313" y="64"/>
                  </a:lnTo>
                  <a:lnTo>
                    <a:pt x="316" y="65"/>
                  </a:lnTo>
                  <a:lnTo>
                    <a:pt x="317" y="66"/>
                  </a:lnTo>
                  <a:lnTo>
                    <a:pt x="322" y="67"/>
                  </a:lnTo>
                  <a:lnTo>
                    <a:pt x="324" y="68"/>
                  </a:lnTo>
                  <a:lnTo>
                    <a:pt x="325" y="68"/>
                  </a:lnTo>
                  <a:lnTo>
                    <a:pt x="327" y="69"/>
                  </a:lnTo>
                  <a:lnTo>
                    <a:pt x="330" y="69"/>
                  </a:lnTo>
                  <a:lnTo>
                    <a:pt x="331" y="69"/>
                  </a:lnTo>
                  <a:lnTo>
                    <a:pt x="334" y="70"/>
                  </a:lnTo>
                  <a:lnTo>
                    <a:pt x="335" y="70"/>
                  </a:lnTo>
                  <a:lnTo>
                    <a:pt x="338" y="71"/>
                  </a:lnTo>
                  <a:lnTo>
                    <a:pt x="347" y="73"/>
                  </a:lnTo>
                  <a:lnTo>
                    <a:pt x="351" y="74"/>
                  </a:lnTo>
                  <a:lnTo>
                    <a:pt x="354" y="75"/>
                  </a:lnTo>
                  <a:lnTo>
                    <a:pt x="356" y="76"/>
                  </a:lnTo>
                  <a:lnTo>
                    <a:pt x="365" y="79"/>
                  </a:lnTo>
                  <a:lnTo>
                    <a:pt x="367" y="79"/>
                  </a:lnTo>
                  <a:lnTo>
                    <a:pt x="372" y="81"/>
                  </a:lnTo>
                  <a:lnTo>
                    <a:pt x="376" y="82"/>
                  </a:lnTo>
                  <a:lnTo>
                    <a:pt x="380" y="83"/>
                  </a:lnTo>
                  <a:lnTo>
                    <a:pt x="388" y="85"/>
                  </a:lnTo>
                  <a:lnTo>
                    <a:pt x="390" y="85"/>
                  </a:lnTo>
                  <a:lnTo>
                    <a:pt x="391" y="86"/>
                  </a:lnTo>
                  <a:lnTo>
                    <a:pt x="391" y="87"/>
                  </a:lnTo>
                  <a:lnTo>
                    <a:pt x="391" y="91"/>
                  </a:lnTo>
                  <a:lnTo>
                    <a:pt x="391" y="97"/>
                  </a:lnTo>
                  <a:lnTo>
                    <a:pt x="391" y="103"/>
                  </a:lnTo>
                  <a:lnTo>
                    <a:pt x="391" y="108"/>
                  </a:lnTo>
                  <a:lnTo>
                    <a:pt x="391" y="109"/>
                  </a:lnTo>
                  <a:lnTo>
                    <a:pt x="390" y="109"/>
                  </a:lnTo>
                  <a:lnTo>
                    <a:pt x="390" y="119"/>
                  </a:lnTo>
                  <a:lnTo>
                    <a:pt x="390" y="127"/>
                  </a:lnTo>
                  <a:lnTo>
                    <a:pt x="389" y="131"/>
                  </a:lnTo>
                  <a:lnTo>
                    <a:pt x="389" y="136"/>
                  </a:lnTo>
                  <a:lnTo>
                    <a:pt x="389" y="137"/>
                  </a:lnTo>
                  <a:lnTo>
                    <a:pt x="389" y="138"/>
                  </a:lnTo>
                  <a:lnTo>
                    <a:pt x="389" y="140"/>
                  </a:lnTo>
                  <a:lnTo>
                    <a:pt x="389" y="145"/>
                  </a:lnTo>
                  <a:lnTo>
                    <a:pt x="389" y="152"/>
                  </a:lnTo>
                  <a:lnTo>
                    <a:pt x="389" y="154"/>
                  </a:lnTo>
                  <a:lnTo>
                    <a:pt x="389" y="155"/>
                  </a:lnTo>
                  <a:lnTo>
                    <a:pt x="389" y="157"/>
                  </a:lnTo>
                  <a:lnTo>
                    <a:pt x="388" y="158"/>
                  </a:lnTo>
                  <a:lnTo>
                    <a:pt x="389" y="158"/>
                  </a:lnTo>
                  <a:lnTo>
                    <a:pt x="389" y="163"/>
                  </a:lnTo>
                  <a:lnTo>
                    <a:pt x="388" y="180"/>
                  </a:lnTo>
                  <a:lnTo>
                    <a:pt x="388" y="184"/>
                  </a:lnTo>
                  <a:lnTo>
                    <a:pt x="388" y="189"/>
                  </a:lnTo>
                  <a:lnTo>
                    <a:pt x="388" y="195"/>
                  </a:lnTo>
                  <a:lnTo>
                    <a:pt x="387" y="201"/>
                  </a:lnTo>
                  <a:lnTo>
                    <a:pt x="387" y="202"/>
                  </a:lnTo>
                  <a:lnTo>
                    <a:pt x="387" y="203"/>
                  </a:lnTo>
                  <a:lnTo>
                    <a:pt x="387" y="204"/>
                  </a:lnTo>
                  <a:lnTo>
                    <a:pt x="387" y="205"/>
                  </a:lnTo>
                  <a:lnTo>
                    <a:pt x="387" y="206"/>
                  </a:lnTo>
                  <a:lnTo>
                    <a:pt x="387" y="207"/>
                  </a:lnTo>
                  <a:lnTo>
                    <a:pt x="387" y="208"/>
                  </a:lnTo>
                  <a:lnTo>
                    <a:pt x="387" y="209"/>
                  </a:lnTo>
                  <a:lnTo>
                    <a:pt x="387" y="210"/>
                  </a:lnTo>
                  <a:lnTo>
                    <a:pt x="387" y="212"/>
                  </a:lnTo>
                  <a:lnTo>
                    <a:pt x="387" y="213"/>
                  </a:lnTo>
                  <a:lnTo>
                    <a:pt x="387" y="214"/>
                  </a:lnTo>
                  <a:lnTo>
                    <a:pt x="387" y="215"/>
                  </a:lnTo>
                  <a:lnTo>
                    <a:pt x="387" y="216"/>
                  </a:lnTo>
                  <a:lnTo>
                    <a:pt x="387" y="217"/>
                  </a:lnTo>
                  <a:lnTo>
                    <a:pt x="387" y="218"/>
                  </a:lnTo>
                  <a:lnTo>
                    <a:pt x="387" y="219"/>
                  </a:lnTo>
                  <a:lnTo>
                    <a:pt x="387" y="220"/>
                  </a:lnTo>
                  <a:lnTo>
                    <a:pt x="387" y="221"/>
                  </a:lnTo>
                  <a:lnTo>
                    <a:pt x="387" y="222"/>
                  </a:lnTo>
                  <a:lnTo>
                    <a:pt x="387" y="224"/>
                  </a:lnTo>
                  <a:lnTo>
                    <a:pt x="387" y="225"/>
                  </a:lnTo>
                  <a:lnTo>
                    <a:pt x="387" y="227"/>
                  </a:lnTo>
                  <a:lnTo>
                    <a:pt x="386" y="228"/>
                  </a:lnTo>
                  <a:lnTo>
                    <a:pt x="386" y="230"/>
                  </a:lnTo>
                  <a:lnTo>
                    <a:pt x="386" y="231"/>
                  </a:lnTo>
                  <a:lnTo>
                    <a:pt x="386" y="233"/>
                  </a:lnTo>
                  <a:lnTo>
                    <a:pt x="386" y="234"/>
                  </a:lnTo>
                  <a:lnTo>
                    <a:pt x="386" y="235"/>
                  </a:lnTo>
                  <a:lnTo>
                    <a:pt x="386" y="236"/>
                  </a:lnTo>
                  <a:lnTo>
                    <a:pt x="386" y="238"/>
                  </a:lnTo>
                  <a:lnTo>
                    <a:pt x="386" y="240"/>
                  </a:lnTo>
                  <a:lnTo>
                    <a:pt x="386" y="241"/>
                  </a:lnTo>
                  <a:lnTo>
                    <a:pt x="386" y="243"/>
                  </a:lnTo>
                  <a:lnTo>
                    <a:pt x="386" y="245"/>
                  </a:lnTo>
                  <a:lnTo>
                    <a:pt x="386" y="247"/>
                  </a:lnTo>
                  <a:lnTo>
                    <a:pt x="386" y="248"/>
                  </a:lnTo>
                  <a:lnTo>
                    <a:pt x="386" y="250"/>
                  </a:lnTo>
                  <a:lnTo>
                    <a:pt x="386" y="251"/>
                  </a:lnTo>
                  <a:lnTo>
                    <a:pt x="386" y="253"/>
                  </a:lnTo>
                  <a:lnTo>
                    <a:pt x="386" y="254"/>
                  </a:lnTo>
                  <a:lnTo>
                    <a:pt x="385" y="256"/>
                  </a:lnTo>
                  <a:lnTo>
                    <a:pt x="385" y="258"/>
                  </a:lnTo>
                  <a:lnTo>
                    <a:pt x="385" y="261"/>
                  </a:lnTo>
                  <a:lnTo>
                    <a:pt x="385" y="264"/>
                  </a:lnTo>
                  <a:lnTo>
                    <a:pt x="385" y="265"/>
                  </a:lnTo>
                  <a:lnTo>
                    <a:pt x="385" y="266"/>
                  </a:lnTo>
                  <a:lnTo>
                    <a:pt x="385" y="267"/>
                  </a:lnTo>
                  <a:lnTo>
                    <a:pt x="385" y="269"/>
                  </a:lnTo>
                  <a:lnTo>
                    <a:pt x="385" y="270"/>
                  </a:lnTo>
                  <a:lnTo>
                    <a:pt x="385" y="271"/>
                  </a:lnTo>
                  <a:lnTo>
                    <a:pt x="385" y="272"/>
                  </a:lnTo>
                  <a:lnTo>
                    <a:pt x="385" y="274"/>
                  </a:lnTo>
                  <a:lnTo>
                    <a:pt x="385" y="275"/>
                  </a:lnTo>
                  <a:lnTo>
                    <a:pt x="385" y="276"/>
                  </a:lnTo>
                  <a:lnTo>
                    <a:pt x="385" y="278"/>
                  </a:lnTo>
                  <a:lnTo>
                    <a:pt x="385" y="279"/>
                  </a:lnTo>
                  <a:lnTo>
                    <a:pt x="385" y="281"/>
                  </a:lnTo>
                  <a:lnTo>
                    <a:pt x="385" y="282"/>
                  </a:lnTo>
                  <a:lnTo>
                    <a:pt x="384" y="284"/>
                  </a:lnTo>
                  <a:lnTo>
                    <a:pt x="384" y="285"/>
                  </a:lnTo>
                  <a:lnTo>
                    <a:pt x="384" y="286"/>
                  </a:lnTo>
                  <a:lnTo>
                    <a:pt x="384" y="288"/>
                  </a:lnTo>
                  <a:lnTo>
                    <a:pt x="384" y="290"/>
                  </a:lnTo>
                  <a:lnTo>
                    <a:pt x="384" y="292"/>
                  </a:lnTo>
                  <a:lnTo>
                    <a:pt x="384" y="293"/>
                  </a:lnTo>
                  <a:lnTo>
                    <a:pt x="384" y="294"/>
                  </a:lnTo>
                  <a:lnTo>
                    <a:pt x="384" y="295"/>
                  </a:lnTo>
                  <a:lnTo>
                    <a:pt x="380" y="295"/>
                  </a:lnTo>
                  <a:lnTo>
                    <a:pt x="378" y="295"/>
                  </a:lnTo>
                  <a:lnTo>
                    <a:pt x="377" y="295"/>
                  </a:lnTo>
                  <a:lnTo>
                    <a:pt x="376" y="295"/>
                  </a:lnTo>
                  <a:lnTo>
                    <a:pt x="376" y="294"/>
                  </a:lnTo>
                  <a:lnTo>
                    <a:pt x="375" y="294"/>
                  </a:lnTo>
                  <a:lnTo>
                    <a:pt x="373" y="294"/>
                  </a:lnTo>
                  <a:lnTo>
                    <a:pt x="362" y="295"/>
                  </a:lnTo>
                  <a:lnTo>
                    <a:pt x="353" y="295"/>
                  </a:lnTo>
                  <a:lnTo>
                    <a:pt x="352" y="295"/>
                  </a:lnTo>
                  <a:lnTo>
                    <a:pt x="348" y="295"/>
                  </a:lnTo>
                  <a:lnTo>
                    <a:pt x="344" y="295"/>
                  </a:lnTo>
                  <a:lnTo>
                    <a:pt x="342" y="295"/>
                  </a:lnTo>
                  <a:lnTo>
                    <a:pt x="339" y="295"/>
                  </a:lnTo>
                  <a:lnTo>
                    <a:pt x="337" y="295"/>
                  </a:lnTo>
                  <a:lnTo>
                    <a:pt x="336" y="295"/>
                  </a:lnTo>
                  <a:lnTo>
                    <a:pt x="333" y="295"/>
                  </a:lnTo>
                  <a:lnTo>
                    <a:pt x="329" y="294"/>
                  </a:lnTo>
                  <a:lnTo>
                    <a:pt x="327" y="293"/>
                  </a:lnTo>
                  <a:lnTo>
                    <a:pt x="324" y="293"/>
                  </a:lnTo>
                  <a:lnTo>
                    <a:pt x="318" y="292"/>
                  </a:lnTo>
                  <a:lnTo>
                    <a:pt x="313" y="291"/>
                  </a:lnTo>
                  <a:lnTo>
                    <a:pt x="312" y="291"/>
                  </a:lnTo>
                  <a:lnTo>
                    <a:pt x="307" y="291"/>
                  </a:lnTo>
                  <a:lnTo>
                    <a:pt x="303" y="290"/>
                  </a:lnTo>
                  <a:lnTo>
                    <a:pt x="302" y="290"/>
                  </a:lnTo>
                  <a:lnTo>
                    <a:pt x="301" y="289"/>
                  </a:lnTo>
                  <a:lnTo>
                    <a:pt x="300" y="289"/>
                  </a:lnTo>
                  <a:lnTo>
                    <a:pt x="297" y="288"/>
                  </a:lnTo>
                  <a:lnTo>
                    <a:pt x="291" y="286"/>
                  </a:lnTo>
                  <a:lnTo>
                    <a:pt x="290" y="286"/>
                  </a:lnTo>
                  <a:lnTo>
                    <a:pt x="286" y="285"/>
                  </a:lnTo>
                  <a:lnTo>
                    <a:pt x="285" y="285"/>
                  </a:lnTo>
                  <a:lnTo>
                    <a:pt x="274" y="285"/>
                  </a:lnTo>
                  <a:lnTo>
                    <a:pt x="273" y="285"/>
                  </a:lnTo>
                  <a:lnTo>
                    <a:pt x="272" y="285"/>
                  </a:lnTo>
                  <a:lnTo>
                    <a:pt x="268" y="285"/>
                  </a:lnTo>
                  <a:lnTo>
                    <a:pt x="267" y="285"/>
                  </a:lnTo>
                  <a:lnTo>
                    <a:pt x="261" y="285"/>
                  </a:lnTo>
                  <a:lnTo>
                    <a:pt x="259" y="285"/>
                  </a:lnTo>
                  <a:lnTo>
                    <a:pt x="256" y="286"/>
                  </a:lnTo>
                  <a:lnTo>
                    <a:pt x="254" y="286"/>
                  </a:lnTo>
                  <a:lnTo>
                    <a:pt x="246" y="288"/>
                  </a:lnTo>
                  <a:lnTo>
                    <a:pt x="245" y="288"/>
                  </a:lnTo>
                  <a:lnTo>
                    <a:pt x="243" y="288"/>
                  </a:lnTo>
                  <a:lnTo>
                    <a:pt x="243" y="286"/>
                  </a:lnTo>
                  <a:lnTo>
                    <a:pt x="242" y="285"/>
                  </a:lnTo>
                  <a:lnTo>
                    <a:pt x="242" y="284"/>
                  </a:lnTo>
                  <a:lnTo>
                    <a:pt x="241" y="284"/>
                  </a:lnTo>
                  <a:lnTo>
                    <a:pt x="242" y="283"/>
                  </a:lnTo>
                  <a:lnTo>
                    <a:pt x="241" y="283"/>
                  </a:lnTo>
                  <a:lnTo>
                    <a:pt x="241" y="282"/>
                  </a:lnTo>
                  <a:lnTo>
                    <a:pt x="242" y="282"/>
                  </a:lnTo>
                  <a:lnTo>
                    <a:pt x="242" y="281"/>
                  </a:lnTo>
                  <a:lnTo>
                    <a:pt x="242" y="280"/>
                  </a:lnTo>
                  <a:lnTo>
                    <a:pt x="241" y="280"/>
                  </a:lnTo>
                  <a:lnTo>
                    <a:pt x="241" y="279"/>
                  </a:lnTo>
                  <a:lnTo>
                    <a:pt x="240" y="278"/>
                  </a:lnTo>
                  <a:lnTo>
                    <a:pt x="239" y="278"/>
                  </a:lnTo>
                  <a:lnTo>
                    <a:pt x="239" y="277"/>
                  </a:lnTo>
                  <a:lnTo>
                    <a:pt x="238" y="277"/>
                  </a:lnTo>
                  <a:lnTo>
                    <a:pt x="238" y="276"/>
                  </a:lnTo>
                  <a:lnTo>
                    <a:pt x="238" y="275"/>
                  </a:lnTo>
                  <a:lnTo>
                    <a:pt x="237" y="275"/>
                  </a:lnTo>
                  <a:lnTo>
                    <a:pt x="237" y="274"/>
                  </a:lnTo>
                  <a:lnTo>
                    <a:pt x="237" y="273"/>
                  </a:lnTo>
                  <a:lnTo>
                    <a:pt x="236" y="273"/>
                  </a:lnTo>
                  <a:lnTo>
                    <a:pt x="235" y="273"/>
                  </a:lnTo>
                  <a:lnTo>
                    <a:pt x="235" y="272"/>
                  </a:lnTo>
                  <a:lnTo>
                    <a:pt x="234" y="272"/>
                  </a:lnTo>
                  <a:lnTo>
                    <a:pt x="234" y="271"/>
                  </a:lnTo>
                  <a:lnTo>
                    <a:pt x="234" y="270"/>
                  </a:lnTo>
                  <a:lnTo>
                    <a:pt x="233" y="270"/>
                  </a:lnTo>
                  <a:lnTo>
                    <a:pt x="232" y="269"/>
                  </a:lnTo>
                  <a:lnTo>
                    <a:pt x="232" y="270"/>
                  </a:lnTo>
                  <a:lnTo>
                    <a:pt x="231" y="270"/>
                  </a:lnTo>
                  <a:lnTo>
                    <a:pt x="231" y="271"/>
                  </a:lnTo>
                  <a:lnTo>
                    <a:pt x="230" y="271"/>
                  </a:lnTo>
                  <a:lnTo>
                    <a:pt x="229" y="271"/>
                  </a:lnTo>
                  <a:lnTo>
                    <a:pt x="229" y="270"/>
                  </a:lnTo>
                  <a:lnTo>
                    <a:pt x="228" y="270"/>
                  </a:lnTo>
                  <a:lnTo>
                    <a:pt x="227" y="271"/>
                  </a:lnTo>
                  <a:lnTo>
                    <a:pt x="226" y="270"/>
                  </a:lnTo>
                  <a:lnTo>
                    <a:pt x="226" y="271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4" y="270"/>
                  </a:lnTo>
                  <a:lnTo>
                    <a:pt x="223" y="270"/>
                  </a:lnTo>
                  <a:lnTo>
                    <a:pt x="222" y="270"/>
                  </a:lnTo>
                  <a:lnTo>
                    <a:pt x="222" y="269"/>
                  </a:lnTo>
                  <a:lnTo>
                    <a:pt x="221" y="269"/>
                  </a:lnTo>
                  <a:lnTo>
                    <a:pt x="220" y="268"/>
                  </a:lnTo>
                  <a:lnTo>
                    <a:pt x="219" y="267"/>
                  </a:lnTo>
                  <a:lnTo>
                    <a:pt x="218" y="267"/>
                  </a:lnTo>
                  <a:lnTo>
                    <a:pt x="217" y="267"/>
                  </a:lnTo>
                  <a:lnTo>
                    <a:pt x="216" y="267"/>
                  </a:lnTo>
                  <a:lnTo>
                    <a:pt x="215" y="267"/>
                  </a:lnTo>
                  <a:lnTo>
                    <a:pt x="214" y="267"/>
                  </a:lnTo>
                  <a:lnTo>
                    <a:pt x="213" y="267"/>
                  </a:lnTo>
                  <a:lnTo>
                    <a:pt x="213" y="266"/>
                  </a:lnTo>
                  <a:lnTo>
                    <a:pt x="212" y="266"/>
                  </a:lnTo>
                  <a:lnTo>
                    <a:pt x="211" y="266"/>
                  </a:lnTo>
                  <a:lnTo>
                    <a:pt x="210" y="266"/>
                  </a:lnTo>
                  <a:lnTo>
                    <a:pt x="209" y="266"/>
                  </a:lnTo>
                  <a:lnTo>
                    <a:pt x="208" y="266"/>
                  </a:lnTo>
                  <a:lnTo>
                    <a:pt x="206" y="266"/>
                  </a:lnTo>
                  <a:lnTo>
                    <a:pt x="205" y="266"/>
                  </a:lnTo>
                  <a:lnTo>
                    <a:pt x="204" y="266"/>
                  </a:lnTo>
                  <a:lnTo>
                    <a:pt x="203" y="266"/>
                  </a:lnTo>
                  <a:lnTo>
                    <a:pt x="202" y="266"/>
                  </a:lnTo>
                  <a:lnTo>
                    <a:pt x="202" y="267"/>
                  </a:lnTo>
                  <a:lnTo>
                    <a:pt x="201" y="267"/>
                  </a:lnTo>
                  <a:lnTo>
                    <a:pt x="200" y="267"/>
                  </a:lnTo>
                  <a:lnTo>
                    <a:pt x="199" y="267"/>
                  </a:lnTo>
                  <a:lnTo>
                    <a:pt x="198" y="267"/>
                  </a:lnTo>
                  <a:lnTo>
                    <a:pt x="198" y="266"/>
                  </a:lnTo>
                  <a:lnTo>
                    <a:pt x="197" y="266"/>
                  </a:lnTo>
                  <a:lnTo>
                    <a:pt x="196" y="266"/>
                  </a:lnTo>
                  <a:lnTo>
                    <a:pt x="196" y="265"/>
                  </a:lnTo>
                  <a:lnTo>
                    <a:pt x="195" y="266"/>
                  </a:lnTo>
                  <a:lnTo>
                    <a:pt x="194" y="266"/>
                  </a:lnTo>
                  <a:lnTo>
                    <a:pt x="193" y="267"/>
                  </a:lnTo>
                  <a:lnTo>
                    <a:pt x="192" y="267"/>
                  </a:lnTo>
                  <a:lnTo>
                    <a:pt x="191" y="267"/>
                  </a:lnTo>
                  <a:lnTo>
                    <a:pt x="190" y="267"/>
                  </a:lnTo>
                  <a:lnTo>
                    <a:pt x="190" y="266"/>
                  </a:lnTo>
                  <a:lnTo>
                    <a:pt x="189" y="266"/>
                  </a:lnTo>
                  <a:lnTo>
                    <a:pt x="189" y="265"/>
                  </a:lnTo>
                  <a:lnTo>
                    <a:pt x="189" y="264"/>
                  </a:lnTo>
                  <a:lnTo>
                    <a:pt x="188" y="264"/>
                  </a:lnTo>
                  <a:lnTo>
                    <a:pt x="187" y="264"/>
                  </a:lnTo>
                  <a:lnTo>
                    <a:pt x="186" y="265"/>
                  </a:lnTo>
                  <a:lnTo>
                    <a:pt x="184" y="265"/>
                  </a:lnTo>
                  <a:lnTo>
                    <a:pt x="183" y="264"/>
                  </a:lnTo>
                  <a:lnTo>
                    <a:pt x="184" y="264"/>
                  </a:lnTo>
                  <a:lnTo>
                    <a:pt x="184" y="262"/>
                  </a:lnTo>
                  <a:lnTo>
                    <a:pt x="184" y="261"/>
                  </a:lnTo>
                  <a:lnTo>
                    <a:pt x="184" y="260"/>
                  </a:lnTo>
                  <a:lnTo>
                    <a:pt x="186" y="259"/>
                  </a:lnTo>
                  <a:lnTo>
                    <a:pt x="184" y="259"/>
                  </a:lnTo>
                  <a:lnTo>
                    <a:pt x="183" y="258"/>
                  </a:lnTo>
                  <a:lnTo>
                    <a:pt x="182" y="258"/>
                  </a:lnTo>
                  <a:lnTo>
                    <a:pt x="182" y="259"/>
                  </a:lnTo>
                  <a:lnTo>
                    <a:pt x="181" y="259"/>
                  </a:lnTo>
                  <a:lnTo>
                    <a:pt x="180" y="260"/>
                  </a:lnTo>
                  <a:lnTo>
                    <a:pt x="179" y="261"/>
                  </a:lnTo>
                  <a:lnTo>
                    <a:pt x="178" y="261"/>
                  </a:lnTo>
                  <a:lnTo>
                    <a:pt x="177" y="261"/>
                  </a:lnTo>
                  <a:lnTo>
                    <a:pt x="177" y="260"/>
                  </a:lnTo>
                  <a:lnTo>
                    <a:pt x="177" y="259"/>
                  </a:lnTo>
                  <a:lnTo>
                    <a:pt x="177" y="258"/>
                  </a:lnTo>
                  <a:lnTo>
                    <a:pt x="176" y="258"/>
                  </a:lnTo>
                  <a:lnTo>
                    <a:pt x="175" y="258"/>
                  </a:lnTo>
                  <a:lnTo>
                    <a:pt x="174" y="258"/>
                  </a:lnTo>
                  <a:lnTo>
                    <a:pt x="174" y="259"/>
                  </a:lnTo>
                  <a:lnTo>
                    <a:pt x="174" y="260"/>
                  </a:lnTo>
                  <a:lnTo>
                    <a:pt x="173" y="260"/>
                  </a:lnTo>
                  <a:lnTo>
                    <a:pt x="172" y="260"/>
                  </a:lnTo>
                  <a:lnTo>
                    <a:pt x="172" y="259"/>
                  </a:lnTo>
                  <a:lnTo>
                    <a:pt x="171" y="258"/>
                  </a:lnTo>
                  <a:lnTo>
                    <a:pt x="171" y="257"/>
                  </a:lnTo>
                  <a:lnTo>
                    <a:pt x="171" y="256"/>
                  </a:lnTo>
                  <a:lnTo>
                    <a:pt x="170" y="256"/>
                  </a:lnTo>
                  <a:lnTo>
                    <a:pt x="170" y="255"/>
                  </a:lnTo>
                  <a:lnTo>
                    <a:pt x="170" y="254"/>
                  </a:lnTo>
                  <a:lnTo>
                    <a:pt x="170" y="253"/>
                  </a:lnTo>
                  <a:lnTo>
                    <a:pt x="170" y="252"/>
                  </a:lnTo>
                  <a:lnTo>
                    <a:pt x="169" y="252"/>
                  </a:lnTo>
                  <a:lnTo>
                    <a:pt x="169" y="251"/>
                  </a:lnTo>
                  <a:lnTo>
                    <a:pt x="168" y="251"/>
                  </a:lnTo>
                  <a:lnTo>
                    <a:pt x="167" y="251"/>
                  </a:lnTo>
                  <a:lnTo>
                    <a:pt x="166" y="251"/>
                  </a:lnTo>
                  <a:lnTo>
                    <a:pt x="165" y="251"/>
                  </a:lnTo>
                  <a:lnTo>
                    <a:pt x="164" y="251"/>
                  </a:lnTo>
                  <a:lnTo>
                    <a:pt x="164" y="250"/>
                  </a:lnTo>
                  <a:lnTo>
                    <a:pt x="165" y="249"/>
                  </a:lnTo>
                  <a:lnTo>
                    <a:pt x="166" y="247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8" y="243"/>
                  </a:lnTo>
                  <a:lnTo>
                    <a:pt x="169" y="241"/>
                  </a:lnTo>
                  <a:lnTo>
                    <a:pt x="170" y="239"/>
                  </a:lnTo>
                  <a:lnTo>
                    <a:pt x="171" y="238"/>
                  </a:lnTo>
                  <a:lnTo>
                    <a:pt x="171" y="237"/>
                  </a:lnTo>
                  <a:lnTo>
                    <a:pt x="172" y="236"/>
                  </a:lnTo>
                  <a:lnTo>
                    <a:pt x="172" y="235"/>
                  </a:lnTo>
                  <a:lnTo>
                    <a:pt x="173" y="233"/>
                  </a:lnTo>
                  <a:lnTo>
                    <a:pt x="174" y="232"/>
                  </a:lnTo>
                  <a:lnTo>
                    <a:pt x="175" y="230"/>
                  </a:lnTo>
                  <a:lnTo>
                    <a:pt x="176" y="228"/>
                  </a:lnTo>
                  <a:lnTo>
                    <a:pt x="176" y="227"/>
                  </a:lnTo>
                  <a:lnTo>
                    <a:pt x="177" y="225"/>
                  </a:lnTo>
                  <a:lnTo>
                    <a:pt x="178" y="224"/>
                  </a:lnTo>
                  <a:lnTo>
                    <a:pt x="179" y="222"/>
                  </a:lnTo>
                  <a:lnTo>
                    <a:pt x="180" y="220"/>
                  </a:lnTo>
                  <a:lnTo>
                    <a:pt x="181" y="218"/>
                  </a:lnTo>
                  <a:lnTo>
                    <a:pt x="181" y="217"/>
                  </a:lnTo>
                  <a:lnTo>
                    <a:pt x="182" y="216"/>
                  </a:lnTo>
                  <a:lnTo>
                    <a:pt x="183" y="214"/>
                  </a:lnTo>
                  <a:lnTo>
                    <a:pt x="184" y="213"/>
                  </a:lnTo>
                  <a:lnTo>
                    <a:pt x="184" y="212"/>
                  </a:lnTo>
                  <a:lnTo>
                    <a:pt x="184" y="210"/>
                  </a:lnTo>
                  <a:lnTo>
                    <a:pt x="186" y="208"/>
                  </a:lnTo>
                  <a:lnTo>
                    <a:pt x="186" y="207"/>
                  </a:lnTo>
                  <a:lnTo>
                    <a:pt x="186" y="206"/>
                  </a:lnTo>
                  <a:lnTo>
                    <a:pt x="186" y="205"/>
                  </a:lnTo>
                  <a:lnTo>
                    <a:pt x="186" y="203"/>
                  </a:lnTo>
                  <a:lnTo>
                    <a:pt x="186" y="197"/>
                  </a:lnTo>
                  <a:lnTo>
                    <a:pt x="184" y="194"/>
                  </a:lnTo>
                  <a:lnTo>
                    <a:pt x="184" y="192"/>
                  </a:lnTo>
                  <a:lnTo>
                    <a:pt x="186" y="190"/>
                  </a:lnTo>
                  <a:lnTo>
                    <a:pt x="186" y="187"/>
                  </a:lnTo>
                  <a:lnTo>
                    <a:pt x="186" y="184"/>
                  </a:lnTo>
                  <a:lnTo>
                    <a:pt x="187" y="182"/>
                  </a:lnTo>
                  <a:lnTo>
                    <a:pt x="189" y="176"/>
                  </a:lnTo>
                  <a:lnTo>
                    <a:pt x="187" y="175"/>
                  </a:lnTo>
                  <a:lnTo>
                    <a:pt x="183" y="173"/>
                  </a:lnTo>
                  <a:lnTo>
                    <a:pt x="179" y="173"/>
                  </a:lnTo>
                  <a:lnTo>
                    <a:pt x="178" y="172"/>
                  </a:lnTo>
                  <a:lnTo>
                    <a:pt x="176" y="172"/>
                  </a:lnTo>
                  <a:lnTo>
                    <a:pt x="174" y="172"/>
                  </a:lnTo>
                  <a:lnTo>
                    <a:pt x="168" y="172"/>
                  </a:lnTo>
                  <a:lnTo>
                    <a:pt x="168" y="171"/>
                  </a:lnTo>
                  <a:lnTo>
                    <a:pt x="140" y="170"/>
                  </a:lnTo>
                  <a:lnTo>
                    <a:pt x="139" y="171"/>
                  </a:lnTo>
                  <a:lnTo>
                    <a:pt x="131" y="170"/>
                  </a:lnTo>
                  <a:lnTo>
                    <a:pt x="129" y="170"/>
                  </a:lnTo>
                  <a:lnTo>
                    <a:pt x="95" y="169"/>
                  </a:lnTo>
                  <a:lnTo>
                    <a:pt x="81" y="168"/>
                  </a:lnTo>
                  <a:lnTo>
                    <a:pt x="78" y="168"/>
                  </a:lnTo>
                  <a:lnTo>
                    <a:pt x="46" y="167"/>
                  </a:lnTo>
                  <a:lnTo>
                    <a:pt x="19" y="165"/>
                  </a:lnTo>
                  <a:lnTo>
                    <a:pt x="19" y="136"/>
                  </a:lnTo>
                  <a:lnTo>
                    <a:pt x="21" y="136"/>
                  </a:lnTo>
                  <a:lnTo>
                    <a:pt x="21" y="138"/>
                  </a:lnTo>
                  <a:lnTo>
                    <a:pt x="22" y="140"/>
                  </a:lnTo>
                  <a:lnTo>
                    <a:pt x="24" y="140"/>
                  </a:lnTo>
                  <a:lnTo>
                    <a:pt x="26" y="138"/>
                  </a:lnTo>
                  <a:lnTo>
                    <a:pt x="26" y="137"/>
                  </a:lnTo>
                  <a:lnTo>
                    <a:pt x="28" y="137"/>
                  </a:lnTo>
                  <a:lnTo>
                    <a:pt x="31" y="137"/>
                  </a:lnTo>
                  <a:lnTo>
                    <a:pt x="32" y="136"/>
                  </a:lnTo>
                  <a:lnTo>
                    <a:pt x="20" y="132"/>
                  </a:lnTo>
                  <a:lnTo>
                    <a:pt x="19" y="132"/>
                  </a:lnTo>
                  <a:lnTo>
                    <a:pt x="18" y="132"/>
                  </a:lnTo>
                  <a:lnTo>
                    <a:pt x="18" y="131"/>
                  </a:lnTo>
                  <a:lnTo>
                    <a:pt x="17" y="131"/>
                  </a:lnTo>
                  <a:lnTo>
                    <a:pt x="16" y="130"/>
                  </a:lnTo>
                  <a:lnTo>
                    <a:pt x="15" y="129"/>
                  </a:lnTo>
                  <a:lnTo>
                    <a:pt x="14" y="129"/>
                  </a:lnTo>
                  <a:lnTo>
                    <a:pt x="14" y="128"/>
                  </a:lnTo>
                  <a:lnTo>
                    <a:pt x="13" y="128"/>
                  </a:lnTo>
                  <a:lnTo>
                    <a:pt x="13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1" y="124"/>
                  </a:lnTo>
                  <a:lnTo>
                    <a:pt x="11" y="123"/>
                  </a:lnTo>
                  <a:lnTo>
                    <a:pt x="8" y="115"/>
                  </a:lnTo>
                  <a:lnTo>
                    <a:pt x="8" y="114"/>
                  </a:lnTo>
                  <a:lnTo>
                    <a:pt x="7" y="113"/>
                  </a:lnTo>
                  <a:lnTo>
                    <a:pt x="7" y="111"/>
                  </a:lnTo>
                  <a:lnTo>
                    <a:pt x="0" y="105"/>
                  </a:lnTo>
                  <a:lnTo>
                    <a:pt x="3" y="102"/>
                  </a:lnTo>
                  <a:lnTo>
                    <a:pt x="8" y="104"/>
                  </a:lnTo>
                  <a:lnTo>
                    <a:pt x="9" y="104"/>
                  </a:lnTo>
                  <a:lnTo>
                    <a:pt x="18" y="106"/>
                  </a:lnTo>
                  <a:lnTo>
                    <a:pt x="19" y="106"/>
                  </a:lnTo>
                  <a:lnTo>
                    <a:pt x="20" y="106"/>
                  </a:lnTo>
                  <a:lnTo>
                    <a:pt x="22" y="107"/>
                  </a:lnTo>
                  <a:lnTo>
                    <a:pt x="22" y="108"/>
                  </a:lnTo>
                  <a:lnTo>
                    <a:pt x="22" y="109"/>
                  </a:lnTo>
                  <a:lnTo>
                    <a:pt x="23" y="109"/>
                  </a:lnTo>
                  <a:lnTo>
                    <a:pt x="23" y="108"/>
                  </a:lnTo>
                  <a:lnTo>
                    <a:pt x="23" y="107"/>
                  </a:lnTo>
                  <a:lnTo>
                    <a:pt x="23" y="106"/>
                  </a:lnTo>
                  <a:lnTo>
                    <a:pt x="24" y="106"/>
                  </a:lnTo>
                  <a:lnTo>
                    <a:pt x="49" y="100"/>
                  </a:lnTo>
                  <a:lnTo>
                    <a:pt x="49" y="99"/>
                  </a:lnTo>
                  <a:lnTo>
                    <a:pt x="50" y="99"/>
                  </a:lnTo>
                  <a:lnTo>
                    <a:pt x="51" y="99"/>
                  </a:lnTo>
                  <a:lnTo>
                    <a:pt x="51" y="98"/>
                  </a:lnTo>
                  <a:lnTo>
                    <a:pt x="52" y="98"/>
                  </a:lnTo>
                  <a:lnTo>
                    <a:pt x="52" y="97"/>
                  </a:lnTo>
                  <a:lnTo>
                    <a:pt x="53" y="97"/>
                  </a:lnTo>
                  <a:lnTo>
                    <a:pt x="53" y="96"/>
                  </a:lnTo>
                  <a:lnTo>
                    <a:pt x="69" y="95"/>
                  </a:lnTo>
                  <a:lnTo>
                    <a:pt x="75" y="94"/>
                  </a:lnTo>
                  <a:lnTo>
                    <a:pt x="83" y="94"/>
                  </a:lnTo>
                  <a:lnTo>
                    <a:pt x="82" y="97"/>
                  </a:lnTo>
                  <a:lnTo>
                    <a:pt x="84" y="97"/>
                  </a:lnTo>
                  <a:lnTo>
                    <a:pt x="84" y="98"/>
                  </a:lnTo>
                  <a:lnTo>
                    <a:pt x="85" y="98"/>
                  </a:lnTo>
                  <a:lnTo>
                    <a:pt x="86" y="99"/>
                  </a:lnTo>
                  <a:lnTo>
                    <a:pt x="86" y="100"/>
                  </a:lnTo>
                  <a:lnTo>
                    <a:pt x="86" y="101"/>
                  </a:lnTo>
                  <a:lnTo>
                    <a:pt x="87" y="102"/>
                  </a:lnTo>
                  <a:lnTo>
                    <a:pt x="89" y="102"/>
                  </a:lnTo>
                  <a:lnTo>
                    <a:pt x="90" y="102"/>
                  </a:lnTo>
                  <a:lnTo>
                    <a:pt x="90" y="101"/>
                  </a:lnTo>
                  <a:lnTo>
                    <a:pt x="90" y="100"/>
                  </a:lnTo>
                  <a:lnTo>
                    <a:pt x="90" y="99"/>
                  </a:lnTo>
                  <a:lnTo>
                    <a:pt x="90" y="98"/>
                  </a:lnTo>
                  <a:lnTo>
                    <a:pt x="91" y="97"/>
                  </a:lnTo>
                  <a:lnTo>
                    <a:pt x="91" y="96"/>
                  </a:lnTo>
                  <a:lnTo>
                    <a:pt x="91" y="95"/>
                  </a:lnTo>
                  <a:lnTo>
                    <a:pt x="91" y="94"/>
                  </a:lnTo>
                  <a:lnTo>
                    <a:pt x="92" y="94"/>
                  </a:lnTo>
                  <a:lnTo>
                    <a:pt x="92" y="93"/>
                  </a:lnTo>
                  <a:lnTo>
                    <a:pt x="93" y="93"/>
                  </a:lnTo>
                  <a:lnTo>
                    <a:pt x="93" y="92"/>
                  </a:lnTo>
                  <a:lnTo>
                    <a:pt x="94" y="92"/>
                  </a:lnTo>
                  <a:lnTo>
                    <a:pt x="95" y="91"/>
                  </a:lnTo>
                  <a:lnTo>
                    <a:pt x="96" y="91"/>
                  </a:lnTo>
                  <a:lnTo>
                    <a:pt x="96" y="90"/>
                  </a:lnTo>
                  <a:lnTo>
                    <a:pt x="97" y="90"/>
                  </a:lnTo>
                  <a:lnTo>
                    <a:pt x="98" y="90"/>
                  </a:lnTo>
                  <a:lnTo>
                    <a:pt x="98" y="89"/>
                  </a:lnTo>
                  <a:lnTo>
                    <a:pt x="99" y="89"/>
                  </a:lnTo>
                  <a:lnTo>
                    <a:pt x="100" y="89"/>
                  </a:lnTo>
                  <a:lnTo>
                    <a:pt x="106" y="87"/>
                  </a:lnTo>
                  <a:lnTo>
                    <a:pt x="109" y="87"/>
                  </a:lnTo>
                  <a:lnTo>
                    <a:pt x="112" y="81"/>
                  </a:lnTo>
                  <a:lnTo>
                    <a:pt x="113" y="81"/>
                  </a:lnTo>
                  <a:lnTo>
                    <a:pt x="112" y="81"/>
                  </a:lnTo>
                  <a:lnTo>
                    <a:pt x="111" y="79"/>
                  </a:lnTo>
                  <a:lnTo>
                    <a:pt x="109" y="76"/>
                  </a:lnTo>
                  <a:lnTo>
                    <a:pt x="110" y="76"/>
                  </a:lnTo>
                  <a:lnTo>
                    <a:pt x="112" y="74"/>
                  </a:lnTo>
                  <a:lnTo>
                    <a:pt x="115" y="72"/>
                  </a:lnTo>
                  <a:lnTo>
                    <a:pt x="117" y="70"/>
                  </a:lnTo>
                  <a:lnTo>
                    <a:pt x="118" y="68"/>
                  </a:lnTo>
                  <a:lnTo>
                    <a:pt x="119" y="66"/>
                  </a:lnTo>
                  <a:lnTo>
                    <a:pt x="119" y="64"/>
                  </a:lnTo>
                  <a:lnTo>
                    <a:pt x="120" y="62"/>
                  </a:lnTo>
                  <a:lnTo>
                    <a:pt x="120" y="57"/>
                  </a:lnTo>
                  <a:lnTo>
                    <a:pt x="120" y="56"/>
                  </a:lnTo>
                  <a:lnTo>
                    <a:pt x="120" y="55"/>
                  </a:lnTo>
                  <a:lnTo>
                    <a:pt x="122" y="53"/>
                  </a:lnTo>
                  <a:lnTo>
                    <a:pt x="123" y="52"/>
                  </a:lnTo>
                  <a:lnTo>
                    <a:pt x="123" y="51"/>
                  </a:lnTo>
                  <a:lnTo>
                    <a:pt x="123" y="48"/>
                  </a:lnTo>
                  <a:lnTo>
                    <a:pt x="124" y="47"/>
                  </a:lnTo>
                  <a:lnTo>
                    <a:pt x="125" y="46"/>
                  </a:lnTo>
                  <a:lnTo>
                    <a:pt x="127" y="45"/>
                  </a:lnTo>
                  <a:lnTo>
                    <a:pt x="128" y="4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">
              <a:extLst>
                <a:ext uri="{FF2B5EF4-FFF2-40B4-BE49-F238E27FC236}">
                  <a16:creationId xmlns:a16="http://schemas.microsoft.com/office/drawing/2014/main" id="{5877F19E-3C86-4BA7-0C7D-8979AC1E46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6138" y="3175001"/>
              <a:ext cx="573088" cy="493713"/>
            </a:xfrm>
            <a:custGeom>
              <a:avLst/>
              <a:gdLst>
                <a:gd name="T0" fmla="*/ 252 w 361"/>
                <a:gd name="T1" fmla="*/ 236 h 311"/>
                <a:gd name="T2" fmla="*/ 256 w 361"/>
                <a:gd name="T3" fmla="*/ 246 h 311"/>
                <a:gd name="T4" fmla="*/ 258 w 361"/>
                <a:gd name="T5" fmla="*/ 247 h 311"/>
                <a:gd name="T6" fmla="*/ 255 w 361"/>
                <a:gd name="T7" fmla="*/ 271 h 311"/>
                <a:gd name="T8" fmla="*/ 253 w 361"/>
                <a:gd name="T9" fmla="*/ 296 h 311"/>
                <a:gd name="T10" fmla="*/ 227 w 361"/>
                <a:gd name="T11" fmla="*/ 306 h 311"/>
                <a:gd name="T12" fmla="*/ 57 w 361"/>
                <a:gd name="T13" fmla="*/ 223 h 311"/>
                <a:gd name="T14" fmla="*/ 32 w 361"/>
                <a:gd name="T15" fmla="*/ 224 h 311"/>
                <a:gd name="T16" fmla="*/ 10 w 361"/>
                <a:gd name="T17" fmla="*/ 211 h 311"/>
                <a:gd name="T18" fmla="*/ 9 w 361"/>
                <a:gd name="T19" fmla="*/ 192 h 311"/>
                <a:gd name="T20" fmla="*/ 2 w 361"/>
                <a:gd name="T21" fmla="*/ 174 h 311"/>
                <a:gd name="T22" fmla="*/ 10 w 361"/>
                <a:gd name="T23" fmla="*/ 161 h 311"/>
                <a:gd name="T24" fmla="*/ 20 w 361"/>
                <a:gd name="T25" fmla="*/ 145 h 311"/>
                <a:gd name="T26" fmla="*/ 26 w 361"/>
                <a:gd name="T27" fmla="*/ 126 h 311"/>
                <a:gd name="T28" fmla="*/ 33 w 361"/>
                <a:gd name="T29" fmla="*/ 112 h 311"/>
                <a:gd name="T30" fmla="*/ 45 w 361"/>
                <a:gd name="T31" fmla="*/ 96 h 311"/>
                <a:gd name="T32" fmla="*/ 42 w 361"/>
                <a:gd name="T33" fmla="*/ 77 h 311"/>
                <a:gd name="T34" fmla="*/ 37 w 361"/>
                <a:gd name="T35" fmla="*/ 64 h 311"/>
                <a:gd name="T36" fmla="*/ 35 w 361"/>
                <a:gd name="T37" fmla="*/ 43 h 311"/>
                <a:gd name="T38" fmla="*/ 45 w 361"/>
                <a:gd name="T39" fmla="*/ 34 h 311"/>
                <a:gd name="T40" fmla="*/ 38 w 361"/>
                <a:gd name="T41" fmla="*/ 17 h 311"/>
                <a:gd name="T42" fmla="*/ 37 w 361"/>
                <a:gd name="T43" fmla="*/ 0 h 311"/>
                <a:gd name="T44" fmla="*/ 72 w 361"/>
                <a:gd name="T45" fmla="*/ 10 h 311"/>
                <a:gd name="T46" fmla="*/ 109 w 361"/>
                <a:gd name="T47" fmla="*/ 35 h 311"/>
                <a:gd name="T48" fmla="*/ 203 w 361"/>
                <a:gd name="T49" fmla="*/ 44 h 311"/>
                <a:gd name="T50" fmla="*/ 237 w 361"/>
                <a:gd name="T51" fmla="*/ 50 h 311"/>
                <a:gd name="T52" fmla="*/ 285 w 361"/>
                <a:gd name="T53" fmla="*/ 44 h 311"/>
                <a:gd name="T54" fmla="*/ 357 w 361"/>
                <a:gd name="T55" fmla="*/ 61 h 311"/>
                <a:gd name="T56" fmla="*/ 327 w 361"/>
                <a:gd name="T57" fmla="*/ 69 h 311"/>
                <a:gd name="T58" fmla="*/ 328 w 361"/>
                <a:gd name="T59" fmla="*/ 75 h 311"/>
                <a:gd name="T60" fmla="*/ 325 w 361"/>
                <a:gd name="T61" fmla="*/ 87 h 311"/>
                <a:gd name="T62" fmla="*/ 317 w 361"/>
                <a:gd name="T63" fmla="*/ 77 h 311"/>
                <a:gd name="T64" fmla="*/ 316 w 361"/>
                <a:gd name="T65" fmla="*/ 68 h 311"/>
                <a:gd name="T66" fmla="*/ 314 w 361"/>
                <a:gd name="T67" fmla="*/ 72 h 311"/>
                <a:gd name="T68" fmla="*/ 302 w 361"/>
                <a:gd name="T69" fmla="*/ 72 h 311"/>
                <a:gd name="T70" fmla="*/ 299 w 361"/>
                <a:gd name="T71" fmla="*/ 73 h 311"/>
                <a:gd name="T72" fmla="*/ 312 w 361"/>
                <a:gd name="T73" fmla="*/ 89 h 311"/>
                <a:gd name="T74" fmla="*/ 315 w 361"/>
                <a:gd name="T75" fmla="*/ 92 h 311"/>
                <a:gd name="T76" fmla="*/ 313 w 361"/>
                <a:gd name="T77" fmla="*/ 98 h 311"/>
                <a:gd name="T78" fmla="*/ 309 w 361"/>
                <a:gd name="T79" fmla="*/ 108 h 311"/>
                <a:gd name="T80" fmla="*/ 300 w 361"/>
                <a:gd name="T81" fmla="*/ 112 h 311"/>
                <a:gd name="T82" fmla="*/ 296 w 361"/>
                <a:gd name="T83" fmla="*/ 112 h 311"/>
                <a:gd name="T84" fmla="*/ 292 w 361"/>
                <a:gd name="T85" fmla="*/ 112 h 311"/>
                <a:gd name="T86" fmla="*/ 294 w 361"/>
                <a:gd name="T87" fmla="*/ 121 h 311"/>
                <a:gd name="T88" fmla="*/ 292 w 361"/>
                <a:gd name="T89" fmla="*/ 131 h 311"/>
                <a:gd name="T90" fmla="*/ 279 w 361"/>
                <a:gd name="T91" fmla="*/ 134 h 311"/>
                <a:gd name="T92" fmla="*/ 285 w 361"/>
                <a:gd name="T93" fmla="*/ 139 h 311"/>
                <a:gd name="T94" fmla="*/ 293 w 361"/>
                <a:gd name="T95" fmla="*/ 141 h 311"/>
                <a:gd name="T96" fmla="*/ 280 w 361"/>
                <a:gd name="T97" fmla="*/ 148 h 311"/>
                <a:gd name="T98" fmla="*/ 284 w 361"/>
                <a:gd name="T99" fmla="*/ 149 h 311"/>
                <a:gd name="T100" fmla="*/ 297 w 361"/>
                <a:gd name="T101" fmla="*/ 146 h 311"/>
                <a:gd name="T102" fmla="*/ 306 w 361"/>
                <a:gd name="T103" fmla="*/ 149 h 311"/>
                <a:gd name="T104" fmla="*/ 297 w 361"/>
                <a:gd name="T105" fmla="*/ 163 h 311"/>
                <a:gd name="T106" fmla="*/ 300 w 361"/>
                <a:gd name="T107" fmla="*/ 178 h 311"/>
                <a:gd name="T108" fmla="*/ 288 w 361"/>
                <a:gd name="T109" fmla="*/ 182 h 311"/>
                <a:gd name="T110" fmla="*/ 274 w 361"/>
                <a:gd name="T111" fmla="*/ 187 h 311"/>
                <a:gd name="T112" fmla="*/ 265 w 361"/>
                <a:gd name="T113" fmla="*/ 191 h 311"/>
                <a:gd name="T114" fmla="*/ 250 w 361"/>
                <a:gd name="T115" fmla="*/ 193 h 311"/>
                <a:gd name="T116" fmla="*/ 246 w 361"/>
                <a:gd name="T117" fmla="*/ 201 h 311"/>
                <a:gd name="T118" fmla="*/ 250 w 361"/>
                <a:gd name="T119" fmla="*/ 219 h 311"/>
                <a:gd name="T120" fmla="*/ 282 w 361"/>
                <a:gd name="T121" fmla="*/ 152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" h="311">
                  <a:moveTo>
                    <a:pt x="247" y="221"/>
                  </a:moveTo>
                  <a:lnTo>
                    <a:pt x="247" y="222"/>
                  </a:lnTo>
                  <a:lnTo>
                    <a:pt x="248" y="222"/>
                  </a:lnTo>
                  <a:lnTo>
                    <a:pt x="249" y="222"/>
                  </a:lnTo>
                  <a:lnTo>
                    <a:pt x="250" y="222"/>
                  </a:lnTo>
                  <a:lnTo>
                    <a:pt x="250" y="223"/>
                  </a:lnTo>
                  <a:lnTo>
                    <a:pt x="251" y="223"/>
                  </a:lnTo>
                  <a:lnTo>
                    <a:pt x="251" y="224"/>
                  </a:lnTo>
                  <a:lnTo>
                    <a:pt x="251" y="225"/>
                  </a:lnTo>
                  <a:lnTo>
                    <a:pt x="252" y="225"/>
                  </a:lnTo>
                  <a:lnTo>
                    <a:pt x="252" y="226"/>
                  </a:lnTo>
                  <a:lnTo>
                    <a:pt x="252" y="227"/>
                  </a:lnTo>
                  <a:lnTo>
                    <a:pt x="252" y="228"/>
                  </a:lnTo>
                  <a:lnTo>
                    <a:pt x="252" y="229"/>
                  </a:lnTo>
                  <a:lnTo>
                    <a:pt x="253" y="229"/>
                  </a:lnTo>
                  <a:lnTo>
                    <a:pt x="253" y="230"/>
                  </a:lnTo>
                  <a:lnTo>
                    <a:pt x="253" y="231"/>
                  </a:lnTo>
                  <a:lnTo>
                    <a:pt x="253" y="232"/>
                  </a:lnTo>
                  <a:lnTo>
                    <a:pt x="253" y="233"/>
                  </a:lnTo>
                  <a:lnTo>
                    <a:pt x="253" y="234"/>
                  </a:lnTo>
                  <a:lnTo>
                    <a:pt x="253" y="235"/>
                  </a:lnTo>
                  <a:lnTo>
                    <a:pt x="252" y="236"/>
                  </a:lnTo>
                  <a:lnTo>
                    <a:pt x="253" y="236"/>
                  </a:lnTo>
                  <a:lnTo>
                    <a:pt x="252" y="236"/>
                  </a:lnTo>
                  <a:lnTo>
                    <a:pt x="253" y="236"/>
                  </a:lnTo>
                  <a:lnTo>
                    <a:pt x="254" y="236"/>
                  </a:lnTo>
                  <a:lnTo>
                    <a:pt x="254" y="237"/>
                  </a:lnTo>
                  <a:lnTo>
                    <a:pt x="254" y="236"/>
                  </a:lnTo>
                  <a:lnTo>
                    <a:pt x="254" y="237"/>
                  </a:lnTo>
                  <a:lnTo>
                    <a:pt x="253" y="237"/>
                  </a:lnTo>
                  <a:lnTo>
                    <a:pt x="253" y="238"/>
                  </a:lnTo>
                  <a:lnTo>
                    <a:pt x="253" y="239"/>
                  </a:lnTo>
                  <a:lnTo>
                    <a:pt x="254" y="239"/>
                  </a:lnTo>
                  <a:lnTo>
                    <a:pt x="254" y="240"/>
                  </a:lnTo>
                  <a:lnTo>
                    <a:pt x="255" y="240"/>
                  </a:lnTo>
                  <a:lnTo>
                    <a:pt x="255" y="241"/>
                  </a:lnTo>
                  <a:lnTo>
                    <a:pt x="256" y="241"/>
                  </a:lnTo>
                  <a:lnTo>
                    <a:pt x="257" y="241"/>
                  </a:lnTo>
                  <a:lnTo>
                    <a:pt x="257" y="242"/>
                  </a:lnTo>
                  <a:lnTo>
                    <a:pt x="257" y="243"/>
                  </a:lnTo>
                  <a:lnTo>
                    <a:pt x="257" y="244"/>
                  </a:lnTo>
                  <a:lnTo>
                    <a:pt x="256" y="244"/>
                  </a:lnTo>
                  <a:lnTo>
                    <a:pt x="256" y="245"/>
                  </a:lnTo>
                  <a:lnTo>
                    <a:pt x="256" y="246"/>
                  </a:lnTo>
                  <a:lnTo>
                    <a:pt x="255" y="245"/>
                  </a:lnTo>
                  <a:lnTo>
                    <a:pt x="255" y="244"/>
                  </a:lnTo>
                  <a:lnTo>
                    <a:pt x="254" y="244"/>
                  </a:lnTo>
                  <a:lnTo>
                    <a:pt x="254" y="245"/>
                  </a:lnTo>
                  <a:lnTo>
                    <a:pt x="255" y="245"/>
                  </a:lnTo>
                  <a:lnTo>
                    <a:pt x="255" y="246"/>
                  </a:lnTo>
                  <a:lnTo>
                    <a:pt x="256" y="246"/>
                  </a:lnTo>
                  <a:lnTo>
                    <a:pt x="257" y="246"/>
                  </a:lnTo>
                  <a:lnTo>
                    <a:pt x="257" y="245"/>
                  </a:lnTo>
                  <a:lnTo>
                    <a:pt x="257" y="244"/>
                  </a:lnTo>
                  <a:lnTo>
                    <a:pt x="257" y="245"/>
                  </a:lnTo>
                  <a:lnTo>
                    <a:pt x="258" y="245"/>
                  </a:lnTo>
                  <a:lnTo>
                    <a:pt x="258" y="244"/>
                  </a:lnTo>
                  <a:lnTo>
                    <a:pt x="258" y="243"/>
                  </a:lnTo>
                  <a:lnTo>
                    <a:pt x="258" y="242"/>
                  </a:lnTo>
                  <a:lnTo>
                    <a:pt x="259" y="243"/>
                  </a:lnTo>
                  <a:lnTo>
                    <a:pt x="259" y="244"/>
                  </a:lnTo>
                  <a:lnTo>
                    <a:pt x="259" y="245"/>
                  </a:lnTo>
                  <a:lnTo>
                    <a:pt x="258" y="245"/>
                  </a:lnTo>
                  <a:lnTo>
                    <a:pt x="258" y="246"/>
                  </a:lnTo>
                  <a:lnTo>
                    <a:pt x="257" y="247"/>
                  </a:lnTo>
                  <a:lnTo>
                    <a:pt x="258" y="247"/>
                  </a:lnTo>
                  <a:lnTo>
                    <a:pt x="257" y="248"/>
                  </a:lnTo>
                  <a:lnTo>
                    <a:pt x="258" y="248"/>
                  </a:lnTo>
                  <a:lnTo>
                    <a:pt x="258" y="249"/>
                  </a:lnTo>
                  <a:lnTo>
                    <a:pt x="257" y="250"/>
                  </a:lnTo>
                  <a:lnTo>
                    <a:pt x="257" y="251"/>
                  </a:lnTo>
                  <a:lnTo>
                    <a:pt x="257" y="253"/>
                  </a:lnTo>
                  <a:lnTo>
                    <a:pt x="258" y="253"/>
                  </a:lnTo>
                  <a:lnTo>
                    <a:pt x="258" y="254"/>
                  </a:lnTo>
                  <a:lnTo>
                    <a:pt x="258" y="255"/>
                  </a:lnTo>
                  <a:lnTo>
                    <a:pt x="258" y="256"/>
                  </a:lnTo>
                  <a:lnTo>
                    <a:pt x="258" y="257"/>
                  </a:lnTo>
                  <a:lnTo>
                    <a:pt x="258" y="258"/>
                  </a:lnTo>
                  <a:lnTo>
                    <a:pt x="258" y="259"/>
                  </a:lnTo>
                  <a:lnTo>
                    <a:pt x="258" y="260"/>
                  </a:lnTo>
                  <a:lnTo>
                    <a:pt x="259" y="261"/>
                  </a:lnTo>
                  <a:lnTo>
                    <a:pt x="259" y="263"/>
                  </a:lnTo>
                  <a:lnTo>
                    <a:pt x="257" y="268"/>
                  </a:lnTo>
                  <a:lnTo>
                    <a:pt x="259" y="263"/>
                  </a:lnTo>
                  <a:lnTo>
                    <a:pt x="257" y="268"/>
                  </a:lnTo>
                  <a:lnTo>
                    <a:pt x="256" y="269"/>
                  </a:lnTo>
                  <a:lnTo>
                    <a:pt x="256" y="270"/>
                  </a:lnTo>
                  <a:lnTo>
                    <a:pt x="255" y="271"/>
                  </a:lnTo>
                  <a:lnTo>
                    <a:pt x="255" y="272"/>
                  </a:lnTo>
                  <a:lnTo>
                    <a:pt x="253" y="274"/>
                  </a:lnTo>
                  <a:lnTo>
                    <a:pt x="252" y="274"/>
                  </a:lnTo>
                  <a:lnTo>
                    <a:pt x="252" y="275"/>
                  </a:lnTo>
                  <a:lnTo>
                    <a:pt x="251" y="275"/>
                  </a:lnTo>
                  <a:lnTo>
                    <a:pt x="250" y="275"/>
                  </a:lnTo>
                  <a:lnTo>
                    <a:pt x="250" y="276"/>
                  </a:lnTo>
                  <a:lnTo>
                    <a:pt x="249" y="276"/>
                  </a:lnTo>
                  <a:lnTo>
                    <a:pt x="248" y="278"/>
                  </a:lnTo>
                  <a:lnTo>
                    <a:pt x="249" y="276"/>
                  </a:lnTo>
                  <a:lnTo>
                    <a:pt x="248" y="278"/>
                  </a:lnTo>
                  <a:lnTo>
                    <a:pt x="248" y="279"/>
                  </a:lnTo>
                  <a:lnTo>
                    <a:pt x="246" y="287"/>
                  </a:lnTo>
                  <a:lnTo>
                    <a:pt x="246" y="288"/>
                  </a:lnTo>
                  <a:lnTo>
                    <a:pt x="246" y="289"/>
                  </a:lnTo>
                  <a:lnTo>
                    <a:pt x="247" y="290"/>
                  </a:lnTo>
                  <a:lnTo>
                    <a:pt x="249" y="293"/>
                  </a:lnTo>
                  <a:lnTo>
                    <a:pt x="249" y="294"/>
                  </a:lnTo>
                  <a:lnTo>
                    <a:pt x="250" y="294"/>
                  </a:lnTo>
                  <a:lnTo>
                    <a:pt x="251" y="294"/>
                  </a:lnTo>
                  <a:lnTo>
                    <a:pt x="252" y="295"/>
                  </a:lnTo>
                  <a:lnTo>
                    <a:pt x="253" y="296"/>
                  </a:lnTo>
                  <a:lnTo>
                    <a:pt x="253" y="297"/>
                  </a:lnTo>
                  <a:lnTo>
                    <a:pt x="253" y="298"/>
                  </a:lnTo>
                  <a:lnTo>
                    <a:pt x="252" y="300"/>
                  </a:lnTo>
                  <a:lnTo>
                    <a:pt x="252" y="301"/>
                  </a:lnTo>
                  <a:lnTo>
                    <a:pt x="251" y="301"/>
                  </a:lnTo>
                  <a:lnTo>
                    <a:pt x="249" y="301"/>
                  </a:lnTo>
                  <a:lnTo>
                    <a:pt x="248" y="301"/>
                  </a:lnTo>
                  <a:lnTo>
                    <a:pt x="247" y="301"/>
                  </a:lnTo>
                  <a:lnTo>
                    <a:pt x="246" y="301"/>
                  </a:lnTo>
                  <a:lnTo>
                    <a:pt x="244" y="301"/>
                  </a:lnTo>
                  <a:lnTo>
                    <a:pt x="240" y="301"/>
                  </a:lnTo>
                  <a:lnTo>
                    <a:pt x="238" y="301"/>
                  </a:lnTo>
                  <a:lnTo>
                    <a:pt x="236" y="301"/>
                  </a:lnTo>
                  <a:lnTo>
                    <a:pt x="235" y="301"/>
                  </a:lnTo>
                  <a:lnTo>
                    <a:pt x="234" y="301"/>
                  </a:lnTo>
                  <a:lnTo>
                    <a:pt x="233" y="302"/>
                  </a:lnTo>
                  <a:lnTo>
                    <a:pt x="232" y="302"/>
                  </a:lnTo>
                  <a:lnTo>
                    <a:pt x="231" y="303"/>
                  </a:lnTo>
                  <a:lnTo>
                    <a:pt x="230" y="303"/>
                  </a:lnTo>
                  <a:lnTo>
                    <a:pt x="229" y="304"/>
                  </a:lnTo>
                  <a:lnTo>
                    <a:pt x="228" y="305"/>
                  </a:lnTo>
                  <a:lnTo>
                    <a:pt x="227" y="306"/>
                  </a:lnTo>
                  <a:lnTo>
                    <a:pt x="223" y="309"/>
                  </a:lnTo>
                  <a:lnTo>
                    <a:pt x="223" y="310"/>
                  </a:lnTo>
                  <a:lnTo>
                    <a:pt x="222" y="311"/>
                  </a:lnTo>
                  <a:lnTo>
                    <a:pt x="221" y="310"/>
                  </a:lnTo>
                  <a:lnTo>
                    <a:pt x="218" y="308"/>
                  </a:lnTo>
                  <a:lnTo>
                    <a:pt x="217" y="307"/>
                  </a:lnTo>
                  <a:lnTo>
                    <a:pt x="216" y="307"/>
                  </a:lnTo>
                  <a:lnTo>
                    <a:pt x="215" y="306"/>
                  </a:lnTo>
                  <a:lnTo>
                    <a:pt x="213" y="305"/>
                  </a:lnTo>
                  <a:lnTo>
                    <a:pt x="211" y="304"/>
                  </a:lnTo>
                  <a:lnTo>
                    <a:pt x="210" y="303"/>
                  </a:lnTo>
                  <a:lnTo>
                    <a:pt x="185" y="291"/>
                  </a:lnTo>
                  <a:lnTo>
                    <a:pt x="184" y="290"/>
                  </a:lnTo>
                  <a:lnTo>
                    <a:pt x="181" y="288"/>
                  </a:lnTo>
                  <a:lnTo>
                    <a:pt x="139" y="265"/>
                  </a:lnTo>
                  <a:lnTo>
                    <a:pt x="138" y="265"/>
                  </a:lnTo>
                  <a:lnTo>
                    <a:pt x="138" y="266"/>
                  </a:lnTo>
                  <a:lnTo>
                    <a:pt x="119" y="256"/>
                  </a:lnTo>
                  <a:lnTo>
                    <a:pt x="94" y="242"/>
                  </a:lnTo>
                  <a:lnTo>
                    <a:pt x="54" y="220"/>
                  </a:lnTo>
                  <a:lnTo>
                    <a:pt x="55" y="221"/>
                  </a:lnTo>
                  <a:lnTo>
                    <a:pt x="57" y="223"/>
                  </a:lnTo>
                  <a:lnTo>
                    <a:pt x="58" y="224"/>
                  </a:lnTo>
                  <a:lnTo>
                    <a:pt x="67" y="233"/>
                  </a:lnTo>
                  <a:lnTo>
                    <a:pt x="70" y="236"/>
                  </a:lnTo>
                  <a:lnTo>
                    <a:pt x="69" y="236"/>
                  </a:lnTo>
                  <a:lnTo>
                    <a:pt x="68" y="236"/>
                  </a:lnTo>
                  <a:lnTo>
                    <a:pt x="66" y="235"/>
                  </a:lnTo>
                  <a:lnTo>
                    <a:pt x="63" y="234"/>
                  </a:lnTo>
                  <a:lnTo>
                    <a:pt x="61" y="233"/>
                  </a:lnTo>
                  <a:lnTo>
                    <a:pt x="60" y="233"/>
                  </a:lnTo>
                  <a:lnTo>
                    <a:pt x="58" y="232"/>
                  </a:lnTo>
                  <a:lnTo>
                    <a:pt x="56" y="232"/>
                  </a:lnTo>
                  <a:lnTo>
                    <a:pt x="54" y="231"/>
                  </a:lnTo>
                  <a:lnTo>
                    <a:pt x="53" y="231"/>
                  </a:lnTo>
                  <a:lnTo>
                    <a:pt x="50" y="230"/>
                  </a:lnTo>
                  <a:lnTo>
                    <a:pt x="50" y="229"/>
                  </a:lnTo>
                  <a:lnTo>
                    <a:pt x="45" y="228"/>
                  </a:lnTo>
                  <a:lnTo>
                    <a:pt x="41" y="227"/>
                  </a:lnTo>
                  <a:lnTo>
                    <a:pt x="39" y="226"/>
                  </a:lnTo>
                  <a:lnTo>
                    <a:pt x="37" y="225"/>
                  </a:lnTo>
                  <a:lnTo>
                    <a:pt x="34" y="224"/>
                  </a:lnTo>
                  <a:lnTo>
                    <a:pt x="33" y="224"/>
                  </a:lnTo>
                  <a:lnTo>
                    <a:pt x="32" y="224"/>
                  </a:lnTo>
                  <a:lnTo>
                    <a:pt x="32" y="223"/>
                  </a:lnTo>
                  <a:lnTo>
                    <a:pt x="31" y="223"/>
                  </a:lnTo>
                  <a:lnTo>
                    <a:pt x="30" y="223"/>
                  </a:lnTo>
                  <a:lnTo>
                    <a:pt x="29" y="223"/>
                  </a:lnTo>
                  <a:lnTo>
                    <a:pt x="28" y="223"/>
                  </a:lnTo>
                  <a:lnTo>
                    <a:pt x="27" y="223"/>
                  </a:lnTo>
                  <a:lnTo>
                    <a:pt x="26" y="223"/>
                  </a:lnTo>
                  <a:lnTo>
                    <a:pt x="26" y="222"/>
                  </a:lnTo>
                  <a:lnTo>
                    <a:pt x="25" y="222"/>
                  </a:lnTo>
                  <a:lnTo>
                    <a:pt x="24" y="222"/>
                  </a:lnTo>
                  <a:lnTo>
                    <a:pt x="23" y="222"/>
                  </a:lnTo>
                  <a:lnTo>
                    <a:pt x="23" y="221"/>
                  </a:lnTo>
                  <a:lnTo>
                    <a:pt x="20" y="220"/>
                  </a:lnTo>
                  <a:lnTo>
                    <a:pt x="17" y="218"/>
                  </a:lnTo>
                  <a:lnTo>
                    <a:pt x="14" y="216"/>
                  </a:lnTo>
                  <a:lnTo>
                    <a:pt x="13" y="216"/>
                  </a:lnTo>
                  <a:lnTo>
                    <a:pt x="13" y="215"/>
                  </a:lnTo>
                  <a:lnTo>
                    <a:pt x="12" y="215"/>
                  </a:lnTo>
                  <a:lnTo>
                    <a:pt x="11" y="214"/>
                  </a:lnTo>
                  <a:lnTo>
                    <a:pt x="10" y="213"/>
                  </a:lnTo>
                  <a:lnTo>
                    <a:pt x="10" y="212"/>
                  </a:lnTo>
                  <a:lnTo>
                    <a:pt x="10" y="211"/>
                  </a:lnTo>
                  <a:lnTo>
                    <a:pt x="9" y="211"/>
                  </a:lnTo>
                  <a:lnTo>
                    <a:pt x="9" y="210"/>
                  </a:lnTo>
                  <a:lnTo>
                    <a:pt x="9" y="209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5"/>
                  </a:lnTo>
                  <a:lnTo>
                    <a:pt x="10" y="205"/>
                  </a:lnTo>
                  <a:lnTo>
                    <a:pt x="10" y="204"/>
                  </a:lnTo>
                  <a:lnTo>
                    <a:pt x="10" y="203"/>
                  </a:lnTo>
                  <a:lnTo>
                    <a:pt x="10" y="202"/>
                  </a:lnTo>
                  <a:lnTo>
                    <a:pt x="10" y="201"/>
                  </a:lnTo>
                  <a:lnTo>
                    <a:pt x="10" y="200"/>
                  </a:lnTo>
                  <a:lnTo>
                    <a:pt x="10" y="199"/>
                  </a:lnTo>
                  <a:lnTo>
                    <a:pt x="10" y="198"/>
                  </a:lnTo>
                  <a:lnTo>
                    <a:pt x="10" y="197"/>
                  </a:lnTo>
                  <a:lnTo>
                    <a:pt x="10" y="196"/>
                  </a:lnTo>
                  <a:lnTo>
                    <a:pt x="10" y="195"/>
                  </a:lnTo>
                  <a:lnTo>
                    <a:pt x="10" y="194"/>
                  </a:lnTo>
                  <a:lnTo>
                    <a:pt x="9" y="194"/>
                  </a:lnTo>
                  <a:lnTo>
                    <a:pt x="9" y="193"/>
                  </a:lnTo>
                  <a:lnTo>
                    <a:pt x="9" y="192"/>
                  </a:lnTo>
                  <a:lnTo>
                    <a:pt x="8" y="192"/>
                  </a:lnTo>
                  <a:lnTo>
                    <a:pt x="8" y="191"/>
                  </a:lnTo>
                  <a:lnTo>
                    <a:pt x="8" y="190"/>
                  </a:lnTo>
                  <a:lnTo>
                    <a:pt x="7" y="190"/>
                  </a:lnTo>
                  <a:lnTo>
                    <a:pt x="7" y="189"/>
                  </a:lnTo>
                  <a:lnTo>
                    <a:pt x="6" y="189"/>
                  </a:lnTo>
                  <a:lnTo>
                    <a:pt x="6" y="188"/>
                  </a:lnTo>
                  <a:lnTo>
                    <a:pt x="5" y="188"/>
                  </a:lnTo>
                  <a:lnTo>
                    <a:pt x="5" y="187"/>
                  </a:lnTo>
                  <a:lnTo>
                    <a:pt x="4" y="187"/>
                  </a:lnTo>
                  <a:lnTo>
                    <a:pt x="4" y="186"/>
                  </a:lnTo>
                  <a:lnTo>
                    <a:pt x="5" y="185"/>
                  </a:lnTo>
                  <a:lnTo>
                    <a:pt x="5" y="184"/>
                  </a:lnTo>
                  <a:lnTo>
                    <a:pt x="5" y="183"/>
                  </a:lnTo>
                  <a:lnTo>
                    <a:pt x="5" y="182"/>
                  </a:lnTo>
                  <a:lnTo>
                    <a:pt x="5" y="181"/>
                  </a:lnTo>
                  <a:lnTo>
                    <a:pt x="5" y="180"/>
                  </a:lnTo>
                  <a:lnTo>
                    <a:pt x="4" y="178"/>
                  </a:lnTo>
                  <a:lnTo>
                    <a:pt x="4" y="177"/>
                  </a:lnTo>
                  <a:lnTo>
                    <a:pt x="4" y="175"/>
                  </a:lnTo>
                  <a:lnTo>
                    <a:pt x="3" y="175"/>
                  </a:lnTo>
                  <a:lnTo>
                    <a:pt x="2" y="174"/>
                  </a:lnTo>
                  <a:lnTo>
                    <a:pt x="2" y="173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0" y="172"/>
                  </a:lnTo>
                  <a:lnTo>
                    <a:pt x="0" y="171"/>
                  </a:lnTo>
                  <a:lnTo>
                    <a:pt x="0" y="170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1" y="166"/>
                  </a:lnTo>
                  <a:lnTo>
                    <a:pt x="2" y="165"/>
                  </a:lnTo>
                  <a:lnTo>
                    <a:pt x="3" y="165"/>
                  </a:lnTo>
                  <a:lnTo>
                    <a:pt x="3" y="164"/>
                  </a:lnTo>
                  <a:lnTo>
                    <a:pt x="4" y="164"/>
                  </a:lnTo>
                  <a:lnTo>
                    <a:pt x="4" y="163"/>
                  </a:lnTo>
                  <a:lnTo>
                    <a:pt x="5" y="162"/>
                  </a:lnTo>
                  <a:lnTo>
                    <a:pt x="6" y="161"/>
                  </a:lnTo>
                  <a:lnTo>
                    <a:pt x="7" y="160"/>
                  </a:lnTo>
                  <a:lnTo>
                    <a:pt x="8" y="160"/>
                  </a:lnTo>
                  <a:lnTo>
                    <a:pt x="9" y="160"/>
                  </a:lnTo>
                  <a:lnTo>
                    <a:pt x="10" y="160"/>
                  </a:lnTo>
                  <a:lnTo>
                    <a:pt x="10" y="161"/>
                  </a:lnTo>
                  <a:lnTo>
                    <a:pt x="11" y="161"/>
                  </a:lnTo>
                  <a:lnTo>
                    <a:pt x="12" y="162"/>
                  </a:lnTo>
                  <a:lnTo>
                    <a:pt x="13" y="163"/>
                  </a:lnTo>
                  <a:lnTo>
                    <a:pt x="14" y="163"/>
                  </a:lnTo>
                  <a:lnTo>
                    <a:pt x="15" y="163"/>
                  </a:lnTo>
                  <a:lnTo>
                    <a:pt x="15" y="162"/>
                  </a:lnTo>
                  <a:lnTo>
                    <a:pt x="16" y="161"/>
                  </a:lnTo>
                  <a:lnTo>
                    <a:pt x="16" y="160"/>
                  </a:lnTo>
                  <a:lnTo>
                    <a:pt x="16" y="159"/>
                  </a:lnTo>
                  <a:lnTo>
                    <a:pt x="15" y="158"/>
                  </a:lnTo>
                  <a:lnTo>
                    <a:pt x="14" y="157"/>
                  </a:lnTo>
                  <a:lnTo>
                    <a:pt x="14" y="156"/>
                  </a:lnTo>
                  <a:lnTo>
                    <a:pt x="15" y="155"/>
                  </a:lnTo>
                  <a:lnTo>
                    <a:pt x="16" y="154"/>
                  </a:lnTo>
                  <a:lnTo>
                    <a:pt x="17" y="152"/>
                  </a:lnTo>
                  <a:lnTo>
                    <a:pt x="17" y="151"/>
                  </a:lnTo>
                  <a:lnTo>
                    <a:pt x="18" y="150"/>
                  </a:lnTo>
                  <a:lnTo>
                    <a:pt x="18" y="149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0" y="146"/>
                  </a:lnTo>
                  <a:lnTo>
                    <a:pt x="20" y="145"/>
                  </a:lnTo>
                  <a:lnTo>
                    <a:pt x="21" y="144"/>
                  </a:lnTo>
                  <a:lnTo>
                    <a:pt x="21" y="143"/>
                  </a:lnTo>
                  <a:lnTo>
                    <a:pt x="22" y="143"/>
                  </a:lnTo>
                  <a:lnTo>
                    <a:pt x="22" y="142"/>
                  </a:lnTo>
                  <a:lnTo>
                    <a:pt x="22" y="141"/>
                  </a:lnTo>
                  <a:lnTo>
                    <a:pt x="22" y="140"/>
                  </a:lnTo>
                  <a:lnTo>
                    <a:pt x="22" y="139"/>
                  </a:lnTo>
                  <a:lnTo>
                    <a:pt x="22" y="138"/>
                  </a:lnTo>
                  <a:lnTo>
                    <a:pt x="23" y="136"/>
                  </a:lnTo>
                  <a:lnTo>
                    <a:pt x="24" y="136"/>
                  </a:lnTo>
                  <a:lnTo>
                    <a:pt x="25" y="135"/>
                  </a:lnTo>
                  <a:lnTo>
                    <a:pt x="26" y="135"/>
                  </a:lnTo>
                  <a:lnTo>
                    <a:pt x="27" y="134"/>
                  </a:lnTo>
                  <a:lnTo>
                    <a:pt x="27" y="133"/>
                  </a:lnTo>
                  <a:lnTo>
                    <a:pt x="27" y="132"/>
                  </a:lnTo>
                  <a:lnTo>
                    <a:pt x="27" y="131"/>
                  </a:lnTo>
                  <a:lnTo>
                    <a:pt x="26" y="130"/>
                  </a:lnTo>
                  <a:lnTo>
                    <a:pt x="25" y="130"/>
                  </a:lnTo>
                  <a:lnTo>
                    <a:pt x="25" y="129"/>
                  </a:lnTo>
                  <a:lnTo>
                    <a:pt x="25" y="128"/>
                  </a:lnTo>
                  <a:lnTo>
                    <a:pt x="26" y="127"/>
                  </a:lnTo>
                  <a:lnTo>
                    <a:pt x="26" y="126"/>
                  </a:lnTo>
                  <a:lnTo>
                    <a:pt x="27" y="126"/>
                  </a:lnTo>
                  <a:lnTo>
                    <a:pt x="27" y="125"/>
                  </a:lnTo>
                  <a:lnTo>
                    <a:pt x="28" y="125"/>
                  </a:lnTo>
                  <a:lnTo>
                    <a:pt x="29" y="126"/>
                  </a:lnTo>
                  <a:lnTo>
                    <a:pt x="30" y="126"/>
                  </a:lnTo>
                  <a:lnTo>
                    <a:pt x="31" y="127"/>
                  </a:lnTo>
                  <a:lnTo>
                    <a:pt x="32" y="126"/>
                  </a:lnTo>
                  <a:lnTo>
                    <a:pt x="33" y="125"/>
                  </a:lnTo>
                  <a:lnTo>
                    <a:pt x="33" y="124"/>
                  </a:lnTo>
                  <a:lnTo>
                    <a:pt x="33" y="123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2" y="120"/>
                  </a:lnTo>
                  <a:lnTo>
                    <a:pt x="32" y="119"/>
                  </a:lnTo>
                  <a:lnTo>
                    <a:pt x="32" y="118"/>
                  </a:lnTo>
                  <a:lnTo>
                    <a:pt x="32" y="116"/>
                  </a:lnTo>
                  <a:lnTo>
                    <a:pt x="33" y="116"/>
                  </a:lnTo>
                  <a:lnTo>
                    <a:pt x="33" y="115"/>
                  </a:lnTo>
                  <a:lnTo>
                    <a:pt x="33" y="114"/>
                  </a:lnTo>
                  <a:lnTo>
                    <a:pt x="33" y="113"/>
                  </a:lnTo>
                  <a:lnTo>
                    <a:pt x="33" y="112"/>
                  </a:lnTo>
                  <a:lnTo>
                    <a:pt x="34" y="111"/>
                  </a:lnTo>
                  <a:lnTo>
                    <a:pt x="35" y="111"/>
                  </a:lnTo>
                  <a:lnTo>
                    <a:pt x="35" y="110"/>
                  </a:lnTo>
                  <a:lnTo>
                    <a:pt x="35" y="109"/>
                  </a:lnTo>
                  <a:lnTo>
                    <a:pt x="36" y="109"/>
                  </a:lnTo>
                  <a:lnTo>
                    <a:pt x="36" y="108"/>
                  </a:lnTo>
                  <a:lnTo>
                    <a:pt x="36" y="107"/>
                  </a:lnTo>
                  <a:lnTo>
                    <a:pt x="36" y="106"/>
                  </a:lnTo>
                  <a:lnTo>
                    <a:pt x="36" y="105"/>
                  </a:lnTo>
                  <a:lnTo>
                    <a:pt x="36" y="104"/>
                  </a:lnTo>
                  <a:lnTo>
                    <a:pt x="37" y="104"/>
                  </a:lnTo>
                  <a:lnTo>
                    <a:pt x="38" y="103"/>
                  </a:lnTo>
                  <a:lnTo>
                    <a:pt x="39" y="102"/>
                  </a:lnTo>
                  <a:lnTo>
                    <a:pt x="40" y="102"/>
                  </a:lnTo>
                  <a:lnTo>
                    <a:pt x="41" y="102"/>
                  </a:lnTo>
                  <a:lnTo>
                    <a:pt x="42" y="101"/>
                  </a:lnTo>
                  <a:lnTo>
                    <a:pt x="43" y="99"/>
                  </a:lnTo>
                  <a:lnTo>
                    <a:pt x="43" y="98"/>
                  </a:lnTo>
                  <a:lnTo>
                    <a:pt x="44" y="98"/>
                  </a:lnTo>
                  <a:lnTo>
                    <a:pt x="44" y="97"/>
                  </a:lnTo>
                  <a:lnTo>
                    <a:pt x="45" y="97"/>
                  </a:lnTo>
                  <a:lnTo>
                    <a:pt x="45" y="96"/>
                  </a:lnTo>
                  <a:lnTo>
                    <a:pt x="47" y="96"/>
                  </a:lnTo>
                  <a:lnTo>
                    <a:pt x="47" y="95"/>
                  </a:lnTo>
                  <a:lnTo>
                    <a:pt x="48" y="94"/>
                  </a:lnTo>
                  <a:lnTo>
                    <a:pt x="48" y="93"/>
                  </a:lnTo>
                  <a:lnTo>
                    <a:pt x="48" y="92"/>
                  </a:lnTo>
                  <a:lnTo>
                    <a:pt x="48" y="91"/>
                  </a:lnTo>
                  <a:lnTo>
                    <a:pt x="47" y="90"/>
                  </a:lnTo>
                  <a:lnTo>
                    <a:pt x="47" y="89"/>
                  </a:lnTo>
                  <a:lnTo>
                    <a:pt x="47" y="88"/>
                  </a:lnTo>
                  <a:lnTo>
                    <a:pt x="47" y="87"/>
                  </a:lnTo>
                  <a:lnTo>
                    <a:pt x="45" y="86"/>
                  </a:lnTo>
                  <a:lnTo>
                    <a:pt x="45" y="85"/>
                  </a:lnTo>
                  <a:lnTo>
                    <a:pt x="45" y="83"/>
                  </a:lnTo>
                  <a:lnTo>
                    <a:pt x="47" y="83"/>
                  </a:lnTo>
                  <a:lnTo>
                    <a:pt x="47" y="82"/>
                  </a:lnTo>
                  <a:lnTo>
                    <a:pt x="45" y="81"/>
                  </a:lnTo>
                  <a:lnTo>
                    <a:pt x="44" y="80"/>
                  </a:lnTo>
                  <a:lnTo>
                    <a:pt x="44" y="79"/>
                  </a:lnTo>
                  <a:lnTo>
                    <a:pt x="43" y="79"/>
                  </a:lnTo>
                  <a:lnTo>
                    <a:pt x="43" y="78"/>
                  </a:lnTo>
                  <a:lnTo>
                    <a:pt x="42" y="78"/>
                  </a:lnTo>
                  <a:lnTo>
                    <a:pt x="42" y="77"/>
                  </a:lnTo>
                  <a:lnTo>
                    <a:pt x="42" y="76"/>
                  </a:lnTo>
                  <a:lnTo>
                    <a:pt x="42" y="75"/>
                  </a:lnTo>
                  <a:lnTo>
                    <a:pt x="43" y="75"/>
                  </a:lnTo>
                  <a:lnTo>
                    <a:pt x="43" y="74"/>
                  </a:lnTo>
                  <a:lnTo>
                    <a:pt x="44" y="74"/>
                  </a:lnTo>
                  <a:lnTo>
                    <a:pt x="45" y="73"/>
                  </a:lnTo>
                  <a:lnTo>
                    <a:pt x="47" y="72"/>
                  </a:lnTo>
                  <a:lnTo>
                    <a:pt x="47" y="71"/>
                  </a:lnTo>
                  <a:lnTo>
                    <a:pt x="47" y="70"/>
                  </a:lnTo>
                  <a:lnTo>
                    <a:pt x="47" y="69"/>
                  </a:lnTo>
                  <a:lnTo>
                    <a:pt x="45" y="69"/>
                  </a:lnTo>
                  <a:lnTo>
                    <a:pt x="45" y="68"/>
                  </a:lnTo>
                  <a:lnTo>
                    <a:pt x="44" y="67"/>
                  </a:lnTo>
                  <a:lnTo>
                    <a:pt x="44" y="66"/>
                  </a:lnTo>
                  <a:lnTo>
                    <a:pt x="43" y="65"/>
                  </a:lnTo>
                  <a:lnTo>
                    <a:pt x="43" y="64"/>
                  </a:lnTo>
                  <a:lnTo>
                    <a:pt x="42" y="64"/>
                  </a:lnTo>
                  <a:lnTo>
                    <a:pt x="41" y="64"/>
                  </a:lnTo>
                  <a:lnTo>
                    <a:pt x="40" y="64"/>
                  </a:lnTo>
                  <a:lnTo>
                    <a:pt x="39" y="64"/>
                  </a:lnTo>
                  <a:lnTo>
                    <a:pt x="38" y="64"/>
                  </a:lnTo>
                  <a:lnTo>
                    <a:pt x="37" y="64"/>
                  </a:lnTo>
                  <a:lnTo>
                    <a:pt x="36" y="64"/>
                  </a:lnTo>
                  <a:lnTo>
                    <a:pt x="35" y="63"/>
                  </a:lnTo>
                  <a:lnTo>
                    <a:pt x="35" y="61"/>
                  </a:lnTo>
                  <a:lnTo>
                    <a:pt x="35" y="60"/>
                  </a:lnTo>
                  <a:lnTo>
                    <a:pt x="34" y="60"/>
                  </a:lnTo>
                  <a:lnTo>
                    <a:pt x="34" y="59"/>
                  </a:lnTo>
                  <a:lnTo>
                    <a:pt x="34" y="58"/>
                  </a:lnTo>
                  <a:lnTo>
                    <a:pt x="34" y="57"/>
                  </a:lnTo>
                  <a:lnTo>
                    <a:pt x="34" y="56"/>
                  </a:lnTo>
                  <a:lnTo>
                    <a:pt x="34" y="55"/>
                  </a:lnTo>
                  <a:lnTo>
                    <a:pt x="33" y="53"/>
                  </a:lnTo>
                  <a:lnTo>
                    <a:pt x="33" y="52"/>
                  </a:lnTo>
                  <a:lnTo>
                    <a:pt x="33" y="51"/>
                  </a:lnTo>
                  <a:lnTo>
                    <a:pt x="33" y="50"/>
                  </a:lnTo>
                  <a:lnTo>
                    <a:pt x="33" y="49"/>
                  </a:lnTo>
                  <a:lnTo>
                    <a:pt x="34" y="48"/>
                  </a:lnTo>
                  <a:lnTo>
                    <a:pt x="34" y="47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5" y="45"/>
                  </a:lnTo>
                  <a:lnTo>
                    <a:pt x="35" y="44"/>
                  </a:lnTo>
                  <a:lnTo>
                    <a:pt x="35" y="43"/>
                  </a:lnTo>
                  <a:lnTo>
                    <a:pt x="35" y="42"/>
                  </a:lnTo>
                  <a:lnTo>
                    <a:pt x="36" y="42"/>
                  </a:lnTo>
                  <a:lnTo>
                    <a:pt x="36" y="41"/>
                  </a:lnTo>
                  <a:lnTo>
                    <a:pt x="36" y="40"/>
                  </a:lnTo>
                  <a:lnTo>
                    <a:pt x="37" y="40"/>
                  </a:lnTo>
                  <a:lnTo>
                    <a:pt x="37" y="39"/>
                  </a:lnTo>
                  <a:lnTo>
                    <a:pt x="38" y="39"/>
                  </a:lnTo>
                  <a:lnTo>
                    <a:pt x="38" y="38"/>
                  </a:lnTo>
                  <a:lnTo>
                    <a:pt x="39" y="38"/>
                  </a:lnTo>
                  <a:lnTo>
                    <a:pt x="39" y="39"/>
                  </a:lnTo>
                  <a:lnTo>
                    <a:pt x="40" y="39"/>
                  </a:lnTo>
                  <a:lnTo>
                    <a:pt x="41" y="39"/>
                  </a:lnTo>
                  <a:lnTo>
                    <a:pt x="42" y="39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4" y="39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5" y="36"/>
                  </a:lnTo>
                  <a:lnTo>
                    <a:pt x="45" y="35"/>
                  </a:lnTo>
                  <a:lnTo>
                    <a:pt x="45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5" y="27"/>
                  </a:lnTo>
                  <a:lnTo>
                    <a:pt x="45" y="26"/>
                  </a:lnTo>
                  <a:lnTo>
                    <a:pt x="44" y="26"/>
                  </a:lnTo>
                  <a:lnTo>
                    <a:pt x="43" y="25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20"/>
                  </a:lnTo>
                  <a:lnTo>
                    <a:pt x="42" y="19"/>
                  </a:lnTo>
                  <a:lnTo>
                    <a:pt x="41" y="19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39" y="18"/>
                  </a:lnTo>
                  <a:lnTo>
                    <a:pt x="39" y="17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7" y="16"/>
                  </a:lnTo>
                  <a:lnTo>
                    <a:pt x="37" y="15"/>
                  </a:lnTo>
                  <a:lnTo>
                    <a:pt x="37" y="14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4" y="11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2" y="9"/>
                  </a:lnTo>
                  <a:lnTo>
                    <a:pt x="32" y="8"/>
                  </a:lnTo>
                  <a:lnTo>
                    <a:pt x="33" y="7"/>
                  </a:lnTo>
                  <a:lnTo>
                    <a:pt x="33" y="6"/>
                  </a:lnTo>
                  <a:lnTo>
                    <a:pt x="33" y="5"/>
                  </a:lnTo>
                  <a:lnTo>
                    <a:pt x="33" y="4"/>
                  </a:lnTo>
                  <a:lnTo>
                    <a:pt x="34" y="3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41" y="1"/>
                  </a:lnTo>
                  <a:lnTo>
                    <a:pt x="44" y="1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9" y="3"/>
                  </a:lnTo>
                  <a:lnTo>
                    <a:pt x="51" y="3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6"/>
                  </a:lnTo>
                  <a:lnTo>
                    <a:pt x="63" y="6"/>
                  </a:lnTo>
                  <a:lnTo>
                    <a:pt x="64" y="7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7" y="8"/>
                  </a:lnTo>
                  <a:lnTo>
                    <a:pt x="68" y="8"/>
                  </a:lnTo>
                  <a:lnTo>
                    <a:pt x="69" y="8"/>
                  </a:lnTo>
                  <a:lnTo>
                    <a:pt x="70" y="9"/>
                  </a:lnTo>
                  <a:lnTo>
                    <a:pt x="71" y="9"/>
                  </a:lnTo>
                  <a:lnTo>
                    <a:pt x="71" y="10"/>
                  </a:lnTo>
                  <a:lnTo>
                    <a:pt x="72" y="10"/>
                  </a:lnTo>
                  <a:lnTo>
                    <a:pt x="73" y="11"/>
                  </a:lnTo>
                  <a:lnTo>
                    <a:pt x="74" y="12"/>
                  </a:lnTo>
                  <a:lnTo>
                    <a:pt x="77" y="13"/>
                  </a:lnTo>
                  <a:lnTo>
                    <a:pt x="80" y="16"/>
                  </a:lnTo>
                  <a:lnTo>
                    <a:pt x="82" y="18"/>
                  </a:lnTo>
                  <a:lnTo>
                    <a:pt x="83" y="18"/>
                  </a:lnTo>
                  <a:lnTo>
                    <a:pt x="84" y="19"/>
                  </a:lnTo>
                  <a:lnTo>
                    <a:pt x="85" y="19"/>
                  </a:lnTo>
                  <a:lnTo>
                    <a:pt x="85" y="20"/>
                  </a:lnTo>
                  <a:lnTo>
                    <a:pt x="86" y="20"/>
                  </a:lnTo>
                  <a:lnTo>
                    <a:pt x="87" y="21"/>
                  </a:lnTo>
                  <a:lnTo>
                    <a:pt x="88" y="22"/>
                  </a:lnTo>
                  <a:lnTo>
                    <a:pt x="90" y="23"/>
                  </a:lnTo>
                  <a:lnTo>
                    <a:pt x="93" y="26"/>
                  </a:lnTo>
                  <a:lnTo>
                    <a:pt x="96" y="28"/>
                  </a:lnTo>
                  <a:lnTo>
                    <a:pt x="97" y="28"/>
                  </a:lnTo>
                  <a:lnTo>
                    <a:pt x="98" y="29"/>
                  </a:lnTo>
                  <a:lnTo>
                    <a:pt x="99" y="29"/>
                  </a:lnTo>
                  <a:lnTo>
                    <a:pt x="102" y="31"/>
                  </a:lnTo>
                  <a:lnTo>
                    <a:pt x="104" y="32"/>
                  </a:lnTo>
                  <a:lnTo>
                    <a:pt x="107" y="34"/>
                  </a:lnTo>
                  <a:lnTo>
                    <a:pt x="109" y="35"/>
                  </a:lnTo>
                  <a:lnTo>
                    <a:pt x="110" y="36"/>
                  </a:lnTo>
                  <a:lnTo>
                    <a:pt x="111" y="36"/>
                  </a:lnTo>
                  <a:lnTo>
                    <a:pt x="112" y="37"/>
                  </a:lnTo>
                  <a:lnTo>
                    <a:pt x="113" y="37"/>
                  </a:lnTo>
                  <a:lnTo>
                    <a:pt x="114" y="38"/>
                  </a:lnTo>
                  <a:lnTo>
                    <a:pt x="115" y="38"/>
                  </a:lnTo>
                  <a:lnTo>
                    <a:pt x="116" y="39"/>
                  </a:lnTo>
                  <a:lnTo>
                    <a:pt x="118" y="39"/>
                  </a:lnTo>
                  <a:lnTo>
                    <a:pt x="119" y="39"/>
                  </a:lnTo>
                  <a:lnTo>
                    <a:pt x="121" y="39"/>
                  </a:lnTo>
                  <a:lnTo>
                    <a:pt x="121" y="40"/>
                  </a:lnTo>
                  <a:lnTo>
                    <a:pt x="124" y="40"/>
                  </a:lnTo>
                  <a:lnTo>
                    <a:pt x="171" y="37"/>
                  </a:lnTo>
                  <a:lnTo>
                    <a:pt x="174" y="36"/>
                  </a:lnTo>
                  <a:lnTo>
                    <a:pt x="178" y="37"/>
                  </a:lnTo>
                  <a:lnTo>
                    <a:pt x="184" y="37"/>
                  </a:lnTo>
                  <a:lnTo>
                    <a:pt x="187" y="38"/>
                  </a:lnTo>
                  <a:lnTo>
                    <a:pt x="189" y="39"/>
                  </a:lnTo>
                  <a:lnTo>
                    <a:pt x="193" y="40"/>
                  </a:lnTo>
                  <a:lnTo>
                    <a:pt x="200" y="43"/>
                  </a:lnTo>
                  <a:lnTo>
                    <a:pt x="202" y="43"/>
                  </a:lnTo>
                  <a:lnTo>
                    <a:pt x="203" y="44"/>
                  </a:lnTo>
                  <a:lnTo>
                    <a:pt x="205" y="45"/>
                  </a:lnTo>
                  <a:lnTo>
                    <a:pt x="210" y="46"/>
                  </a:lnTo>
                  <a:lnTo>
                    <a:pt x="216" y="48"/>
                  </a:lnTo>
                  <a:lnTo>
                    <a:pt x="217" y="49"/>
                  </a:lnTo>
                  <a:lnTo>
                    <a:pt x="218" y="49"/>
                  </a:lnTo>
                  <a:lnTo>
                    <a:pt x="219" y="49"/>
                  </a:lnTo>
                  <a:lnTo>
                    <a:pt x="220" y="50"/>
                  </a:lnTo>
                  <a:lnTo>
                    <a:pt x="221" y="50"/>
                  </a:lnTo>
                  <a:lnTo>
                    <a:pt x="222" y="50"/>
                  </a:lnTo>
                  <a:lnTo>
                    <a:pt x="223" y="50"/>
                  </a:lnTo>
                  <a:lnTo>
                    <a:pt x="224" y="51"/>
                  </a:lnTo>
                  <a:lnTo>
                    <a:pt x="225" y="51"/>
                  </a:lnTo>
                  <a:lnTo>
                    <a:pt x="226" y="51"/>
                  </a:lnTo>
                  <a:lnTo>
                    <a:pt x="227" y="51"/>
                  </a:lnTo>
                  <a:lnTo>
                    <a:pt x="228" y="51"/>
                  </a:lnTo>
                  <a:lnTo>
                    <a:pt x="229" y="51"/>
                  </a:lnTo>
                  <a:lnTo>
                    <a:pt x="230" y="51"/>
                  </a:lnTo>
                  <a:lnTo>
                    <a:pt x="231" y="51"/>
                  </a:lnTo>
                  <a:lnTo>
                    <a:pt x="232" y="51"/>
                  </a:lnTo>
                  <a:lnTo>
                    <a:pt x="233" y="51"/>
                  </a:lnTo>
                  <a:lnTo>
                    <a:pt x="233" y="50"/>
                  </a:lnTo>
                  <a:lnTo>
                    <a:pt x="237" y="50"/>
                  </a:lnTo>
                  <a:lnTo>
                    <a:pt x="239" y="50"/>
                  </a:lnTo>
                  <a:lnTo>
                    <a:pt x="245" y="48"/>
                  </a:lnTo>
                  <a:lnTo>
                    <a:pt x="251" y="47"/>
                  </a:lnTo>
                  <a:lnTo>
                    <a:pt x="252" y="47"/>
                  </a:lnTo>
                  <a:lnTo>
                    <a:pt x="254" y="47"/>
                  </a:lnTo>
                  <a:lnTo>
                    <a:pt x="255" y="47"/>
                  </a:lnTo>
                  <a:lnTo>
                    <a:pt x="257" y="46"/>
                  </a:lnTo>
                  <a:lnTo>
                    <a:pt x="264" y="45"/>
                  </a:lnTo>
                  <a:lnTo>
                    <a:pt x="271" y="44"/>
                  </a:lnTo>
                  <a:lnTo>
                    <a:pt x="272" y="44"/>
                  </a:lnTo>
                  <a:lnTo>
                    <a:pt x="275" y="43"/>
                  </a:lnTo>
                  <a:lnTo>
                    <a:pt x="276" y="43"/>
                  </a:lnTo>
                  <a:lnTo>
                    <a:pt x="277" y="43"/>
                  </a:lnTo>
                  <a:lnTo>
                    <a:pt x="278" y="43"/>
                  </a:lnTo>
                  <a:lnTo>
                    <a:pt x="279" y="43"/>
                  </a:lnTo>
                  <a:lnTo>
                    <a:pt x="280" y="43"/>
                  </a:lnTo>
                  <a:lnTo>
                    <a:pt x="281" y="43"/>
                  </a:lnTo>
                  <a:lnTo>
                    <a:pt x="282" y="43"/>
                  </a:lnTo>
                  <a:lnTo>
                    <a:pt x="283" y="43"/>
                  </a:lnTo>
                  <a:lnTo>
                    <a:pt x="284" y="43"/>
                  </a:lnTo>
                  <a:lnTo>
                    <a:pt x="284" y="44"/>
                  </a:lnTo>
                  <a:lnTo>
                    <a:pt x="285" y="44"/>
                  </a:lnTo>
                  <a:lnTo>
                    <a:pt x="286" y="44"/>
                  </a:lnTo>
                  <a:lnTo>
                    <a:pt x="289" y="45"/>
                  </a:lnTo>
                  <a:lnTo>
                    <a:pt x="290" y="45"/>
                  </a:lnTo>
                  <a:lnTo>
                    <a:pt x="291" y="45"/>
                  </a:lnTo>
                  <a:lnTo>
                    <a:pt x="295" y="46"/>
                  </a:lnTo>
                  <a:lnTo>
                    <a:pt x="300" y="47"/>
                  </a:lnTo>
                  <a:lnTo>
                    <a:pt x="301" y="48"/>
                  </a:lnTo>
                  <a:lnTo>
                    <a:pt x="304" y="49"/>
                  </a:lnTo>
                  <a:lnTo>
                    <a:pt x="310" y="50"/>
                  </a:lnTo>
                  <a:lnTo>
                    <a:pt x="312" y="51"/>
                  </a:lnTo>
                  <a:lnTo>
                    <a:pt x="315" y="52"/>
                  </a:lnTo>
                  <a:lnTo>
                    <a:pt x="320" y="53"/>
                  </a:lnTo>
                  <a:lnTo>
                    <a:pt x="323" y="54"/>
                  </a:lnTo>
                  <a:lnTo>
                    <a:pt x="327" y="55"/>
                  </a:lnTo>
                  <a:lnTo>
                    <a:pt x="333" y="56"/>
                  </a:lnTo>
                  <a:lnTo>
                    <a:pt x="338" y="57"/>
                  </a:lnTo>
                  <a:lnTo>
                    <a:pt x="339" y="57"/>
                  </a:lnTo>
                  <a:lnTo>
                    <a:pt x="345" y="59"/>
                  </a:lnTo>
                  <a:lnTo>
                    <a:pt x="350" y="60"/>
                  </a:lnTo>
                  <a:lnTo>
                    <a:pt x="353" y="60"/>
                  </a:lnTo>
                  <a:lnTo>
                    <a:pt x="355" y="60"/>
                  </a:lnTo>
                  <a:lnTo>
                    <a:pt x="357" y="61"/>
                  </a:lnTo>
                  <a:lnTo>
                    <a:pt x="358" y="61"/>
                  </a:lnTo>
                  <a:lnTo>
                    <a:pt x="359" y="61"/>
                  </a:lnTo>
                  <a:lnTo>
                    <a:pt x="360" y="61"/>
                  </a:lnTo>
                  <a:lnTo>
                    <a:pt x="361" y="61"/>
                  </a:lnTo>
                  <a:lnTo>
                    <a:pt x="361" y="62"/>
                  </a:lnTo>
                  <a:lnTo>
                    <a:pt x="361" y="63"/>
                  </a:lnTo>
                  <a:lnTo>
                    <a:pt x="359" y="63"/>
                  </a:lnTo>
                  <a:lnTo>
                    <a:pt x="332" y="63"/>
                  </a:lnTo>
                  <a:lnTo>
                    <a:pt x="332" y="71"/>
                  </a:lnTo>
                  <a:lnTo>
                    <a:pt x="332" y="73"/>
                  </a:lnTo>
                  <a:lnTo>
                    <a:pt x="332" y="74"/>
                  </a:lnTo>
                  <a:lnTo>
                    <a:pt x="331" y="73"/>
                  </a:lnTo>
                  <a:lnTo>
                    <a:pt x="330" y="72"/>
                  </a:lnTo>
                  <a:lnTo>
                    <a:pt x="329" y="72"/>
                  </a:lnTo>
                  <a:lnTo>
                    <a:pt x="329" y="71"/>
                  </a:lnTo>
                  <a:lnTo>
                    <a:pt x="329" y="70"/>
                  </a:lnTo>
                  <a:lnTo>
                    <a:pt x="328" y="70"/>
                  </a:lnTo>
                  <a:lnTo>
                    <a:pt x="328" y="69"/>
                  </a:lnTo>
                  <a:lnTo>
                    <a:pt x="327" y="69"/>
                  </a:lnTo>
                  <a:lnTo>
                    <a:pt x="327" y="70"/>
                  </a:lnTo>
                  <a:lnTo>
                    <a:pt x="326" y="70"/>
                  </a:lnTo>
                  <a:lnTo>
                    <a:pt x="327" y="69"/>
                  </a:lnTo>
                  <a:lnTo>
                    <a:pt x="327" y="68"/>
                  </a:lnTo>
                  <a:lnTo>
                    <a:pt x="326" y="68"/>
                  </a:lnTo>
                  <a:lnTo>
                    <a:pt x="326" y="67"/>
                  </a:lnTo>
                  <a:lnTo>
                    <a:pt x="325" y="67"/>
                  </a:lnTo>
                  <a:lnTo>
                    <a:pt x="325" y="68"/>
                  </a:lnTo>
                  <a:lnTo>
                    <a:pt x="326" y="68"/>
                  </a:lnTo>
                  <a:lnTo>
                    <a:pt x="325" y="69"/>
                  </a:lnTo>
                  <a:lnTo>
                    <a:pt x="326" y="69"/>
                  </a:lnTo>
                  <a:lnTo>
                    <a:pt x="325" y="69"/>
                  </a:lnTo>
                  <a:lnTo>
                    <a:pt x="326" y="70"/>
                  </a:lnTo>
                  <a:lnTo>
                    <a:pt x="325" y="70"/>
                  </a:lnTo>
                  <a:lnTo>
                    <a:pt x="326" y="70"/>
                  </a:lnTo>
                  <a:lnTo>
                    <a:pt x="325" y="70"/>
                  </a:lnTo>
                  <a:lnTo>
                    <a:pt x="325" y="71"/>
                  </a:lnTo>
                  <a:lnTo>
                    <a:pt x="326" y="71"/>
                  </a:lnTo>
                  <a:lnTo>
                    <a:pt x="327" y="71"/>
                  </a:lnTo>
                  <a:lnTo>
                    <a:pt x="327" y="72"/>
                  </a:lnTo>
                  <a:lnTo>
                    <a:pt x="327" y="73"/>
                  </a:lnTo>
                  <a:lnTo>
                    <a:pt x="328" y="73"/>
                  </a:lnTo>
                  <a:lnTo>
                    <a:pt x="327" y="74"/>
                  </a:lnTo>
                  <a:lnTo>
                    <a:pt x="327" y="75"/>
                  </a:lnTo>
                  <a:lnTo>
                    <a:pt x="328" y="75"/>
                  </a:lnTo>
                  <a:lnTo>
                    <a:pt x="328" y="76"/>
                  </a:lnTo>
                  <a:lnTo>
                    <a:pt x="328" y="77"/>
                  </a:lnTo>
                  <a:lnTo>
                    <a:pt x="329" y="77"/>
                  </a:lnTo>
                  <a:lnTo>
                    <a:pt x="329" y="78"/>
                  </a:lnTo>
                  <a:lnTo>
                    <a:pt x="330" y="78"/>
                  </a:lnTo>
                  <a:lnTo>
                    <a:pt x="330" y="79"/>
                  </a:lnTo>
                  <a:lnTo>
                    <a:pt x="330" y="80"/>
                  </a:lnTo>
                  <a:lnTo>
                    <a:pt x="329" y="80"/>
                  </a:lnTo>
                  <a:lnTo>
                    <a:pt x="330" y="80"/>
                  </a:lnTo>
                  <a:lnTo>
                    <a:pt x="329" y="80"/>
                  </a:lnTo>
                  <a:lnTo>
                    <a:pt x="329" y="81"/>
                  </a:lnTo>
                  <a:lnTo>
                    <a:pt x="329" y="82"/>
                  </a:lnTo>
                  <a:lnTo>
                    <a:pt x="328" y="82"/>
                  </a:lnTo>
                  <a:lnTo>
                    <a:pt x="328" y="83"/>
                  </a:lnTo>
                  <a:lnTo>
                    <a:pt x="327" y="83"/>
                  </a:lnTo>
                  <a:lnTo>
                    <a:pt x="327" y="84"/>
                  </a:lnTo>
                  <a:lnTo>
                    <a:pt x="326" y="84"/>
                  </a:lnTo>
                  <a:lnTo>
                    <a:pt x="326" y="83"/>
                  </a:lnTo>
                  <a:lnTo>
                    <a:pt x="325" y="84"/>
                  </a:lnTo>
                  <a:lnTo>
                    <a:pt x="325" y="85"/>
                  </a:lnTo>
                  <a:lnTo>
                    <a:pt x="325" y="86"/>
                  </a:lnTo>
                  <a:lnTo>
                    <a:pt x="325" y="87"/>
                  </a:lnTo>
                  <a:lnTo>
                    <a:pt x="324" y="87"/>
                  </a:lnTo>
                  <a:lnTo>
                    <a:pt x="323" y="87"/>
                  </a:lnTo>
                  <a:lnTo>
                    <a:pt x="322" y="87"/>
                  </a:lnTo>
                  <a:lnTo>
                    <a:pt x="321" y="87"/>
                  </a:lnTo>
                  <a:lnTo>
                    <a:pt x="321" y="86"/>
                  </a:lnTo>
                  <a:lnTo>
                    <a:pt x="320" y="86"/>
                  </a:lnTo>
                  <a:lnTo>
                    <a:pt x="320" y="85"/>
                  </a:lnTo>
                  <a:lnTo>
                    <a:pt x="319" y="85"/>
                  </a:lnTo>
                  <a:lnTo>
                    <a:pt x="319" y="84"/>
                  </a:lnTo>
                  <a:lnTo>
                    <a:pt x="318" y="84"/>
                  </a:lnTo>
                  <a:lnTo>
                    <a:pt x="318" y="83"/>
                  </a:lnTo>
                  <a:lnTo>
                    <a:pt x="317" y="83"/>
                  </a:lnTo>
                  <a:lnTo>
                    <a:pt x="317" y="82"/>
                  </a:lnTo>
                  <a:lnTo>
                    <a:pt x="316" y="82"/>
                  </a:lnTo>
                  <a:lnTo>
                    <a:pt x="316" y="81"/>
                  </a:lnTo>
                  <a:lnTo>
                    <a:pt x="316" y="80"/>
                  </a:lnTo>
                  <a:lnTo>
                    <a:pt x="316" y="79"/>
                  </a:lnTo>
                  <a:lnTo>
                    <a:pt x="317" y="79"/>
                  </a:lnTo>
                  <a:lnTo>
                    <a:pt x="316" y="79"/>
                  </a:lnTo>
                  <a:lnTo>
                    <a:pt x="316" y="78"/>
                  </a:lnTo>
                  <a:lnTo>
                    <a:pt x="316" y="77"/>
                  </a:lnTo>
                  <a:lnTo>
                    <a:pt x="317" y="77"/>
                  </a:lnTo>
                  <a:lnTo>
                    <a:pt x="317" y="76"/>
                  </a:lnTo>
                  <a:lnTo>
                    <a:pt x="318" y="76"/>
                  </a:lnTo>
                  <a:lnTo>
                    <a:pt x="318" y="75"/>
                  </a:lnTo>
                  <a:lnTo>
                    <a:pt x="319" y="75"/>
                  </a:lnTo>
                  <a:lnTo>
                    <a:pt x="319" y="74"/>
                  </a:lnTo>
                  <a:lnTo>
                    <a:pt x="318" y="74"/>
                  </a:lnTo>
                  <a:lnTo>
                    <a:pt x="318" y="73"/>
                  </a:lnTo>
                  <a:lnTo>
                    <a:pt x="319" y="72"/>
                  </a:lnTo>
                  <a:lnTo>
                    <a:pt x="318" y="72"/>
                  </a:lnTo>
                  <a:lnTo>
                    <a:pt x="318" y="71"/>
                  </a:lnTo>
                  <a:lnTo>
                    <a:pt x="317" y="71"/>
                  </a:lnTo>
                  <a:lnTo>
                    <a:pt x="317" y="70"/>
                  </a:lnTo>
                  <a:lnTo>
                    <a:pt x="318" y="69"/>
                  </a:lnTo>
                  <a:lnTo>
                    <a:pt x="318" y="68"/>
                  </a:lnTo>
                  <a:lnTo>
                    <a:pt x="318" y="67"/>
                  </a:lnTo>
                  <a:lnTo>
                    <a:pt x="318" y="66"/>
                  </a:lnTo>
                  <a:lnTo>
                    <a:pt x="317" y="66"/>
                  </a:lnTo>
                  <a:lnTo>
                    <a:pt x="317" y="67"/>
                  </a:lnTo>
                  <a:lnTo>
                    <a:pt x="316" y="67"/>
                  </a:lnTo>
                  <a:lnTo>
                    <a:pt x="317" y="67"/>
                  </a:lnTo>
                  <a:lnTo>
                    <a:pt x="316" y="67"/>
                  </a:lnTo>
                  <a:lnTo>
                    <a:pt x="316" y="68"/>
                  </a:lnTo>
                  <a:lnTo>
                    <a:pt x="316" y="67"/>
                  </a:lnTo>
                  <a:lnTo>
                    <a:pt x="315" y="67"/>
                  </a:lnTo>
                  <a:lnTo>
                    <a:pt x="314" y="66"/>
                  </a:lnTo>
                  <a:lnTo>
                    <a:pt x="314" y="65"/>
                  </a:lnTo>
                  <a:lnTo>
                    <a:pt x="313" y="65"/>
                  </a:lnTo>
                  <a:lnTo>
                    <a:pt x="312" y="65"/>
                  </a:lnTo>
                  <a:lnTo>
                    <a:pt x="312" y="64"/>
                  </a:lnTo>
                  <a:lnTo>
                    <a:pt x="311" y="64"/>
                  </a:lnTo>
                  <a:lnTo>
                    <a:pt x="310" y="64"/>
                  </a:lnTo>
                  <a:lnTo>
                    <a:pt x="310" y="65"/>
                  </a:lnTo>
                  <a:lnTo>
                    <a:pt x="310" y="66"/>
                  </a:lnTo>
                  <a:lnTo>
                    <a:pt x="311" y="66"/>
                  </a:lnTo>
                  <a:lnTo>
                    <a:pt x="312" y="67"/>
                  </a:lnTo>
                  <a:lnTo>
                    <a:pt x="312" y="68"/>
                  </a:lnTo>
                  <a:lnTo>
                    <a:pt x="311" y="68"/>
                  </a:lnTo>
                  <a:lnTo>
                    <a:pt x="312" y="68"/>
                  </a:lnTo>
                  <a:lnTo>
                    <a:pt x="312" y="69"/>
                  </a:lnTo>
                  <a:lnTo>
                    <a:pt x="312" y="70"/>
                  </a:lnTo>
                  <a:lnTo>
                    <a:pt x="313" y="70"/>
                  </a:lnTo>
                  <a:lnTo>
                    <a:pt x="313" y="71"/>
                  </a:lnTo>
                  <a:lnTo>
                    <a:pt x="313" y="72"/>
                  </a:lnTo>
                  <a:lnTo>
                    <a:pt x="314" y="72"/>
                  </a:lnTo>
                  <a:lnTo>
                    <a:pt x="314" y="73"/>
                  </a:lnTo>
                  <a:lnTo>
                    <a:pt x="313" y="73"/>
                  </a:lnTo>
                  <a:lnTo>
                    <a:pt x="314" y="74"/>
                  </a:lnTo>
                  <a:lnTo>
                    <a:pt x="313" y="74"/>
                  </a:lnTo>
                  <a:lnTo>
                    <a:pt x="313" y="75"/>
                  </a:lnTo>
                  <a:lnTo>
                    <a:pt x="313" y="76"/>
                  </a:lnTo>
                  <a:lnTo>
                    <a:pt x="313" y="75"/>
                  </a:lnTo>
                  <a:lnTo>
                    <a:pt x="313" y="76"/>
                  </a:lnTo>
                  <a:lnTo>
                    <a:pt x="312" y="76"/>
                  </a:lnTo>
                  <a:lnTo>
                    <a:pt x="311" y="76"/>
                  </a:lnTo>
                  <a:lnTo>
                    <a:pt x="310" y="76"/>
                  </a:lnTo>
                  <a:lnTo>
                    <a:pt x="310" y="75"/>
                  </a:lnTo>
                  <a:lnTo>
                    <a:pt x="309" y="74"/>
                  </a:lnTo>
                  <a:lnTo>
                    <a:pt x="308" y="74"/>
                  </a:lnTo>
                  <a:lnTo>
                    <a:pt x="308" y="73"/>
                  </a:lnTo>
                  <a:lnTo>
                    <a:pt x="307" y="73"/>
                  </a:lnTo>
                  <a:lnTo>
                    <a:pt x="306" y="73"/>
                  </a:lnTo>
                  <a:lnTo>
                    <a:pt x="305" y="73"/>
                  </a:lnTo>
                  <a:lnTo>
                    <a:pt x="305" y="72"/>
                  </a:lnTo>
                  <a:lnTo>
                    <a:pt x="304" y="72"/>
                  </a:lnTo>
                  <a:lnTo>
                    <a:pt x="303" y="72"/>
                  </a:lnTo>
                  <a:lnTo>
                    <a:pt x="302" y="72"/>
                  </a:lnTo>
                  <a:lnTo>
                    <a:pt x="301" y="72"/>
                  </a:lnTo>
                  <a:lnTo>
                    <a:pt x="300" y="72"/>
                  </a:lnTo>
                  <a:lnTo>
                    <a:pt x="300" y="71"/>
                  </a:lnTo>
                  <a:lnTo>
                    <a:pt x="299" y="71"/>
                  </a:lnTo>
                  <a:lnTo>
                    <a:pt x="299" y="70"/>
                  </a:lnTo>
                  <a:lnTo>
                    <a:pt x="298" y="69"/>
                  </a:lnTo>
                  <a:lnTo>
                    <a:pt x="297" y="69"/>
                  </a:lnTo>
                  <a:lnTo>
                    <a:pt x="297" y="68"/>
                  </a:lnTo>
                  <a:lnTo>
                    <a:pt x="296" y="68"/>
                  </a:lnTo>
                  <a:lnTo>
                    <a:pt x="296" y="67"/>
                  </a:lnTo>
                  <a:lnTo>
                    <a:pt x="295" y="67"/>
                  </a:lnTo>
                  <a:lnTo>
                    <a:pt x="294" y="68"/>
                  </a:lnTo>
                  <a:lnTo>
                    <a:pt x="294" y="69"/>
                  </a:lnTo>
                  <a:lnTo>
                    <a:pt x="295" y="69"/>
                  </a:lnTo>
                  <a:lnTo>
                    <a:pt x="295" y="70"/>
                  </a:lnTo>
                  <a:lnTo>
                    <a:pt x="296" y="70"/>
                  </a:lnTo>
                  <a:lnTo>
                    <a:pt x="297" y="70"/>
                  </a:lnTo>
                  <a:lnTo>
                    <a:pt x="297" y="71"/>
                  </a:lnTo>
                  <a:lnTo>
                    <a:pt x="298" y="71"/>
                  </a:lnTo>
                  <a:lnTo>
                    <a:pt x="298" y="72"/>
                  </a:lnTo>
                  <a:lnTo>
                    <a:pt x="299" y="72"/>
                  </a:lnTo>
                  <a:lnTo>
                    <a:pt x="299" y="73"/>
                  </a:lnTo>
                  <a:lnTo>
                    <a:pt x="299" y="74"/>
                  </a:lnTo>
                  <a:lnTo>
                    <a:pt x="299" y="75"/>
                  </a:lnTo>
                  <a:lnTo>
                    <a:pt x="299" y="76"/>
                  </a:lnTo>
                  <a:lnTo>
                    <a:pt x="300" y="76"/>
                  </a:lnTo>
                  <a:lnTo>
                    <a:pt x="300" y="77"/>
                  </a:lnTo>
                  <a:lnTo>
                    <a:pt x="301" y="77"/>
                  </a:lnTo>
                  <a:lnTo>
                    <a:pt x="302" y="77"/>
                  </a:lnTo>
                  <a:lnTo>
                    <a:pt x="303" y="78"/>
                  </a:lnTo>
                  <a:lnTo>
                    <a:pt x="303" y="79"/>
                  </a:lnTo>
                  <a:lnTo>
                    <a:pt x="304" y="79"/>
                  </a:lnTo>
                  <a:lnTo>
                    <a:pt x="304" y="80"/>
                  </a:lnTo>
                  <a:lnTo>
                    <a:pt x="305" y="80"/>
                  </a:lnTo>
                  <a:lnTo>
                    <a:pt x="305" y="81"/>
                  </a:lnTo>
                  <a:lnTo>
                    <a:pt x="306" y="81"/>
                  </a:lnTo>
                  <a:lnTo>
                    <a:pt x="306" y="82"/>
                  </a:lnTo>
                  <a:lnTo>
                    <a:pt x="308" y="85"/>
                  </a:lnTo>
                  <a:lnTo>
                    <a:pt x="309" y="85"/>
                  </a:lnTo>
                  <a:lnTo>
                    <a:pt x="309" y="86"/>
                  </a:lnTo>
                  <a:lnTo>
                    <a:pt x="310" y="86"/>
                  </a:lnTo>
                  <a:lnTo>
                    <a:pt x="310" y="87"/>
                  </a:lnTo>
                  <a:lnTo>
                    <a:pt x="311" y="88"/>
                  </a:lnTo>
                  <a:lnTo>
                    <a:pt x="312" y="89"/>
                  </a:lnTo>
                  <a:lnTo>
                    <a:pt x="312" y="90"/>
                  </a:lnTo>
                  <a:lnTo>
                    <a:pt x="312" y="89"/>
                  </a:lnTo>
                  <a:lnTo>
                    <a:pt x="312" y="90"/>
                  </a:lnTo>
                  <a:lnTo>
                    <a:pt x="311" y="90"/>
                  </a:lnTo>
                  <a:lnTo>
                    <a:pt x="310" y="90"/>
                  </a:lnTo>
                  <a:lnTo>
                    <a:pt x="310" y="91"/>
                  </a:lnTo>
                  <a:lnTo>
                    <a:pt x="309" y="91"/>
                  </a:lnTo>
                  <a:lnTo>
                    <a:pt x="308" y="91"/>
                  </a:lnTo>
                  <a:lnTo>
                    <a:pt x="308" y="92"/>
                  </a:lnTo>
                  <a:lnTo>
                    <a:pt x="309" y="92"/>
                  </a:lnTo>
                  <a:lnTo>
                    <a:pt x="310" y="92"/>
                  </a:lnTo>
                  <a:lnTo>
                    <a:pt x="311" y="92"/>
                  </a:lnTo>
                  <a:lnTo>
                    <a:pt x="310" y="92"/>
                  </a:lnTo>
                  <a:lnTo>
                    <a:pt x="311" y="92"/>
                  </a:lnTo>
                  <a:lnTo>
                    <a:pt x="312" y="92"/>
                  </a:lnTo>
                  <a:lnTo>
                    <a:pt x="311" y="92"/>
                  </a:lnTo>
                  <a:lnTo>
                    <a:pt x="312" y="92"/>
                  </a:lnTo>
                  <a:lnTo>
                    <a:pt x="313" y="92"/>
                  </a:lnTo>
                  <a:lnTo>
                    <a:pt x="314" y="92"/>
                  </a:lnTo>
                  <a:lnTo>
                    <a:pt x="313" y="92"/>
                  </a:lnTo>
                  <a:lnTo>
                    <a:pt x="314" y="92"/>
                  </a:lnTo>
                  <a:lnTo>
                    <a:pt x="315" y="92"/>
                  </a:lnTo>
                  <a:lnTo>
                    <a:pt x="315" y="93"/>
                  </a:lnTo>
                  <a:lnTo>
                    <a:pt x="316" y="93"/>
                  </a:lnTo>
                  <a:lnTo>
                    <a:pt x="316" y="94"/>
                  </a:lnTo>
                  <a:lnTo>
                    <a:pt x="317" y="94"/>
                  </a:lnTo>
                  <a:lnTo>
                    <a:pt x="317" y="95"/>
                  </a:lnTo>
                  <a:lnTo>
                    <a:pt x="317" y="96"/>
                  </a:lnTo>
                  <a:lnTo>
                    <a:pt x="316" y="96"/>
                  </a:lnTo>
                  <a:lnTo>
                    <a:pt x="315" y="96"/>
                  </a:lnTo>
                  <a:lnTo>
                    <a:pt x="314" y="96"/>
                  </a:lnTo>
                  <a:lnTo>
                    <a:pt x="314" y="97"/>
                  </a:lnTo>
                  <a:lnTo>
                    <a:pt x="313" y="97"/>
                  </a:lnTo>
                  <a:lnTo>
                    <a:pt x="312" y="97"/>
                  </a:lnTo>
                  <a:lnTo>
                    <a:pt x="311" y="97"/>
                  </a:lnTo>
                  <a:lnTo>
                    <a:pt x="311" y="98"/>
                  </a:lnTo>
                  <a:lnTo>
                    <a:pt x="310" y="98"/>
                  </a:lnTo>
                  <a:lnTo>
                    <a:pt x="309" y="98"/>
                  </a:lnTo>
                  <a:lnTo>
                    <a:pt x="309" y="99"/>
                  </a:lnTo>
                  <a:lnTo>
                    <a:pt x="310" y="99"/>
                  </a:lnTo>
                  <a:lnTo>
                    <a:pt x="311" y="99"/>
                  </a:lnTo>
                  <a:lnTo>
                    <a:pt x="311" y="98"/>
                  </a:lnTo>
                  <a:lnTo>
                    <a:pt x="312" y="98"/>
                  </a:lnTo>
                  <a:lnTo>
                    <a:pt x="313" y="98"/>
                  </a:lnTo>
                  <a:lnTo>
                    <a:pt x="314" y="98"/>
                  </a:lnTo>
                  <a:lnTo>
                    <a:pt x="315" y="98"/>
                  </a:lnTo>
                  <a:lnTo>
                    <a:pt x="315" y="99"/>
                  </a:lnTo>
                  <a:lnTo>
                    <a:pt x="314" y="99"/>
                  </a:lnTo>
                  <a:lnTo>
                    <a:pt x="313" y="101"/>
                  </a:lnTo>
                  <a:lnTo>
                    <a:pt x="312" y="101"/>
                  </a:lnTo>
                  <a:lnTo>
                    <a:pt x="312" y="102"/>
                  </a:lnTo>
                  <a:lnTo>
                    <a:pt x="312" y="103"/>
                  </a:lnTo>
                  <a:lnTo>
                    <a:pt x="311" y="103"/>
                  </a:lnTo>
                  <a:lnTo>
                    <a:pt x="311" y="104"/>
                  </a:lnTo>
                  <a:lnTo>
                    <a:pt x="310" y="104"/>
                  </a:lnTo>
                  <a:lnTo>
                    <a:pt x="310" y="105"/>
                  </a:lnTo>
                  <a:lnTo>
                    <a:pt x="310" y="106"/>
                  </a:lnTo>
                  <a:lnTo>
                    <a:pt x="309" y="106"/>
                  </a:lnTo>
                  <a:lnTo>
                    <a:pt x="309" y="107"/>
                  </a:lnTo>
                  <a:lnTo>
                    <a:pt x="309" y="106"/>
                  </a:lnTo>
                  <a:lnTo>
                    <a:pt x="309" y="107"/>
                  </a:lnTo>
                  <a:lnTo>
                    <a:pt x="309" y="108"/>
                  </a:lnTo>
                  <a:lnTo>
                    <a:pt x="309" y="107"/>
                  </a:lnTo>
                  <a:lnTo>
                    <a:pt x="309" y="108"/>
                  </a:lnTo>
                  <a:lnTo>
                    <a:pt x="308" y="108"/>
                  </a:lnTo>
                  <a:lnTo>
                    <a:pt x="309" y="108"/>
                  </a:lnTo>
                  <a:lnTo>
                    <a:pt x="308" y="108"/>
                  </a:lnTo>
                  <a:lnTo>
                    <a:pt x="308" y="109"/>
                  </a:lnTo>
                  <a:lnTo>
                    <a:pt x="308" y="108"/>
                  </a:lnTo>
                  <a:lnTo>
                    <a:pt x="308" y="109"/>
                  </a:lnTo>
                  <a:lnTo>
                    <a:pt x="308" y="110"/>
                  </a:lnTo>
                  <a:lnTo>
                    <a:pt x="307" y="111"/>
                  </a:lnTo>
                  <a:lnTo>
                    <a:pt x="307" y="112"/>
                  </a:lnTo>
                  <a:lnTo>
                    <a:pt x="307" y="113"/>
                  </a:lnTo>
                  <a:lnTo>
                    <a:pt x="306" y="113"/>
                  </a:lnTo>
                  <a:lnTo>
                    <a:pt x="306" y="112"/>
                  </a:lnTo>
                  <a:lnTo>
                    <a:pt x="305" y="112"/>
                  </a:lnTo>
                  <a:lnTo>
                    <a:pt x="305" y="113"/>
                  </a:lnTo>
                  <a:lnTo>
                    <a:pt x="304" y="113"/>
                  </a:lnTo>
                  <a:lnTo>
                    <a:pt x="304" y="112"/>
                  </a:lnTo>
                  <a:lnTo>
                    <a:pt x="303" y="112"/>
                  </a:lnTo>
                  <a:lnTo>
                    <a:pt x="304" y="112"/>
                  </a:lnTo>
                  <a:lnTo>
                    <a:pt x="303" y="112"/>
                  </a:lnTo>
                  <a:lnTo>
                    <a:pt x="302" y="112"/>
                  </a:lnTo>
                  <a:lnTo>
                    <a:pt x="302" y="113"/>
                  </a:lnTo>
                  <a:lnTo>
                    <a:pt x="301" y="113"/>
                  </a:lnTo>
                  <a:lnTo>
                    <a:pt x="301" y="112"/>
                  </a:lnTo>
                  <a:lnTo>
                    <a:pt x="300" y="112"/>
                  </a:lnTo>
                  <a:lnTo>
                    <a:pt x="300" y="111"/>
                  </a:lnTo>
                  <a:lnTo>
                    <a:pt x="299" y="111"/>
                  </a:lnTo>
                  <a:lnTo>
                    <a:pt x="299" y="110"/>
                  </a:lnTo>
                  <a:lnTo>
                    <a:pt x="300" y="110"/>
                  </a:lnTo>
                  <a:lnTo>
                    <a:pt x="300" y="109"/>
                  </a:lnTo>
                  <a:lnTo>
                    <a:pt x="300" y="108"/>
                  </a:lnTo>
                  <a:lnTo>
                    <a:pt x="301" y="108"/>
                  </a:lnTo>
                  <a:lnTo>
                    <a:pt x="301" y="107"/>
                  </a:lnTo>
                  <a:lnTo>
                    <a:pt x="300" y="107"/>
                  </a:lnTo>
                  <a:lnTo>
                    <a:pt x="300" y="108"/>
                  </a:lnTo>
                  <a:lnTo>
                    <a:pt x="299" y="108"/>
                  </a:lnTo>
                  <a:lnTo>
                    <a:pt x="299" y="109"/>
                  </a:lnTo>
                  <a:lnTo>
                    <a:pt x="299" y="108"/>
                  </a:lnTo>
                  <a:lnTo>
                    <a:pt x="299" y="109"/>
                  </a:lnTo>
                  <a:lnTo>
                    <a:pt x="299" y="110"/>
                  </a:lnTo>
                  <a:lnTo>
                    <a:pt x="298" y="110"/>
                  </a:lnTo>
                  <a:lnTo>
                    <a:pt x="298" y="111"/>
                  </a:lnTo>
                  <a:lnTo>
                    <a:pt x="298" y="112"/>
                  </a:lnTo>
                  <a:lnTo>
                    <a:pt x="298" y="113"/>
                  </a:lnTo>
                  <a:lnTo>
                    <a:pt x="297" y="113"/>
                  </a:lnTo>
                  <a:lnTo>
                    <a:pt x="297" y="112"/>
                  </a:lnTo>
                  <a:lnTo>
                    <a:pt x="296" y="112"/>
                  </a:lnTo>
                  <a:lnTo>
                    <a:pt x="295" y="112"/>
                  </a:lnTo>
                  <a:lnTo>
                    <a:pt x="295" y="111"/>
                  </a:lnTo>
                  <a:lnTo>
                    <a:pt x="294" y="111"/>
                  </a:lnTo>
                  <a:lnTo>
                    <a:pt x="293" y="111"/>
                  </a:lnTo>
                  <a:lnTo>
                    <a:pt x="293" y="110"/>
                  </a:lnTo>
                  <a:lnTo>
                    <a:pt x="292" y="110"/>
                  </a:lnTo>
                  <a:lnTo>
                    <a:pt x="291" y="109"/>
                  </a:lnTo>
                  <a:lnTo>
                    <a:pt x="291" y="108"/>
                  </a:lnTo>
                  <a:lnTo>
                    <a:pt x="291" y="109"/>
                  </a:lnTo>
                  <a:lnTo>
                    <a:pt x="291" y="110"/>
                  </a:lnTo>
                  <a:lnTo>
                    <a:pt x="290" y="110"/>
                  </a:lnTo>
                  <a:lnTo>
                    <a:pt x="290" y="109"/>
                  </a:lnTo>
                  <a:lnTo>
                    <a:pt x="289" y="109"/>
                  </a:lnTo>
                  <a:lnTo>
                    <a:pt x="289" y="110"/>
                  </a:lnTo>
                  <a:lnTo>
                    <a:pt x="289" y="109"/>
                  </a:lnTo>
                  <a:lnTo>
                    <a:pt x="289" y="110"/>
                  </a:lnTo>
                  <a:lnTo>
                    <a:pt x="290" y="110"/>
                  </a:lnTo>
                  <a:lnTo>
                    <a:pt x="290" y="111"/>
                  </a:lnTo>
                  <a:lnTo>
                    <a:pt x="291" y="110"/>
                  </a:lnTo>
                  <a:lnTo>
                    <a:pt x="291" y="111"/>
                  </a:lnTo>
                  <a:lnTo>
                    <a:pt x="292" y="111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3" y="113"/>
                  </a:lnTo>
                  <a:lnTo>
                    <a:pt x="294" y="113"/>
                  </a:lnTo>
                  <a:lnTo>
                    <a:pt x="294" y="114"/>
                  </a:lnTo>
                  <a:lnTo>
                    <a:pt x="295" y="114"/>
                  </a:lnTo>
                  <a:lnTo>
                    <a:pt x="295" y="115"/>
                  </a:lnTo>
                  <a:lnTo>
                    <a:pt x="296" y="115"/>
                  </a:lnTo>
                  <a:lnTo>
                    <a:pt x="296" y="116"/>
                  </a:lnTo>
                  <a:lnTo>
                    <a:pt x="295" y="117"/>
                  </a:lnTo>
                  <a:lnTo>
                    <a:pt x="294" y="117"/>
                  </a:lnTo>
                  <a:lnTo>
                    <a:pt x="294" y="118"/>
                  </a:lnTo>
                  <a:lnTo>
                    <a:pt x="293" y="118"/>
                  </a:lnTo>
                  <a:lnTo>
                    <a:pt x="293" y="119"/>
                  </a:lnTo>
                  <a:lnTo>
                    <a:pt x="292" y="119"/>
                  </a:lnTo>
                  <a:lnTo>
                    <a:pt x="292" y="120"/>
                  </a:lnTo>
                  <a:lnTo>
                    <a:pt x="293" y="120"/>
                  </a:lnTo>
                  <a:lnTo>
                    <a:pt x="292" y="120"/>
                  </a:lnTo>
                  <a:lnTo>
                    <a:pt x="293" y="120"/>
                  </a:lnTo>
                  <a:lnTo>
                    <a:pt x="293" y="121"/>
                  </a:lnTo>
                  <a:lnTo>
                    <a:pt x="293" y="120"/>
                  </a:lnTo>
                  <a:lnTo>
                    <a:pt x="293" y="121"/>
                  </a:lnTo>
                  <a:lnTo>
                    <a:pt x="294" y="121"/>
                  </a:lnTo>
                  <a:lnTo>
                    <a:pt x="294" y="122"/>
                  </a:lnTo>
                  <a:lnTo>
                    <a:pt x="294" y="123"/>
                  </a:lnTo>
                  <a:lnTo>
                    <a:pt x="293" y="123"/>
                  </a:lnTo>
                  <a:lnTo>
                    <a:pt x="294" y="123"/>
                  </a:lnTo>
                  <a:lnTo>
                    <a:pt x="293" y="123"/>
                  </a:lnTo>
                  <a:lnTo>
                    <a:pt x="294" y="123"/>
                  </a:lnTo>
                  <a:lnTo>
                    <a:pt x="294" y="124"/>
                  </a:lnTo>
                  <a:lnTo>
                    <a:pt x="295" y="124"/>
                  </a:lnTo>
                  <a:lnTo>
                    <a:pt x="295" y="125"/>
                  </a:lnTo>
                  <a:lnTo>
                    <a:pt x="296" y="125"/>
                  </a:lnTo>
                  <a:lnTo>
                    <a:pt x="296" y="126"/>
                  </a:lnTo>
                  <a:lnTo>
                    <a:pt x="295" y="126"/>
                  </a:lnTo>
                  <a:lnTo>
                    <a:pt x="295" y="127"/>
                  </a:lnTo>
                  <a:lnTo>
                    <a:pt x="295" y="128"/>
                  </a:lnTo>
                  <a:lnTo>
                    <a:pt x="295" y="129"/>
                  </a:lnTo>
                  <a:lnTo>
                    <a:pt x="295" y="128"/>
                  </a:lnTo>
                  <a:lnTo>
                    <a:pt x="295" y="129"/>
                  </a:lnTo>
                  <a:lnTo>
                    <a:pt x="294" y="129"/>
                  </a:lnTo>
                  <a:lnTo>
                    <a:pt x="294" y="130"/>
                  </a:lnTo>
                  <a:lnTo>
                    <a:pt x="294" y="131"/>
                  </a:lnTo>
                  <a:lnTo>
                    <a:pt x="293" y="131"/>
                  </a:lnTo>
                  <a:lnTo>
                    <a:pt x="292" y="131"/>
                  </a:lnTo>
                  <a:lnTo>
                    <a:pt x="292" y="132"/>
                  </a:lnTo>
                  <a:lnTo>
                    <a:pt x="291" y="132"/>
                  </a:lnTo>
                  <a:lnTo>
                    <a:pt x="291" y="133"/>
                  </a:lnTo>
                  <a:lnTo>
                    <a:pt x="290" y="133"/>
                  </a:lnTo>
                  <a:lnTo>
                    <a:pt x="290" y="134"/>
                  </a:lnTo>
                  <a:lnTo>
                    <a:pt x="290" y="135"/>
                  </a:lnTo>
                  <a:lnTo>
                    <a:pt x="289" y="135"/>
                  </a:lnTo>
                  <a:lnTo>
                    <a:pt x="288" y="135"/>
                  </a:lnTo>
                  <a:lnTo>
                    <a:pt x="286" y="135"/>
                  </a:lnTo>
                  <a:lnTo>
                    <a:pt x="285" y="134"/>
                  </a:lnTo>
                  <a:lnTo>
                    <a:pt x="285" y="135"/>
                  </a:lnTo>
                  <a:lnTo>
                    <a:pt x="284" y="135"/>
                  </a:lnTo>
                  <a:lnTo>
                    <a:pt x="283" y="135"/>
                  </a:lnTo>
                  <a:lnTo>
                    <a:pt x="283" y="136"/>
                  </a:lnTo>
                  <a:lnTo>
                    <a:pt x="283" y="137"/>
                  </a:lnTo>
                  <a:lnTo>
                    <a:pt x="282" y="137"/>
                  </a:lnTo>
                  <a:lnTo>
                    <a:pt x="281" y="137"/>
                  </a:lnTo>
                  <a:lnTo>
                    <a:pt x="281" y="136"/>
                  </a:lnTo>
                  <a:lnTo>
                    <a:pt x="281" y="135"/>
                  </a:lnTo>
                  <a:lnTo>
                    <a:pt x="280" y="135"/>
                  </a:lnTo>
                  <a:lnTo>
                    <a:pt x="280" y="134"/>
                  </a:lnTo>
                  <a:lnTo>
                    <a:pt x="279" y="134"/>
                  </a:lnTo>
                  <a:lnTo>
                    <a:pt x="278" y="134"/>
                  </a:lnTo>
                  <a:lnTo>
                    <a:pt x="277" y="134"/>
                  </a:lnTo>
                  <a:lnTo>
                    <a:pt x="276" y="134"/>
                  </a:lnTo>
                  <a:lnTo>
                    <a:pt x="276" y="133"/>
                  </a:lnTo>
                  <a:lnTo>
                    <a:pt x="275" y="133"/>
                  </a:lnTo>
                  <a:lnTo>
                    <a:pt x="276" y="134"/>
                  </a:lnTo>
                  <a:lnTo>
                    <a:pt x="277" y="134"/>
                  </a:lnTo>
                  <a:lnTo>
                    <a:pt x="278" y="134"/>
                  </a:lnTo>
                  <a:lnTo>
                    <a:pt x="279" y="134"/>
                  </a:lnTo>
                  <a:lnTo>
                    <a:pt x="279" y="135"/>
                  </a:lnTo>
                  <a:lnTo>
                    <a:pt x="280" y="135"/>
                  </a:lnTo>
                  <a:lnTo>
                    <a:pt x="280" y="136"/>
                  </a:lnTo>
                  <a:lnTo>
                    <a:pt x="280" y="137"/>
                  </a:lnTo>
                  <a:lnTo>
                    <a:pt x="281" y="137"/>
                  </a:lnTo>
                  <a:lnTo>
                    <a:pt x="281" y="138"/>
                  </a:lnTo>
                  <a:lnTo>
                    <a:pt x="282" y="138"/>
                  </a:lnTo>
                  <a:lnTo>
                    <a:pt x="283" y="138"/>
                  </a:lnTo>
                  <a:lnTo>
                    <a:pt x="284" y="138"/>
                  </a:lnTo>
                  <a:lnTo>
                    <a:pt x="284" y="137"/>
                  </a:lnTo>
                  <a:lnTo>
                    <a:pt x="284" y="138"/>
                  </a:lnTo>
                  <a:lnTo>
                    <a:pt x="285" y="138"/>
                  </a:lnTo>
                  <a:lnTo>
                    <a:pt x="285" y="139"/>
                  </a:lnTo>
                  <a:lnTo>
                    <a:pt x="286" y="139"/>
                  </a:lnTo>
                  <a:lnTo>
                    <a:pt x="288" y="139"/>
                  </a:lnTo>
                  <a:lnTo>
                    <a:pt x="286" y="139"/>
                  </a:lnTo>
                  <a:lnTo>
                    <a:pt x="288" y="139"/>
                  </a:lnTo>
                  <a:lnTo>
                    <a:pt x="289" y="139"/>
                  </a:lnTo>
                  <a:lnTo>
                    <a:pt x="289" y="140"/>
                  </a:lnTo>
                  <a:lnTo>
                    <a:pt x="290" y="140"/>
                  </a:lnTo>
                  <a:lnTo>
                    <a:pt x="291" y="139"/>
                  </a:lnTo>
                  <a:lnTo>
                    <a:pt x="290" y="140"/>
                  </a:lnTo>
                  <a:lnTo>
                    <a:pt x="291" y="139"/>
                  </a:lnTo>
                  <a:lnTo>
                    <a:pt x="292" y="139"/>
                  </a:lnTo>
                  <a:lnTo>
                    <a:pt x="292" y="138"/>
                  </a:lnTo>
                  <a:lnTo>
                    <a:pt x="293" y="138"/>
                  </a:lnTo>
                  <a:lnTo>
                    <a:pt x="294" y="138"/>
                  </a:lnTo>
                  <a:lnTo>
                    <a:pt x="294" y="139"/>
                  </a:lnTo>
                  <a:lnTo>
                    <a:pt x="295" y="139"/>
                  </a:lnTo>
                  <a:lnTo>
                    <a:pt x="295" y="140"/>
                  </a:lnTo>
                  <a:lnTo>
                    <a:pt x="294" y="140"/>
                  </a:lnTo>
                  <a:lnTo>
                    <a:pt x="295" y="140"/>
                  </a:lnTo>
                  <a:lnTo>
                    <a:pt x="294" y="140"/>
                  </a:lnTo>
                  <a:lnTo>
                    <a:pt x="294" y="141"/>
                  </a:lnTo>
                  <a:lnTo>
                    <a:pt x="293" y="141"/>
                  </a:lnTo>
                  <a:lnTo>
                    <a:pt x="292" y="141"/>
                  </a:lnTo>
                  <a:lnTo>
                    <a:pt x="292" y="142"/>
                  </a:lnTo>
                  <a:lnTo>
                    <a:pt x="291" y="142"/>
                  </a:lnTo>
                  <a:lnTo>
                    <a:pt x="290" y="142"/>
                  </a:lnTo>
                  <a:lnTo>
                    <a:pt x="289" y="142"/>
                  </a:lnTo>
                  <a:lnTo>
                    <a:pt x="289" y="143"/>
                  </a:lnTo>
                  <a:lnTo>
                    <a:pt x="288" y="143"/>
                  </a:lnTo>
                  <a:lnTo>
                    <a:pt x="286" y="143"/>
                  </a:lnTo>
                  <a:lnTo>
                    <a:pt x="285" y="144"/>
                  </a:lnTo>
                  <a:lnTo>
                    <a:pt x="284" y="144"/>
                  </a:lnTo>
                  <a:lnTo>
                    <a:pt x="283" y="144"/>
                  </a:lnTo>
                  <a:lnTo>
                    <a:pt x="283" y="145"/>
                  </a:lnTo>
                  <a:lnTo>
                    <a:pt x="282" y="145"/>
                  </a:lnTo>
                  <a:lnTo>
                    <a:pt x="282" y="146"/>
                  </a:lnTo>
                  <a:lnTo>
                    <a:pt x="281" y="146"/>
                  </a:lnTo>
                  <a:lnTo>
                    <a:pt x="281" y="147"/>
                  </a:lnTo>
                  <a:lnTo>
                    <a:pt x="280" y="147"/>
                  </a:lnTo>
                  <a:lnTo>
                    <a:pt x="279" y="147"/>
                  </a:lnTo>
                  <a:lnTo>
                    <a:pt x="280" y="147"/>
                  </a:lnTo>
                  <a:lnTo>
                    <a:pt x="280" y="148"/>
                  </a:lnTo>
                  <a:lnTo>
                    <a:pt x="281" y="148"/>
                  </a:lnTo>
                  <a:lnTo>
                    <a:pt x="280" y="148"/>
                  </a:lnTo>
                  <a:lnTo>
                    <a:pt x="281" y="148"/>
                  </a:lnTo>
                  <a:lnTo>
                    <a:pt x="280" y="148"/>
                  </a:lnTo>
                  <a:lnTo>
                    <a:pt x="280" y="149"/>
                  </a:lnTo>
                  <a:lnTo>
                    <a:pt x="280" y="150"/>
                  </a:lnTo>
                  <a:lnTo>
                    <a:pt x="281" y="151"/>
                  </a:lnTo>
                  <a:lnTo>
                    <a:pt x="280" y="151"/>
                  </a:lnTo>
                  <a:lnTo>
                    <a:pt x="281" y="151"/>
                  </a:lnTo>
                  <a:lnTo>
                    <a:pt x="280" y="151"/>
                  </a:lnTo>
                  <a:lnTo>
                    <a:pt x="280" y="152"/>
                  </a:lnTo>
                  <a:lnTo>
                    <a:pt x="281" y="152"/>
                  </a:lnTo>
                  <a:lnTo>
                    <a:pt x="281" y="153"/>
                  </a:lnTo>
                  <a:lnTo>
                    <a:pt x="282" y="153"/>
                  </a:lnTo>
                  <a:lnTo>
                    <a:pt x="282" y="152"/>
                  </a:lnTo>
                  <a:lnTo>
                    <a:pt x="283" y="152"/>
                  </a:lnTo>
                  <a:lnTo>
                    <a:pt x="283" y="151"/>
                  </a:lnTo>
                  <a:lnTo>
                    <a:pt x="284" y="151"/>
                  </a:lnTo>
                  <a:lnTo>
                    <a:pt x="284" y="150"/>
                  </a:lnTo>
                  <a:lnTo>
                    <a:pt x="283" y="150"/>
                  </a:lnTo>
                  <a:lnTo>
                    <a:pt x="282" y="150"/>
                  </a:lnTo>
                  <a:lnTo>
                    <a:pt x="283" y="150"/>
                  </a:lnTo>
                  <a:lnTo>
                    <a:pt x="283" y="149"/>
                  </a:lnTo>
                  <a:lnTo>
                    <a:pt x="284" y="149"/>
                  </a:lnTo>
                  <a:lnTo>
                    <a:pt x="285" y="148"/>
                  </a:lnTo>
                  <a:lnTo>
                    <a:pt x="286" y="148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8" y="148"/>
                  </a:lnTo>
                  <a:lnTo>
                    <a:pt x="289" y="148"/>
                  </a:lnTo>
                  <a:lnTo>
                    <a:pt x="289" y="147"/>
                  </a:lnTo>
                  <a:lnTo>
                    <a:pt x="290" y="147"/>
                  </a:lnTo>
                  <a:lnTo>
                    <a:pt x="291" y="147"/>
                  </a:lnTo>
                  <a:lnTo>
                    <a:pt x="292" y="148"/>
                  </a:lnTo>
                  <a:lnTo>
                    <a:pt x="293" y="148"/>
                  </a:lnTo>
                  <a:lnTo>
                    <a:pt x="293" y="149"/>
                  </a:lnTo>
                  <a:lnTo>
                    <a:pt x="293" y="150"/>
                  </a:lnTo>
                  <a:lnTo>
                    <a:pt x="294" y="149"/>
                  </a:lnTo>
                  <a:lnTo>
                    <a:pt x="294" y="148"/>
                  </a:lnTo>
                  <a:lnTo>
                    <a:pt x="294" y="147"/>
                  </a:lnTo>
                  <a:lnTo>
                    <a:pt x="295" y="147"/>
                  </a:lnTo>
                  <a:lnTo>
                    <a:pt x="295" y="146"/>
                  </a:lnTo>
                  <a:lnTo>
                    <a:pt x="296" y="146"/>
                  </a:lnTo>
                  <a:lnTo>
                    <a:pt x="297" y="146"/>
                  </a:lnTo>
                  <a:lnTo>
                    <a:pt x="297" y="147"/>
                  </a:lnTo>
                  <a:lnTo>
                    <a:pt x="298" y="147"/>
                  </a:lnTo>
                  <a:lnTo>
                    <a:pt x="297" y="147"/>
                  </a:lnTo>
                  <a:lnTo>
                    <a:pt x="298" y="146"/>
                  </a:lnTo>
                  <a:lnTo>
                    <a:pt x="299" y="146"/>
                  </a:lnTo>
                  <a:lnTo>
                    <a:pt x="300" y="146"/>
                  </a:lnTo>
                  <a:lnTo>
                    <a:pt x="301" y="146"/>
                  </a:lnTo>
                  <a:lnTo>
                    <a:pt x="302" y="146"/>
                  </a:lnTo>
                  <a:lnTo>
                    <a:pt x="301" y="146"/>
                  </a:lnTo>
                  <a:lnTo>
                    <a:pt x="302" y="146"/>
                  </a:lnTo>
                  <a:lnTo>
                    <a:pt x="303" y="146"/>
                  </a:lnTo>
                  <a:lnTo>
                    <a:pt x="303" y="145"/>
                  </a:lnTo>
                  <a:lnTo>
                    <a:pt x="304" y="145"/>
                  </a:lnTo>
                  <a:lnTo>
                    <a:pt x="304" y="146"/>
                  </a:lnTo>
                  <a:lnTo>
                    <a:pt x="305" y="146"/>
                  </a:lnTo>
                  <a:lnTo>
                    <a:pt x="306" y="147"/>
                  </a:lnTo>
                  <a:lnTo>
                    <a:pt x="306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6" y="149"/>
                  </a:lnTo>
                  <a:lnTo>
                    <a:pt x="306" y="150"/>
                  </a:lnTo>
                  <a:lnTo>
                    <a:pt x="305" y="150"/>
                  </a:lnTo>
                  <a:lnTo>
                    <a:pt x="304" y="151"/>
                  </a:lnTo>
                  <a:lnTo>
                    <a:pt x="303" y="151"/>
                  </a:lnTo>
                  <a:lnTo>
                    <a:pt x="302" y="152"/>
                  </a:lnTo>
                  <a:lnTo>
                    <a:pt x="301" y="152"/>
                  </a:lnTo>
                  <a:lnTo>
                    <a:pt x="301" y="153"/>
                  </a:lnTo>
                  <a:lnTo>
                    <a:pt x="300" y="153"/>
                  </a:lnTo>
                  <a:lnTo>
                    <a:pt x="299" y="154"/>
                  </a:lnTo>
                  <a:lnTo>
                    <a:pt x="298" y="155"/>
                  </a:lnTo>
                  <a:lnTo>
                    <a:pt x="298" y="156"/>
                  </a:lnTo>
                  <a:lnTo>
                    <a:pt x="297" y="156"/>
                  </a:lnTo>
                  <a:lnTo>
                    <a:pt x="298" y="156"/>
                  </a:lnTo>
                  <a:lnTo>
                    <a:pt x="297" y="156"/>
                  </a:lnTo>
                  <a:lnTo>
                    <a:pt x="297" y="157"/>
                  </a:lnTo>
                  <a:lnTo>
                    <a:pt x="297" y="158"/>
                  </a:lnTo>
                  <a:lnTo>
                    <a:pt x="296" y="159"/>
                  </a:lnTo>
                  <a:lnTo>
                    <a:pt x="296" y="160"/>
                  </a:lnTo>
                  <a:lnTo>
                    <a:pt x="296" y="161"/>
                  </a:lnTo>
                  <a:lnTo>
                    <a:pt x="296" y="162"/>
                  </a:lnTo>
                  <a:lnTo>
                    <a:pt x="296" y="163"/>
                  </a:lnTo>
                  <a:lnTo>
                    <a:pt x="297" y="163"/>
                  </a:lnTo>
                  <a:lnTo>
                    <a:pt x="297" y="164"/>
                  </a:lnTo>
                  <a:lnTo>
                    <a:pt x="298" y="164"/>
                  </a:lnTo>
                  <a:lnTo>
                    <a:pt x="298" y="165"/>
                  </a:lnTo>
                  <a:lnTo>
                    <a:pt x="299" y="165"/>
                  </a:lnTo>
                  <a:lnTo>
                    <a:pt x="299" y="166"/>
                  </a:lnTo>
                  <a:lnTo>
                    <a:pt x="300" y="166"/>
                  </a:lnTo>
                  <a:lnTo>
                    <a:pt x="301" y="167"/>
                  </a:lnTo>
                  <a:lnTo>
                    <a:pt x="302" y="167"/>
                  </a:lnTo>
                  <a:lnTo>
                    <a:pt x="302" y="168"/>
                  </a:lnTo>
                  <a:lnTo>
                    <a:pt x="303" y="168"/>
                  </a:lnTo>
                  <a:lnTo>
                    <a:pt x="303" y="169"/>
                  </a:lnTo>
                  <a:lnTo>
                    <a:pt x="303" y="170"/>
                  </a:lnTo>
                  <a:lnTo>
                    <a:pt x="303" y="171"/>
                  </a:lnTo>
                  <a:lnTo>
                    <a:pt x="303" y="172"/>
                  </a:lnTo>
                  <a:lnTo>
                    <a:pt x="302" y="172"/>
                  </a:lnTo>
                  <a:lnTo>
                    <a:pt x="300" y="172"/>
                  </a:lnTo>
                  <a:lnTo>
                    <a:pt x="300" y="173"/>
                  </a:lnTo>
                  <a:lnTo>
                    <a:pt x="300" y="174"/>
                  </a:lnTo>
                  <a:lnTo>
                    <a:pt x="300" y="177"/>
                  </a:lnTo>
                  <a:lnTo>
                    <a:pt x="300" y="178"/>
                  </a:lnTo>
                  <a:lnTo>
                    <a:pt x="300" y="177"/>
                  </a:lnTo>
                  <a:lnTo>
                    <a:pt x="300" y="178"/>
                  </a:lnTo>
                  <a:lnTo>
                    <a:pt x="299" y="179"/>
                  </a:lnTo>
                  <a:lnTo>
                    <a:pt x="299" y="180"/>
                  </a:lnTo>
                  <a:lnTo>
                    <a:pt x="299" y="181"/>
                  </a:lnTo>
                  <a:lnTo>
                    <a:pt x="299" y="180"/>
                  </a:lnTo>
                  <a:lnTo>
                    <a:pt x="299" y="181"/>
                  </a:lnTo>
                  <a:lnTo>
                    <a:pt x="298" y="181"/>
                  </a:lnTo>
                  <a:lnTo>
                    <a:pt x="298" y="182"/>
                  </a:lnTo>
                  <a:lnTo>
                    <a:pt x="298" y="183"/>
                  </a:lnTo>
                  <a:lnTo>
                    <a:pt x="297" y="183"/>
                  </a:lnTo>
                  <a:lnTo>
                    <a:pt x="296" y="184"/>
                  </a:lnTo>
                  <a:lnTo>
                    <a:pt x="295" y="184"/>
                  </a:lnTo>
                  <a:lnTo>
                    <a:pt x="294" y="185"/>
                  </a:lnTo>
                  <a:lnTo>
                    <a:pt x="294" y="184"/>
                  </a:lnTo>
                  <a:lnTo>
                    <a:pt x="293" y="184"/>
                  </a:lnTo>
                  <a:lnTo>
                    <a:pt x="292" y="185"/>
                  </a:lnTo>
                  <a:lnTo>
                    <a:pt x="291" y="185"/>
                  </a:lnTo>
                  <a:lnTo>
                    <a:pt x="290" y="185"/>
                  </a:lnTo>
                  <a:lnTo>
                    <a:pt x="289" y="185"/>
                  </a:lnTo>
                  <a:lnTo>
                    <a:pt x="289" y="184"/>
                  </a:lnTo>
                  <a:lnTo>
                    <a:pt x="288" y="184"/>
                  </a:lnTo>
                  <a:lnTo>
                    <a:pt x="288" y="183"/>
                  </a:lnTo>
                  <a:lnTo>
                    <a:pt x="288" y="182"/>
                  </a:lnTo>
                  <a:lnTo>
                    <a:pt x="288" y="181"/>
                  </a:lnTo>
                  <a:lnTo>
                    <a:pt x="286" y="181"/>
                  </a:lnTo>
                  <a:lnTo>
                    <a:pt x="286" y="180"/>
                  </a:lnTo>
                  <a:lnTo>
                    <a:pt x="285" y="179"/>
                  </a:lnTo>
                  <a:lnTo>
                    <a:pt x="284" y="178"/>
                  </a:lnTo>
                  <a:lnTo>
                    <a:pt x="284" y="179"/>
                  </a:lnTo>
                  <a:lnTo>
                    <a:pt x="283" y="179"/>
                  </a:lnTo>
                  <a:lnTo>
                    <a:pt x="282" y="179"/>
                  </a:lnTo>
                  <a:lnTo>
                    <a:pt x="281" y="180"/>
                  </a:lnTo>
                  <a:lnTo>
                    <a:pt x="280" y="181"/>
                  </a:lnTo>
                  <a:lnTo>
                    <a:pt x="280" y="182"/>
                  </a:lnTo>
                  <a:lnTo>
                    <a:pt x="279" y="182"/>
                  </a:lnTo>
                  <a:lnTo>
                    <a:pt x="279" y="183"/>
                  </a:lnTo>
                  <a:lnTo>
                    <a:pt x="278" y="183"/>
                  </a:lnTo>
                  <a:lnTo>
                    <a:pt x="277" y="183"/>
                  </a:lnTo>
                  <a:lnTo>
                    <a:pt x="276" y="183"/>
                  </a:lnTo>
                  <a:lnTo>
                    <a:pt x="276" y="184"/>
                  </a:lnTo>
                  <a:lnTo>
                    <a:pt x="275" y="184"/>
                  </a:lnTo>
                  <a:lnTo>
                    <a:pt x="275" y="185"/>
                  </a:lnTo>
                  <a:lnTo>
                    <a:pt x="274" y="185"/>
                  </a:lnTo>
                  <a:lnTo>
                    <a:pt x="273" y="186"/>
                  </a:lnTo>
                  <a:lnTo>
                    <a:pt x="274" y="187"/>
                  </a:lnTo>
                  <a:lnTo>
                    <a:pt x="273" y="188"/>
                  </a:lnTo>
                  <a:lnTo>
                    <a:pt x="273" y="187"/>
                  </a:lnTo>
                  <a:lnTo>
                    <a:pt x="272" y="187"/>
                  </a:lnTo>
                  <a:lnTo>
                    <a:pt x="272" y="188"/>
                  </a:lnTo>
                  <a:lnTo>
                    <a:pt x="271" y="188"/>
                  </a:lnTo>
                  <a:lnTo>
                    <a:pt x="271" y="187"/>
                  </a:lnTo>
                  <a:lnTo>
                    <a:pt x="270" y="186"/>
                  </a:lnTo>
                  <a:lnTo>
                    <a:pt x="270" y="185"/>
                  </a:lnTo>
                  <a:lnTo>
                    <a:pt x="270" y="184"/>
                  </a:lnTo>
                  <a:lnTo>
                    <a:pt x="269" y="184"/>
                  </a:lnTo>
                  <a:lnTo>
                    <a:pt x="268" y="185"/>
                  </a:lnTo>
                  <a:lnTo>
                    <a:pt x="268" y="186"/>
                  </a:lnTo>
                  <a:lnTo>
                    <a:pt x="269" y="186"/>
                  </a:lnTo>
                  <a:lnTo>
                    <a:pt x="269" y="187"/>
                  </a:lnTo>
                  <a:lnTo>
                    <a:pt x="270" y="187"/>
                  </a:lnTo>
                  <a:lnTo>
                    <a:pt x="270" y="188"/>
                  </a:lnTo>
                  <a:lnTo>
                    <a:pt x="269" y="188"/>
                  </a:lnTo>
                  <a:lnTo>
                    <a:pt x="268" y="189"/>
                  </a:lnTo>
                  <a:lnTo>
                    <a:pt x="267" y="189"/>
                  </a:lnTo>
                  <a:lnTo>
                    <a:pt x="267" y="190"/>
                  </a:lnTo>
                  <a:lnTo>
                    <a:pt x="266" y="190"/>
                  </a:lnTo>
                  <a:lnTo>
                    <a:pt x="265" y="191"/>
                  </a:lnTo>
                  <a:lnTo>
                    <a:pt x="264" y="191"/>
                  </a:lnTo>
                  <a:lnTo>
                    <a:pt x="263" y="191"/>
                  </a:lnTo>
                  <a:lnTo>
                    <a:pt x="262" y="191"/>
                  </a:lnTo>
                  <a:lnTo>
                    <a:pt x="261" y="191"/>
                  </a:lnTo>
                  <a:lnTo>
                    <a:pt x="260" y="191"/>
                  </a:lnTo>
                  <a:lnTo>
                    <a:pt x="259" y="191"/>
                  </a:lnTo>
                  <a:lnTo>
                    <a:pt x="258" y="191"/>
                  </a:lnTo>
                  <a:lnTo>
                    <a:pt x="257" y="191"/>
                  </a:lnTo>
                  <a:lnTo>
                    <a:pt x="257" y="192"/>
                  </a:lnTo>
                  <a:lnTo>
                    <a:pt x="256" y="191"/>
                  </a:lnTo>
                  <a:lnTo>
                    <a:pt x="256" y="192"/>
                  </a:lnTo>
                  <a:lnTo>
                    <a:pt x="255" y="192"/>
                  </a:lnTo>
                  <a:lnTo>
                    <a:pt x="255" y="191"/>
                  </a:lnTo>
                  <a:lnTo>
                    <a:pt x="254" y="191"/>
                  </a:lnTo>
                  <a:lnTo>
                    <a:pt x="253" y="191"/>
                  </a:lnTo>
                  <a:lnTo>
                    <a:pt x="253" y="192"/>
                  </a:lnTo>
                  <a:lnTo>
                    <a:pt x="253" y="191"/>
                  </a:lnTo>
                  <a:lnTo>
                    <a:pt x="253" y="192"/>
                  </a:lnTo>
                  <a:lnTo>
                    <a:pt x="252" y="192"/>
                  </a:lnTo>
                  <a:lnTo>
                    <a:pt x="251" y="192"/>
                  </a:lnTo>
                  <a:lnTo>
                    <a:pt x="251" y="193"/>
                  </a:lnTo>
                  <a:lnTo>
                    <a:pt x="250" y="193"/>
                  </a:lnTo>
                  <a:lnTo>
                    <a:pt x="250" y="192"/>
                  </a:lnTo>
                  <a:lnTo>
                    <a:pt x="249" y="193"/>
                  </a:lnTo>
                  <a:lnTo>
                    <a:pt x="248" y="193"/>
                  </a:lnTo>
                  <a:lnTo>
                    <a:pt x="248" y="194"/>
                  </a:lnTo>
                  <a:lnTo>
                    <a:pt x="248" y="195"/>
                  </a:lnTo>
                  <a:lnTo>
                    <a:pt x="249" y="195"/>
                  </a:lnTo>
                  <a:lnTo>
                    <a:pt x="250" y="195"/>
                  </a:lnTo>
                  <a:lnTo>
                    <a:pt x="249" y="195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50" y="195"/>
                  </a:lnTo>
                  <a:lnTo>
                    <a:pt x="250" y="196"/>
                  </a:lnTo>
                  <a:lnTo>
                    <a:pt x="249" y="196"/>
                  </a:lnTo>
                  <a:lnTo>
                    <a:pt x="249" y="195"/>
                  </a:lnTo>
                  <a:lnTo>
                    <a:pt x="249" y="196"/>
                  </a:lnTo>
                  <a:lnTo>
                    <a:pt x="248" y="197"/>
                  </a:lnTo>
                  <a:lnTo>
                    <a:pt x="248" y="198"/>
                  </a:lnTo>
                  <a:lnTo>
                    <a:pt x="247" y="198"/>
                  </a:lnTo>
                  <a:lnTo>
                    <a:pt x="247" y="199"/>
                  </a:lnTo>
                  <a:lnTo>
                    <a:pt x="247" y="200"/>
                  </a:lnTo>
                  <a:lnTo>
                    <a:pt x="246" y="200"/>
                  </a:lnTo>
                  <a:lnTo>
                    <a:pt x="246" y="201"/>
                  </a:lnTo>
                  <a:lnTo>
                    <a:pt x="245" y="201"/>
                  </a:lnTo>
                  <a:lnTo>
                    <a:pt x="245" y="202"/>
                  </a:lnTo>
                  <a:lnTo>
                    <a:pt x="245" y="203"/>
                  </a:lnTo>
                  <a:lnTo>
                    <a:pt x="245" y="204"/>
                  </a:lnTo>
                  <a:lnTo>
                    <a:pt x="246" y="205"/>
                  </a:lnTo>
                  <a:lnTo>
                    <a:pt x="246" y="206"/>
                  </a:lnTo>
                  <a:lnTo>
                    <a:pt x="247" y="206"/>
                  </a:lnTo>
                  <a:lnTo>
                    <a:pt x="247" y="207"/>
                  </a:lnTo>
                  <a:lnTo>
                    <a:pt x="248" y="207"/>
                  </a:lnTo>
                  <a:lnTo>
                    <a:pt x="248" y="208"/>
                  </a:lnTo>
                  <a:lnTo>
                    <a:pt x="248" y="209"/>
                  </a:lnTo>
                  <a:lnTo>
                    <a:pt x="248" y="210"/>
                  </a:lnTo>
                  <a:lnTo>
                    <a:pt x="249" y="211"/>
                  </a:lnTo>
                  <a:lnTo>
                    <a:pt x="249" y="212"/>
                  </a:lnTo>
                  <a:lnTo>
                    <a:pt x="250" y="212"/>
                  </a:lnTo>
                  <a:lnTo>
                    <a:pt x="250" y="213"/>
                  </a:lnTo>
                  <a:lnTo>
                    <a:pt x="250" y="214"/>
                  </a:lnTo>
                  <a:lnTo>
                    <a:pt x="250" y="215"/>
                  </a:lnTo>
                  <a:lnTo>
                    <a:pt x="250" y="216"/>
                  </a:lnTo>
                  <a:lnTo>
                    <a:pt x="250" y="217"/>
                  </a:lnTo>
                  <a:lnTo>
                    <a:pt x="250" y="218"/>
                  </a:lnTo>
                  <a:lnTo>
                    <a:pt x="250" y="219"/>
                  </a:lnTo>
                  <a:lnTo>
                    <a:pt x="250" y="220"/>
                  </a:lnTo>
                  <a:lnTo>
                    <a:pt x="250" y="221"/>
                  </a:lnTo>
                  <a:lnTo>
                    <a:pt x="249" y="221"/>
                  </a:lnTo>
                  <a:lnTo>
                    <a:pt x="248" y="221"/>
                  </a:lnTo>
                  <a:lnTo>
                    <a:pt x="247" y="221"/>
                  </a:lnTo>
                  <a:lnTo>
                    <a:pt x="246" y="221"/>
                  </a:lnTo>
                  <a:lnTo>
                    <a:pt x="247" y="221"/>
                  </a:lnTo>
                  <a:lnTo>
                    <a:pt x="247" y="222"/>
                  </a:lnTo>
                  <a:lnTo>
                    <a:pt x="247" y="221"/>
                  </a:lnTo>
                  <a:close/>
                  <a:moveTo>
                    <a:pt x="291" y="109"/>
                  </a:moveTo>
                  <a:lnTo>
                    <a:pt x="291" y="108"/>
                  </a:lnTo>
                  <a:lnTo>
                    <a:pt x="291" y="109"/>
                  </a:lnTo>
                  <a:close/>
                  <a:moveTo>
                    <a:pt x="310" y="99"/>
                  </a:moveTo>
                  <a:lnTo>
                    <a:pt x="311" y="99"/>
                  </a:lnTo>
                  <a:lnTo>
                    <a:pt x="311" y="98"/>
                  </a:lnTo>
                  <a:lnTo>
                    <a:pt x="311" y="99"/>
                  </a:lnTo>
                  <a:lnTo>
                    <a:pt x="310" y="99"/>
                  </a:lnTo>
                  <a:close/>
                  <a:moveTo>
                    <a:pt x="282" y="146"/>
                  </a:moveTo>
                  <a:lnTo>
                    <a:pt x="282" y="145"/>
                  </a:lnTo>
                  <a:lnTo>
                    <a:pt x="282" y="146"/>
                  </a:lnTo>
                  <a:close/>
                  <a:moveTo>
                    <a:pt x="283" y="152"/>
                  </a:moveTo>
                  <a:lnTo>
                    <a:pt x="282" y="152"/>
                  </a:lnTo>
                  <a:lnTo>
                    <a:pt x="283" y="152"/>
                  </a:lnTo>
                  <a:close/>
                  <a:moveTo>
                    <a:pt x="280" y="182"/>
                  </a:moveTo>
                  <a:lnTo>
                    <a:pt x="280" y="181"/>
                  </a:lnTo>
                  <a:lnTo>
                    <a:pt x="280" y="182"/>
                  </a:lnTo>
                  <a:close/>
                  <a:moveTo>
                    <a:pt x="299" y="179"/>
                  </a:moveTo>
                  <a:lnTo>
                    <a:pt x="300" y="178"/>
                  </a:lnTo>
                  <a:lnTo>
                    <a:pt x="299" y="179"/>
                  </a:lnTo>
                  <a:close/>
                  <a:moveTo>
                    <a:pt x="289" y="148"/>
                  </a:moveTo>
                  <a:lnTo>
                    <a:pt x="289" y="147"/>
                  </a:lnTo>
                  <a:lnTo>
                    <a:pt x="289" y="148"/>
                  </a:lnTo>
                  <a:close/>
                  <a:moveTo>
                    <a:pt x="310" y="105"/>
                  </a:moveTo>
                  <a:lnTo>
                    <a:pt x="310" y="104"/>
                  </a:lnTo>
                  <a:lnTo>
                    <a:pt x="310" y="105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CE877010-FE38-8A5D-C9F2-7BC49C82F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0" y="2552701"/>
              <a:ext cx="476250" cy="601663"/>
            </a:xfrm>
            <a:custGeom>
              <a:avLst/>
              <a:gdLst>
                <a:gd name="T0" fmla="*/ 108 w 300"/>
                <a:gd name="T1" fmla="*/ 104 h 379"/>
                <a:gd name="T2" fmla="*/ 151 w 300"/>
                <a:gd name="T3" fmla="*/ 72 h 379"/>
                <a:gd name="T4" fmla="*/ 150 w 300"/>
                <a:gd name="T5" fmla="*/ 105 h 379"/>
                <a:gd name="T6" fmla="*/ 154 w 300"/>
                <a:gd name="T7" fmla="*/ 123 h 379"/>
                <a:gd name="T8" fmla="*/ 168 w 300"/>
                <a:gd name="T9" fmla="*/ 116 h 379"/>
                <a:gd name="T10" fmla="*/ 197 w 300"/>
                <a:gd name="T11" fmla="*/ 101 h 379"/>
                <a:gd name="T12" fmla="*/ 226 w 300"/>
                <a:gd name="T13" fmla="*/ 134 h 379"/>
                <a:gd name="T14" fmla="*/ 226 w 300"/>
                <a:gd name="T15" fmla="*/ 163 h 379"/>
                <a:gd name="T16" fmla="*/ 225 w 300"/>
                <a:gd name="T17" fmla="*/ 186 h 379"/>
                <a:gd name="T18" fmla="*/ 216 w 300"/>
                <a:gd name="T19" fmla="*/ 206 h 379"/>
                <a:gd name="T20" fmla="*/ 225 w 300"/>
                <a:gd name="T21" fmla="*/ 217 h 379"/>
                <a:gd name="T22" fmla="*/ 225 w 300"/>
                <a:gd name="T23" fmla="*/ 228 h 379"/>
                <a:gd name="T24" fmla="*/ 224 w 300"/>
                <a:gd name="T25" fmla="*/ 245 h 379"/>
                <a:gd name="T26" fmla="*/ 239 w 300"/>
                <a:gd name="T27" fmla="*/ 249 h 379"/>
                <a:gd name="T28" fmla="*/ 282 w 300"/>
                <a:gd name="T29" fmla="*/ 249 h 379"/>
                <a:gd name="T30" fmla="*/ 284 w 300"/>
                <a:gd name="T31" fmla="*/ 254 h 379"/>
                <a:gd name="T32" fmla="*/ 262 w 300"/>
                <a:gd name="T33" fmla="*/ 266 h 379"/>
                <a:gd name="T34" fmla="*/ 255 w 300"/>
                <a:gd name="T35" fmla="*/ 270 h 379"/>
                <a:gd name="T36" fmla="*/ 247 w 300"/>
                <a:gd name="T37" fmla="*/ 277 h 379"/>
                <a:gd name="T38" fmla="*/ 235 w 300"/>
                <a:gd name="T39" fmla="*/ 293 h 379"/>
                <a:gd name="T40" fmla="*/ 235 w 300"/>
                <a:gd name="T41" fmla="*/ 319 h 379"/>
                <a:gd name="T42" fmla="*/ 234 w 300"/>
                <a:gd name="T43" fmla="*/ 339 h 379"/>
                <a:gd name="T44" fmla="*/ 229 w 300"/>
                <a:gd name="T45" fmla="*/ 366 h 379"/>
                <a:gd name="T46" fmla="*/ 203 w 300"/>
                <a:gd name="T47" fmla="*/ 371 h 379"/>
                <a:gd name="T48" fmla="*/ 169 w 300"/>
                <a:gd name="T49" fmla="*/ 375 h 379"/>
                <a:gd name="T50" fmla="*/ 141 w 300"/>
                <a:gd name="T51" fmla="*/ 377 h 379"/>
                <a:gd name="T52" fmla="*/ 122 w 300"/>
                <a:gd name="T53" fmla="*/ 378 h 379"/>
                <a:gd name="T54" fmla="*/ 122 w 300"/>
                <a:gd name="T55" fmla="*/ 368 h 379"/>
                <a:gd name="T56" fmla="*/ 120 w 300"/>
                <a:gd name="T57" fmla="*/ 349 h 379"/>
                <a:gd name="T58" fmla="*/ 118 w 300"/>
                <a:gd name="T59" fmla="*/ 327 h 379"/>
                <a:gd name="T60" fmla="*/ 111 w 300"/>
                <a:gd name="T61" fmla="*/ 323 h 379"/>
                <a:gd name="T62" fmla="*/ 102 w 300"/>
                <a:gd name="T63" fmla="*/ 318 h 379"/>
                <a:gd name="T64" fmla="*/ 89 w 300"/>
                <a:gd name="T65" fmla="*/ 321 h 379"/>
                <a:gd name="T66" fmla="*/ 89 w 300"/>
                <a:gd name="T67" fmla="*/ 312 h 379"/>
                <a:gd name="T68" fmla="*/ 85 w 300"/>
                <a:gd name="T69" fmla="*/ 299 h 379"/>
                <a:gd name="T70" fmla="*/ 79 w 300"/>
                <a:gd name="T71" fmla="*/ 288 h 379"/>
                <a:gd name="T72" fmla="*/ 65 w 300"/>
                <a:gd name="T73" fmla="*/ 279 h 379"/>
                <a:gd name="T74" fmla="*/ 58 w 300"/>
                <a:gd name="T75" fmla="*/ 266 h 379"/>
                <a:gd name="T76" fmla="*/ 61 w 300"/>
                <a:gd name="T77" fmla="*/ 249 h 379"/>
                <a:gd name="T78" fmla="*/ 67 w 300"/>
                <a:gd name="T79" fmla="*/ 234 h 379"/>
                <a:gd name="T80" fmla="*/ 71 w 300"/>
                <a:gd name="T81" fmla="*/ 225 h 379"/>
                <a:gd name="T82" fmla="*/ 71 w 300"/>
                <a:gd name="T83" fmla="*/ 197 h 379"/>
                <a:gd name="T84" fmla="*/ 47 w 300"/>
                <a:gd name="T85" fmla="*/ 184 h 379"/>
                <a:gd name="T86" fmla="*/ 39 w 300"/>
                <a:gd name="T87" fmla="*/ 169 h 379"/>
                <a:gd name="T88" fmla="*/ 36 w 300"/>
                <a:gd name="T89" fmla="*/ 163 h 379"/>
                <a:gd name="T90" fmla="*/ 35 w 300"/>
                <a:gd name="T91" fmla="*/ 149 h 379"/>
                <a:gd name="T92" fmla="*/ 33 w 300"/>
                <a:gd name="T93" fmla="*/ 132 h 379"/>
                <a:gd name="T94" fmla="*/ 31 w 300"/>
                <a:gd name="T95" fmla="*/ 112 h 379"/>
                <a:gd name="T96" fmla="*/ 29 w 300"/>
                <a:gd name="T97" fmla="*/ 105 h 379"/>
                <a:gd name="T98" fmla="*/ 21 w 300"/>
                <a:gd name="T99" fmla="*/ 88 h 379"/>
                <a:gd name="T100" fmla="*/ 9 w 300"/>
                <a:gd name="T101" fmla="*/ 65 h 379"/>
                <a:gd name="T102" fmla="*/ 6 w 300"/>
                <a:gd name="T103" fmla="*/ 57 h 379"/>
                <a:gd name="T104" fmla="*/ 4 w 300"/>
                <a:gd name="T105" fmla="*/ 49 h 379"/>
                <a:gd name="T106" fmla="*/ 2 w 300"/>
                <a:gd name="T107" fmla="*/ 39 h 379"/>
                <a:gd name="T108" fmla="*/ 4 w 300"/>
                <a:gd name="T109" fmla="*/ 14 h 379"/>
                <a:gd name="T110" fmla="*/ 34 w 300"/>
                <a:gd name="T111" fmla="*/ 1 h 379"/>
                <a:gd name="T112" fmla="*/ 71 w 300"/>
                <a:gd name="T113" fmla="*/ 51 h 379"/>
                <a:gd name="T114" fmla="*/ 80 w 300"/>
                <a:gd name="T115" fmla="*/ 73 h 379"/>
                <a:gd name="T116" fmla="*/ 35 w 300"/>
                <a:gd name="T117" fmla="*/ 74 h 379"/>
                <a:gd name="T118" fmla="*/ 81 w 300"/>
                <a:gd name="T119" fmla="*/ 75 h 379"/>
                <a:gd name="T120" fmla="*/ 91 w 300"/>
                <a:gd name="T121" fmla="*/ 8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0" h="379">
                  <a:moveTo>
                    <a:pt x="102" y="100"/>
                  </a:moveTo>
                  <a:lnTo>
                    <a:pt x="99" y="100"/>
                  </a:lnTo>
                  <a:lnTo>
                    <a:pt x="102" y="100"/>
                  </a:lnTo>
                  <a:lnTo>
                    <a:pt x="108" y="104"/>
                  </a:lnTo>
                  <a:lnTo>
                    <a:pt x="102" y="100"/>
                  </a:lnTo>
                  <a:lnTo>
                    <a:pt x="103" y="100"/>
                  </a:lnTo>
                  <a:lnTo>
                    <a:pt x="103" y="101"/>
                  </a:lnTo>
                  <a:lnTo>
                    <a:pt x="108" y="104"/>
                  </a:lnTo>
                  <a:lnTo>
                    <a:pt x="108" y="97"/>
                  </a:lnTo>
                  <a:lnTo>
                    <a:pt x="108" y="72"/>
                  </a:lnTo>
                  <a:lnTo>
                    <a:pt x="109" y="72"/>
                  </a:lnTo>
                  <a:lnTo>
                    <a:pt x="111" y="72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135" y="72"/>
                  </a:lnTo>
                  <a:lnTo>
                    <a:pt x="151" y="72"/>
                  </a:lnTo>
                  <a:lnTo>
                    <a:pt x="151" y="87"/>
                  </a:lnTo>
                  <a:lnTo>
                    <a:pt x="151" y="90"/>
                  </a:lnTo>
                  <a:lnTo>
                    <a:pt x="151" y="94"/>
                  </a:lnTo>
                  <a:lnTo>
                    <a:pt x="151" y="95"/>
                  </a:lnTo>
                  <a:lnTo>
                    <a:pt x="151" y="97"/>
                  </a:lnTo>
                  <a:lnTo>
                    <a:pt x="151" y="98"/>
                  </a:lnTo>
                  <a:lnTo>
                    <a:pt x="150" y="102"/>
                  </a:lnTo>
                  <a:lnTo>
                    <a:pt x="150" y="105"/>
                  </a:lnTo>
                  <a:lnTo>
                    <a:pt x="148" y="114"/>
                  </a:lnTo>
                  <a:lnTo>
                    <a:pt x="147" y="121"/>
                  </a:lnTo>
                  <a:lnTo>
                    <a:pt x="146" y="126"/>
                  </a:lnTo>
                  <a:lnTo>
                    <a:pt x="146" y="127"/>
                  </a:lnTo>
                  <a:lnTo>
                    <a:pt x="147" y="127"/>
                  </a:lnTo>
                  <a:lnTo>
                    <a:pt x="149" y="126"/>
                  </a:lnTo>
                  <a:lnTo>
                    <a:pt x="152" y="124"/>
                  </a:lnTo>
                  <a:lnTo>
                    <a:pt x="154" y="123"/>
                  </a:lnTo>
                  <a:lnTo>
                    <a:pt x="155" y="123"/>
                  </a:lnTo>
                  <a:lnTo>
                    <a:pt x="157" y="122"/>
                  </a:lnTo>
                  <a:lnTo>
                    <a:pt x="157" y="121"/>
                  </a:lnTo>
                  <a:lnTo>
                    <a:pt x="158" y="121"/>
                  </a:lnTo>
                  <a:lnTo>
                    <a:pt x="160" y="120"/>
                  </a:lnTo>
                  <a:lnTo>
                    <a:pt x="163" y="119"/>
                  </a:lnTo>
                  <a:lnTo>
                    <a:pt x="166" y="117"/>
                  </a:lnTo>
                  <a:lnTo>
                    <a:pt x="168" y="116"/>
                  </a:lnTo>
                  <a:lnTo>
                    <a:pt x="169" y="116"/>
                  </a:lnTo>
                  <a:lnTo>
                    <a:pt x="172" y="114"/>
                  </a:lnTo>
                  <a:lnTo>
                    <a:pt x="175" y="112"/>
                  </a:lnTo>
                  <a:lnTo>
                    <a:pt x="178" y="110"/>
                  </a:lnTo>
                  <a:lnTo>
                    <a:pt x="182" y="108"/>
                  </a:lnTo>
                  <a:lnTo>
                    <a:pt x="191" y="104"/>
                  </a:lnTo>
                  <a:lnTo>
                    <a:pt x="194" y="102"/>
                  </a:lnTo>
                  <a:lnTo>
                    <a:pt x="197" y="101"/>
                  </a:lnTo>
                  <a:lnTo>
                    <a:pt x="204" y="97"/>
                  </a:lnTo>
                  <a:lnTo>
                    <a:pt x="208" y="96"/>
                  </a:lnTo>
                  <a:lnTo>
                    <a:pt x="218" y="91"/>
                  </a:lnTo>
                  <a:lnTo>
                    <a:pt x="223" y="89"/>
                  </a:lnTo>
                  <a:lnTo>
                    <a:pt x="226" y="87"/>
                  </a:lnTo>
                  <a:lnTo>
                    <a:pt x="226" y="131"/>
                  </a:lnTo>
                  <a:lnTo>
                    <a:pt x="226" y="87"/>
                  </a:lnTo>
                  <a:lnTo>
                    <a:pt x="226" y="134"/>
                  </a:lnTo>
                  <a:lnTo>
                    <a:pt x="226" y="154"/>
                  </a:lnTo>
                  <a:lnTo>
                    <a:pt x="226" y="134"/>
                  </a:lnTo>
                  <a:lnTo>
                    <a:pt x="226" y="149"/>
                  </a:lnTo>
                  <a:lnTo>
                    <a:pt x="226" y="154"/>
                  </a:lnTo>
                  <a:lnTo>
                    <a:pt x="226" y="157"/>
                  </a:lnTo>
                  <a:lnTo>
                    <a:pt x="226" y="159"/>
                  </a:lnTo>
                  <a:lnTo>
                    <a:pt x="226" y="162"/>
                  </a:lnTo>
                  <a:lnTo>
                    <a:pt x="226" y="163"/>
                  </a:lnTo>
                  <a:lnTo>
                    <a:pt x="226" y="166"/>
                  </a:lnTo>
                  <a:lnTo>
                    <a:pt x="226" y="172"/>
                  </a:lnTo>
                  <a:lnTo>
                    <a:pt x="226" y="176"/>
                  </a:lnTo>
                  <a:lnTo>
                    <a:pt x="226" y="180"/>
                  </a:lnTo>
                  <a:lnTo>
                    <a:pt x="226" y="182"/>
                  </a:lnTo>
                  <a:lnTo>
                    <a:pt x="226" y="183"/>
                  </a:lnTo>
                  <a:lnTo>
                    <a:pt x="225" y="184"/>
                  </a:lnTo>
                  <a:lnTo>
                    <a:pt x="225" y="186"/>
                  </a:lnTo>
                  <a:lnTo>
                    <a:pt x="225" y="187"/>
                  </a:lnTo>
                  <a:lnTo>
                    <a:pt x="225" y="190"/>
                  </a:lnTo>
                  <a:lnTo>
                    <a:pt x="216" y="190"/>
                  </a:lnTo>
                  <a:lnTo>
                    <a:pt x="216" y="191"/>
                  </a:lnTo>
                  <a:lnTo>
                    <a:pt x="216" y="198"/>
                  </a:lnTo>
                  <a:lnTo>
                    <a:pt x="216" y="202"/>
                  </a:lnTo>
                  <a:lnTo>
                    <a:pt x="216" y="203"/>
                  </a:lnTo>
                  <a:lnTo>
                    <a:pt x="216" y="206"/>
                  </a:lnTo>
                  <a:lnTo>
                    <a:pt x="216" y="209"/>
                  </a:lnTo>
                  <a:lnTo>
                    <a:pt x="216" y="210"/>
                  </a:lnTo>
                  <a:lnTo>
                    <a:pt x="214" y="217"/>
                  </a:lnTo>
                  <a:lnTo>
                    <a:pt x="216" y="217"/>
                  </a:lnTo>
                  <a:lnTo>
                    <a:pt x="218" y="217"/>
                  </a:lnTo>
                  <a:lnTo>
                    <a:pt x="220" y="217"/>
                  </a:lnTo>
                  <a:lnTo>
                    <a:pt x="224" y="217"/>
                  </a:lnTo>
                  <a:lnTo>
                    <a:pt x="225" y="217"/>
                  </a:lnTo>
                  <a:lnTo>
                    <a:pt x="225" y="218"/>
                  </a:lnTo>
                  <a:lnTo>
                    <a:pt x="225" y="219"/>
                  </a:lnTo>
                  <a:lnTo>
                    <a:pt x="225" y="220"/>
                  </a:lnTo>
                  <a:lnTo>
                    <a:pt x="225" y="221"/>
                  </a:lnTo>
                  <a:lnTo>
                    <a:pt x="225" y="222"/>
                  </a:lnTo>
                  <a:lnTo>
                    <a:pt x="225" y="224"/>
                  </a:lnTo>
                  <a:lnTo>
                    <a:pt x="225" y="226"/>
                  </a:lnTo>
                  <a:lnTo>
                    <a:pt x="225" y="228"/>
                  </a:lnTo>
                  <a:lnTo>
                    <a:pt x="225" y="231"/>
                  </a:lnTo>
                  <a:lnTo>
                    <a:pt x="225" y="235"/>
                  </a:lnTo>
                  <a:lnTo>
                    <a:pt x="225" y="236"/>
                  </a:lnTo>
                  <a:lnTo>
                    <a:pt x="224" y="238"/>
                  </a:lnTo>
                  <a:lnTo>
                    <a:pt x="224" y="239"/>
                  </a:lnTo>
                  <a:lnTo>
                    <a:pt x="224" y="245"/>
                  </a:lnTo>
                  <a:lnTo>
                    <a:pt x="225" y="245"/>
                  </a:lnTo>
                  <a:lnTo>
                    <a:pt x="224" y="245"/>
                  </a:lnTo>
                  <a:lnTo>
                    <a:pt x="230" y="241"/>
                  </a:lnTo>
                  <a:lnTo>
                    <a:pt x="232" y="241"/>
                  </a:lnTo>
                  <a:lnTo>
                    <a:pt x="234" y="241"/>
                  </a:lnTo>
                  <a:lnTo>
                    <a:pt x="235" y="241"/>
                  </a:lnTo>
                  <a:lnTo>
                    <a:pt x="235" y="243"/>
                  </a:lnTo>
                  <a:lnTo>
                    <a:pt x="235" y="247"/>
                  </a:lnTo>
                  <a:lnTo>
                    <a:pt x="235" y="249"/>
                  </a:lnTo>
                  <a:lnTo>
                    <a:pt x="239" y="249"/>
                  </a:lnTo>
                  <a:lnTo>
                    <a:pt x="257" y="249"/>
                  </a:lnTo>
                  <a:lnTo>
                    <a:pt x="259" y="249"/>
                  </a:lnTo>
                  <a:lnTo>
                    <a:pt x="261" y="249"/>
                  </a:lnTo>
                  <a:lnTo>
                    <a:pt x="265" y="249"/>
                  </a:lnTo>
                  <a:lnTo>
                    <a:pt x="268" y="249"/>
                  </a:lnTo>
                  <a:lnTo>
                    <a:pt x="270" y="249"/>
                  </a:lnTo>
                  <a:lnTo>
                    <a:pt x="276" y="249"/>
                  </a:lnTo>
                  <a:lnTo>
                    <a:pt x="282" y="249"/>
                  </a:lnTo>
                  <a:lnTo>
                    <a:pt x="283" y="249"/>
                  </a:lnTo>
                  <a:lnTo>
                    <a:pt x="283" y="246"/>
                  </a:lnTo>
                  <a:lnTo>
                    <a:pt x="284" y="246"/>
                  </a:lnTo>
                  <a:lnTo>
                    <a:pt x="300" y="246"/>
                  </a:lnTo>
                  <a:lnTo>
                    <a:pt x="289" y="251"/>
                  </a:lnTo>
                  <a:lnTo>
                    <a:pt x="288" y="252"/>
                  </a:lnTo>
                  <a:lnTo>
                    <a:pt x="287" y="252"/>
                  </a:lnTo>
                  <a:lnTo>
                    <a:pt x="284" y="254"/>
                  </a:lnTo>
                  <a:lnTo>
                    <a:pt x="282" y="255"/>
                  </a:lnTo>
                  <a:lnTo>
                    <a:pt x="281" y="255"/>
                  </a:lnTo>
                  <a:lnTo>
                    <a:pt x="277" y="257"/>
                  </a:lnTo>
                  <a:lnTo>
                    <a:pt x="274" y="259"/>
                  </a:lnTo>
                  <a:lnTo>
                    <a:pt x="270" y="261"/>
                  </a:lnTo>
                  <a:lnTo>
                    <a:pt x="267" y="263"/>
                  </a:lnTo>
                  <a:lnTo>
                    <a:pt x="263" y="265"/>
                  </a:lnTo>
                  <a:lnTo>
                    <a:pt x="262" y="266"/>
                  </a:lnTo>
                  <a:lnTo>
                    <a:pt x="261" y="266"/>
                  </a:lnTo>
                  <a:lnTo>
                    <a:pt x="261" y="267"/>
                  </a:lnTo>
                  <a:lnTo>
                    <a:pt x="260" y="267"/>
                  </a:lnTo>
                  <a:lnTo>
                    <a:pt x="259" y="268"/>
                  </a:lnTo>
                  <a:lnTo>
                    <a:pt x="258" y="268"/>
                  </a:lnTo>
                  <a:lnTo>
                    <a:pt x="257" y="269"/>
                  </a:lnTo>
                  <a:lnTo>
                    <a:pt x="256" y="270"/>
                  </a:lnTo>
                  <a:lnTo>
                    <a:pt x="255" y="270"/>
                  </a:lnTo>
                  <a:lnTo>
                    <a:pt x="254" y="271"/>
                  </a:lnTo>
                  <a:lnTo>
                    <a:pt x="251" y="273"/>
                  </a:lnTo>
                  <a:lnTo>
                    <a:pt x="249" y="274"/>
                  </a:lnTo>
                  <a:lnTo>
                    <a:pt x="249" y="275"/>
                  </a:lnTo>
                  <a:lnTo>
                    <a:pt x="248" y="275"/>
                  </a:lnTo>
                  <a:lnTo>
                    <a:pt x="248" y="276"/>
                  </a:lnTo>
                  <a:lnTo>
                    <a:pt x="247" y="276"/>
                  </a:lnTo>
                  <a:lnTo>
                    <a:pt x="247" y="277"/>
                  </a:lnTo>
                  <a:lnTo>
                    <a:pt x="246" y="277"/>
                  </a:lnTo>
                  <a:lnTo>
                    <a:pt x="243" y="279"/>
                  </a:lnTo>
                  <a:lnTo>
                    <a:pt x="240" y="282"/>
                  </a:lnTo>
                  <a:lnTo>
                    <a:pt x="236" y="284"/>
                  </a:lnTo>
                  <a:lnTo>
                    <a:pt x="236" y="286"/>
                  </a:lnTo>
                  <a:lnTo>
                    <a:pt x="236" y="291"/>
                  </a:lnTo>
                  <a:lnTo>
                    <a:pt x="235" y="292"/>
                  </a:lnTo>
                  <a:lnTo>
                    <a:pt x="235" y="293"/>
                  </a:lnTo>
                  <a:lnTo>
                    <a:pt x="235" y="295"/>
                  </a:lnTo>
                  <a:lnTo>
                    <a:pt x="235" y="297"/>
                  </a:lnTo>
                  <a:lnTo>
                    <a:pt x="235" y="298"/>
                  </a:lnTo>
                  <a:lnTo>
                    <a:pt x="235" y="299"/>
                  </a:lnTo>
                  <a:lnTo>
                    <a:pt x="235" y="303"/>
                  </a:lnTo>
                  <a:lnTo>
                    <a:pt x="235" y="312"/>
                  </a:lnTo>
                  <a:lnTo>
                    <a:pt x="235" y="315"/>
                  </a:lnTo>
                  <a:lnTo>
                    <a:pt x="235" y="319"/>
                  </a:lnTo>
                  <a:lnTo>
                    <a:pt x="235" y="323"/>
                  </a:lnTo>
                  <a:lnTo>
                    <a:pt x="235" y="328"/>
                  </a:lnTo>
                  <a:lnTo>
                    <a:pt x="235" y="333"/>
                  </a:lnTo>
                  <a:lnTo>
                    <a:pt x="235" y="335"/>
                  </a:lnTo>
                  <a:lnTo>
                    <a:pt x="234" y="336"/>
                  </a:lnTo>
                  <a:lnTo>
                    <a:pt x="234" y="337"/>
                  </a:lnTo>
                  <a:lnTo>
                    <a:pt x="234" y="338"/>
                  </a:lnTo>
                  <a:lnTo>
                    <a:pt x="234" y="339"/>
                  </a:lnTo>
                  <a:lnTo>
                    <a:pt x="233" y="342"/>
                  </a:lnTo>
                  <a:lnTo>
                    <a:pt x="230" y="348"/>
                  </a:lnTo>
                  <a:lnTo>
                    <a:pt x="230" y="350"/>
                  </a:lnTo>
                  <a:lnTo>
                    <a:pt x="229" y="353"/>
                  </a:lnTo>
                  <a:lnTo>
                    <a:pt x="229" y="357"/>
                  </a:lnTo>
                  <a:lnTo>
                    <a:pt x="229" y="359"/>
                  </a:lnTo>
                  <a:lnTo>
                    <a:pt x="229" y="364"/>
                  </a:lnTo>
                  <a:lnTo>
                    <a:pt x="229" y="366"/>
                  </a:lnTo>
                  <a:lnTo>
                    <a:pt x="229" y="369"/>
                  </a:lnTo>
                  <a:lnTo>
                    <a:pt x="226" y="369"/>
                  </a:lnTo>
                  <a:lnTo>
                    <a:pt x="218" y="370"/>
                  </a:lnTo>
                  <a:lnTo>
                    <a:pt x="216" y="370"/>
                  </a:lnTo>
                  <a:lnTo>
                    <a:pt x="214" y="370"/>
                  </a:lnTo>
                  <a:lnTo>
                    <a:pt x="211" y="370"/>
                  </a:lnTo>
                  <a:lnTo>
                    <a:pt x="205" y="371"/>
                  </a:lnTo>
                  <a:lnTo>
                    <a:pt x="203" y="371"/>
                  </a:lnTo>
                  <a:lnTo>
                    <a:pt x="199" y="371"/>
                  </a:lnTo>
                  <a:lnTo>
                    <a:pt x="193" y="372"/>
                  </a:lnTo>
                  <a:lnTo>
                    <a:pt x="190" y="372"/>
                  </a:lnTo>
                  <a:lnTo>
                    <a:pt x="183" y="373"/>
                  </a:lnTo>
                  <a:lnTo>
                    <a:pt x="179" y="374"/>
                  </a:lnTo>
                  <a:lnTo>
                    <a:pt x="177" y="374"/>
                  </a:lnTo>
                  <a:lnTo>
                    <a:pt x="174" y="374"/>
                  </a:lnTo>
                  <a:lnTo>
                    <a:pt x="169" y="375"/>
                  </a:lnTo>
                  <a:lnTo>
                    <a:pt x="168" y="375"/>
                  </a:lnTo>
                  <a:lnTo>
                    <a:pt x="164" y="375"/>
                  </a:lnTo>
                  <a:lnTo>
                    <a:pt x="161" y="375"/>
                  </a:lnTo>
                  <a:lnTo>
                    <a:pt x="158" y="376"/>
                  </a:lnTo>
                  <a:lnTo>
                    <a:pt x="157" y="376"/>
                  </a:lnTo>
                  <a:lnTo>
                    <a:pt x="153" y="376"/>
                  </a:lnTo>
                  <a:lnTo>
                    <a:pt x="148" y="376"/>
                  </a:lnTo>
                  <a:lnTo>
                    <a:pt x="141" y="377"/>
                  </a:lnTo>
                  <a:lnTo>
                    <a:pt x="137" y="378"/>
                  </a:lnTo>
                  <a:lnTo>
                    <a:pt x="132" y="378"/>
                  </a:lnTo>
                  <a:lnTo>
                    <a:pt x="129" y="378"/>
                  </a:lnTo>
                  <a:lnTo>
                    <a:pt x="127" y="378"/>
                  </a:lnTo>
                  <a:lnTo>
                    <a:pt x="124" y="379"/>
                  </a:lnTo>
                  <a:lnTo>
                    <a:pt x="123" y="379"/>
                  </a:lnTo>
                  <a:lnTo>
                    <a:pt x="122" y="379"/>
                  </a:lnTo>
                  <a:lnTo>
                    <a:pt x="122" y="378"/>
                  </a:lnTo>
                  <a:lnTo>
                    <a:pt x="122" y="376"/>
                  </a:lnTo>
                  <a:lnTo>
                    <a:pt x="122" y="375"/>
                  </a:lnTo>
                  <a:lnTo>
                    <a:pt x="122" y="374"/>
                  </a:lnTo>
                  <a:lnTo>
                    <a:pt x="122" y="373"/>
                  </a:lnTo>
                  <a:lnTo>
                    <a:pt x="122" y="372"/>
                  </a:lnTo>
                  <a:lnTo>
                    <a:pt x="122" y="371"/>
                  </a:lnTo>
                  <a:lnTo>
                    <a:pt x="122" y="369"/>
                  </a:lnTo>
                  <a:lnTo>
                    <a:pt x="122" y="368"/>
                  </a:lnTo>
                  <a:lnTo>
                    <a:pt x="122" y="367"/>
                  </a:lnTo>
                  <a:lnTo>
                    <a:pt x="121" y="365"/>
                  </a:lnTo>
                  <a:lnTo>
                    <a:pt x="121" y="364"/>
                  </a:lnTo>
                  <a:lnTo>
                    <a:pt x="121" y="360"/>
                  </a:lnTo>
                  <a:lnTo>
                    <a:pt x="121" y="357"/>
                  </a:lnTo>
                  <a:lnTo>
                    <a:pt x="120" y="355"/>
                  </a:lnTo>
                  <a:lnTo>
                    <a:pt x="120" y="351"/>
                  </a:lnTo>
                  <a:lnTo>
                    <a:pt x="120" y="349"/>
                  </a:lnTo>
                  <a:lnTo>
                    <a:pt x="119" y="346"/>
                  </a:lnTo>
                  <a:lnTo>
                    <a:pt x="119" y="342"/>
                  </a:lnTo>
                  <a:lnTo>
                    <a:pt x="119" y="341"/>
                  </a:lnTo>
                  <a:lnTo>
                    <a:pt x="119" y="339"/>
                  </a:lnTo>
                  <a:lnTo>
                    <a:pt x="119" y="338"/>
                  </a:lnTo>
                  <a:lnTo>
                    <a:pt x="118" y="334"/>
                  </a:lnTo>
                  <a:lnTo>
                    <a:pt x="118" y="331"/>
                  </a:lnTo>
                  <a:lnTo>
                    <a:pt x="118" y="327"/>
                  </a:lnTo>
                  <a:lnTo>
                    <a:pt x="117" y="324"/>
                  </a:lnTo>
                  <a:lnTo>
                    <a:pt x="117" y="323"/>
                  </a:lnTo>
                  <a:lnTo>
                    <a:pt x="117" y="322"/>
                  </a:lnTo>
                  <a:lnTo>
                    <a:pt x="117" y="321"/>
                  </a:lnTo>
                  <a:lnTo>
                    <a:pt x="117" y="320"/>
                  </a:lnTo>
                  <a:lnTo>
                    <a:pt x="116" y="320"/>
                  </a:lnTo>
                  <a:lnTo>
                    <a:pt x="113" y="322"/>
                  </a:lnTo>
                  <a:lnTo>
                    <a:pt x="111" y="323"/>
                  </a:lnTo>
                  <a:lnTo>
                    <a:pt x="109" y="325"/>
                  </a:lnTo>
                  <a:lnTo>
                    <a:pt x="105" y="327"/>
                  </a:lnTo>
                  <a:lnTo>
                    <a:pt x="103" y="328"/>
                  </a:lnTo>
                  <a:lnTo>
                    <a:pt x="103" y="326"/>
                  </a:lnTo>
                  <a:lnTo>
                    <a:pt x="103" y="323"/>
                  </a:lnTo>
                  <a:lnTo>
                    <a:pt x="102" y="321"/>
                  </a:lnTo>
                  <a:lnTo>
                    <a:pt x="102" y="319"/>
                  </a:lnTo>
                  <a:lnTo>
                    <a:pt x="102" y="318"/>
                  </a:lnTo>
                  <a:lnTo>
                    <a:pt x="99" y="320"/>
                  </a:lnTo>
                  <a:lnTo>
                    <a:pt x="97" y="321"/>
                  </a:lnTo>
                  <a:lnTo>
                    <a:pt x="95" y="322"/>
                  </a:lnTo>
                  <a:lnTo>
                    <a:pt x="94" y="321"/>
                  </a:lnTo>
                  <a:lnTo>
                    <a:pt x="93" y="321"/>
                  </a:lnTo>
                  <a:lnTo>
                    <a:pt x="91" y="322"/>
                  </a:lnTo>
                  <a:lnTo>
                    <a:pt x="90" y="322"/>
                  </a:lnTo>
                  <a:lnTo>
                    <a:pt x="89" y="321"/>
                  </a:lnTo>
                  <a:lnTo>
                    <a:pt x="89" y="320"/>
                  </a:lnTo>
                  <a:lnTo>
                    <a:pt x="90" y="319"/>
                  </a:lnTo>
                  <a:lnTo>
                    <a:pt x="90" y="318"/>
                  </a:lnTo>
                  <a:lnTo>
                    <a:pt x="90" y="316"/>
                  </a:lnTo>
                  <a:lnTo>
                    <a:pt x="90" y="315"/>
                  </a:lnTo>
                  <a:lnTo>
                    <a:pt x="90" y="314"/>
                  </a:lnTo>
                  <a:lnTo>
                    <a:pt x="90" y="313"/>
                  </a:lnTo>
                  <a:lnTo>
                    <a:pt x="89" y="312"/>
                  </a:lnTo>
                  <a:lnTo>
                    <a:pt x="89" y="311"/>
                  </a:lnTo>
                  <a:lnTo>
                    <a:pt x="89" y="308"/>
                  </a:lnTo>
                  <a:lnTo>
                    <a:pt x="88" y="307"/>
                  </a:lnTo>
                  <a:lnTo>
                    <a:pt x="88" y="305"/>
                  </a:lnTo>
                  <a:lnTo>
                    <a:pt x="87" y="304"/>
                  </a:lnTo>
                  <a:lnTo>
                    <a:pt x="87" y="302"/>
                  </a:lnTo>
                  <a:lnTo>
                    <a:pt x="86" y="301"/>
                  </a:lnTo>
                  <a:lnTo>
                    <a:pt x="85" y="299"/>
                  </a:lnTo>
                  <a:lnTo>
                    <a:pt x="85" y="297"/>
                  </a:lnTo>
                  <a:lnTo>
                    <a:pt x="84" y="296"/>
                  </a:lnTo>
                  <a:lnTo>
                    <a:pt x="83" y="294"/>
                  </a:lnTo>
                  <a:lnTo>
                    <a:pt x="82" y="292"/>
                  </a:lnTo>
                  <a:lnTo>
                    <a:pt x="82" y="291"/>
                  </a:lnTo>
                  <a:lnTo>
                    <a:pt x="81" y="290"/>
                  </a:lnTo>
                  <a:lnTo>
                    <a:pt x="80" y="289"/>
                  </a:lnTo>
                  <a:lnTo>
                    <a:pt x="79" y="288"/>
                  </a:lnTo>
                  <a:lnTo>
                    <a:pt x="78" y="287"/>
                  </a:lnTo>
                  <a:lnTo>
                    <a:pt x="75" y="285"/>
                  </a:lnTo>
                  <a:lnTo>
                    <a:pt x="74" y="284"/>
                  </a:lnTo>
                  <a:lnTo>
                    <a:pt x="71" y="283"/>
                  </a:lnTo>
                  <a:lnTo>
                    <a:pt x="70" y="282"/>
                  </a:lnTo>
                  <a:lnTo>
                    <a:pt x="68" y="281"/>
                  </a:lnTo>
                  <a:lnTo>
                    <a:pt x="67" y="280"/>
                  </a:lnTo>
                  <a:lnTo>
                    <a:pt x="65" y="279"/>
                  </a:lnTo>
                  <a:lnTo>
                    <a:pt x="64" y="278"/>
                  </a:lnTo>
                  <a:lnTo>
                    <a:pt x="62" y="277"/>
                  </a:lnTo>
                  <a:lnTo>
                    <a:pt x="62" y="275"/>
                  </a:lnTo>
                  <a:lnTo>
                    <a:pt x="60" y="273"/>
                  </a:lnTo>
                  <a:lnTo>
                    <a:pt x="59" y="272"/>
                  </a:lnTo>
                  <a:lnTo>
                    <a:pt x="59" y="270"/>
                  </a:lnTo>
                  <a:lnTo>
                    <a:pt x="58" y="268"/>
                  </a:lnTo>
                  <a:lnTo>
                    <a:pt x="58" y="266"/>
                  </a:lnTo>
                  <a:lnTo>
                    <a:pt x="59" y="262"/>
                  </a:lnTo>
                  <a:lnTo>
                    <a:pt x="59" y="261"/>
                  </a:lnTo>
                  <a:lnTo>
                    <a:pt x="59" y="259"/>
                  </a:lnTo>
                  <a:lnTo>
                    <a:pt x="60" y="257"/>
                  </a:lnTo>
                  <a:lnTo>
                    <a:pt x="60" y="255"/>
                  </a:lnTo>
                  <a:lnTo>
                    <a:pt x="60" y="254"/>
                  </a:lnTo>
                  <a:lnTo>
                    <a:pt x="60" y="252"/>
                  </a:lnTo>
                  <a:lnTo>
                    <a:pt x="61" y="249"/>
                  </a:lnTo>
                  <a:lnTo>
                    <a:pt x="61" y="247"/>
                  </a:lnTo>
                  <a:lnTo>
                    <a:pt x="62" y="246"/>
                  </a:lnTo>
                  <a:lnTo>
                    <a:pt x="62" y="243"/>
                  </a:lnTo>
                  <a:lnTo>
                    <a:pt x="63" y="241"/>
                  </a:lnTo>
                  <a:lnTo>
                    <a:pt x="64" y="239"/>
                  </a:lnTo>
                  <a:lnTo>
                    <a:pt x="65" y="237"/>
                  </a:lnTo>
                  <a:lnTo>
                    <a:pt x="66" y="235"/>
                  </a:lnTo>
                  <a:lnTo>
                    <a:pt x="67" y="234"/>
                  </a:lnTo>
                  <a:lnTo>
                    <a:pt x="68" y="233"/>
                  </a:lnTo>
                  <a:lnTo>
                    <a:pt x="69" y="232"/>
                  </a:lnTo>
                  <a:lnTo>
                    <a:pt x="70" y="232"/>
                  </a:lnTo>
                  <a:lnTo>
                    <a:pt x="72" y="232"/>
                  </a:lnTo>
                  <a:lnTo>
                    <a:pt x="73" y="231"/>
                  </a:lnTo>
                  <a:lnTo>
                    <a:pt x="74" y="231"/>
                  </a:lnTo>
                  <a:lnTo>
                    <a:pt x="73" y="230"/>
                  </a:lnTo>
                  <a:lnTo>
                    <a:pt x="71" y="225"/>
                  </a:lnTo>
                  <a:lnTo>
                    <a:pt x="69" y="223"/>
                  </a:lnTo>
                  <a:lnTo>
                    <a:pt x="70" y="216"/>
                  </a:lnTo>
                  <a:lnTo>
                    <a:pt x="71" y="210"/>
                  </a:lnTo>
                  <a:lnTo>
                    <a:pt x="71" y="209"/>
                  </a:lnTo>
                  <a:lnTo>
                    <a:pt x="71" y="204"/>
                  </a:lnTo>
                  <a:lnTo>
                    <a:pt x="71" y="199"/>
                  </a:lnTo>
                  <a:lnTo>
                    <a:pt x="71" y="198"/>
                  </a:lnTo>
                  <a:lnTo>
                    <a:pt x="71" y="197"/>
                  </a:lnTo>
                  <a:lnTo>
                    <a:pt x="71" y="192"/>
                  </a:lnTo>
                  <a:lnTo>
                    <a:pt x="71" y="191"/>
                  </a:lnTo>
                  <a:lnTo>
                    <a:pt x="71" y="189"/>
                  </a:lnTo>
                  <a:lnTo>
                    <a:pt x="66" y="189"/>
                  </a:lnTo>
                  <a:lnTo>
                    <a:pt x="59" y="189"/>
                  </a:lnTo>
                  <a:lnTo>
                    <a:pt x="49" y="189"/>
                  </a:lnTo>
                  <a:lnTo>
                    <a:pt x="48" y="186"/>
                  </a:lnTo>
                  <a:lnTo>
                    <a:pt x="47" y="184"/>
                  </a:lnTo>
                  <a:lnTo>
                    <a:pt x="45" y="182"/>
                  </a:lnTo>
                  <a:lnTo>
                    <a:pt x="44" y="179"/>
                  </a:lnTo>
                  <a:lnTo>
                    <a:pt x="43" y="177"/>
                  </a:lnTo>
                  <a:lnTo>
                    <a:pt x="42" y="175"/>
                  </a:lnTo>
                  <a:lnTo>
                    <a:pt x="41" y="174"/>
                  </a:lnTo>
                  <a:lnTo>
                    <a:pt x="40" y="172"/>
                  </a:lnTo>
                  <a:lnTo>
                    <a:pt x="39" y="170"/>
                  </a:lnTo>
                  <a:lnTo>
                    <a:pt x="39" y="169"/>
                  </a:lnTo>
                  <a:lnTo>
                    <a:pt x="38" y="169"/>
                  </a:lnTo>
                  <a:lnTo>
                    <a:pt x="38" y="168"/>
                  </a:lnTo>
                  <a:lnTo>
                    <a:pt x="37" y="167"/>
                  </a:lnTo>
                  <a:lnTo>
                    <a:pt x="37" y="166"/>
                  </a:lnTo>
                  <a:lnTo>
                    <a:pt x="37" y="165"/>
                  </a:lnTo>
                  <a:lnTo>
                    <a:pt x="37" y="164"/>
                  </a:lnTo>
                  <a:lnTo>
                    <a:pt x="36" y="164"/>
                  </a:lnTo>
                  <a:lnTo>
                    <a:pt x="36" y="163"/>
                  </a:lnTo>
                  <a:lnTo>
                    <a:pt x="36" y="162"/>
                  </a:lnTo>
                  <a:lnTo>
                    <a:pt x="36" y="161"/>
                  </a:lnTo>
                  <a:lnTo>
                    <a:pt x="36" y="160"/>
                  </a:lnTo>
                  <a:lnTo>
                    <a:pt x="36" y="159"/>
                  </a:lnTo>
                  <a:lnTo>
                    <a:pt x="35" y="158"/>
                  </a:lnTo>
                  <a:lnTo>
                    <a:pt x="35" y="154"/>
                  </a:lnTo>
                  <a:lnTo>
                    <a:pt x="35" y="150"/>
                  </a:lnTo>
                  <a:lnTo>
                    <a:pt x="35" y="149"/>
                  </a:lnTo>
                  <a:lnTo>
                    <a:pt x="34" y="148"/>
                  </a:lnTo>
                  <a:lnTo>
                    <a:pt x="34" y="147"/>
                  </a:lnTo>
                  <a:lnTo>
                    <a:pt x="34" y="143"/>
                  </a:lnTo>
                  <a:lnTo>
                    <a:pt x="34" y="139"/>
                  </a:lnTo>
                  <a:lnTo>
                    <a:pt x="33" y="137"/>
                  </a:lnTo>
                  <a:lnTo>
                    <a:pt x="33" y="136"/>
                  </a:lnTo>
                  <a:lnTo>
                    <a:pt x="33" y="134"/>
                  </a:lnTo>
                  <a:lnTo>
                    <a:pt x="33" y="132"/>
                  </a:lnTo>
                  <a:lnTo>
                    <a:pt x="33" y="131"/>
                  </a:lnTo>
                  <a:lnTo>
                    <a:pt x="32" y="126"/>
                  </a:lnTo>
                  <a:lnTo>
                    <a:pt x="32" y="120"/>
                  </a:lnTo>
                  <a:lnTo>
                    <a:pt x="31" y="118"/>
                  </a:lnTo>
                  <a:lnTo>
                    <a:pt x="31" y="117"/>
                  </a:lnTo>
                  <a:lnTo>
                    <a:pt x="31" y="115"/>
                  </a:lnTo>
                  <a:lnTo>
                    <a:pt x="31" y="114"/>
                  </a:lnTo>
                  <a:lnTo>
                    <a:pt x="31" y="112"/>
                  </a:lnTo>
                  <a:lnTo>
                    <a:pt x="31" y="111"/>
                  </a:lnTo>
                  <a:lnTo>
                    <a:pt x="31" y="110"/>
                  </a:lnTo>
                  <a:lnTo>
                    <a:pt x="30" y="109"/>
                  </a:lnTo>
                  <a:lnTo>
                    <a:pt x="30" y="108"/>
                  </a:lnTo>
                  <a:lnTo>
                    <a:pt x="30" y="107"/>
                  </a:lnTo>
                  <a:lnTo>
                    <a:pt x="30" y="106"/>
                  </a:lnTo>
                  <a:lnTo>
                    <a:pt x="29" y="106"/>
                  </a:lnTo>
                  <a:lnTo>
                    <a:pt x="29" y="105"/>
                  </a:lnTo>
                  <a:lnTo>
                    <a:pt x="29" y="104"/>
                  </a:lnTo>
                  <a:lnTo>
                    <a:pt x="29" y="103"/>
                  </a:lnTo>
                  <a:lnTo>
                    <a:pt x="28" y="103"/>
                  </a:lnTo>
                  <a:lnTo>
                    <a:pt x="28" y="102"/>
                  </a:lnTo>
                  <a:lnTo>
                    <a:pt x="28" y="101"/>
                  </a:lnTo>
                  <a:lnTo>
                    <a:pt x="25" y="97"/>
                  </a:lnTo>
                  <a:lnTo>
                    <a:pt x="23" y="92"/>
                  </a:lnTo>
                  <a:lnTo>
                    <a:pt x="21" y="88"/>
                  </a:lnTo>
                  <a:lnTo>
                    <a:pt x="20" y="86"/>
                  </a:lnTo>
                  <a:lnTo>
                    <a:pt x="19" y="85"/>
                  </a:lnTo>
                  <a:lnTo>
                    <a:pt x="18" y="83"/>
                  </a:lnTo>
                  <a:lnTo>
                    <a:pt x="16" y="79"/>
                  </a:lnTo>
                  <a:lnTo>
                    <a:pt x="14" y="75"/>
                  </a:lnTo>
                  <a:lnTo>
                    <a:pt x="10" y="67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9" y="64"/>
                  </a:lnTo>
                  <a:lnTo>
                    <a:pt x="8" y="63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6" y="58"/>
                  </a:lnTo>
                  <a:lnTo>
                    <a:pt x="6" y="57"/>
                  </a:lnTo>
                  <a:lnTo>
                    <a:pt x="6" y="56"/>
                  </a:lnTo>
                  <a:lnTo>
                    <a:pt x="5" y="55"/>
                  </a:lnTo>
                  <a:lnTo>
                    <a:pt x="5" y="54"/>
                  </a:lnTo>
                  <a:lnTo>
                    <a:pt x="5" y="53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3" y="48"/>
                  </a:lnTo>
                  <a:lnTo>
                    <a:pt x="3" y="47"/>
                  </a:lnTo>
                  <a:lnTo>
                    <a:pt x="3" y="46"/>
                  </a:lnTo>
                  <a:lnTo>
                    <a:pt x="3" y="45"/>
                  </a:lnTo>
                  <a:lnTo>
                    <a:pt x="3" y="44"/>
                  </a:lnTo>
                  <a:lnTo>
                    <a:pt x="3" y="43"/>
                  </a:lnTo>
                  <a:lnTo>
                    <a:pt x="3" y="42"/>
                  </a:lnTo>
                  <a:lnTo>
                    <a:pt x="2" y="39"/>
                  </a:lnTo>
                  <a:lnTo>
                    <a:pt x="2" y="36"/>
                  </a:lnTo>
                  <a:lnTo>
                    <a:pt x="1" y="28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6"/>
                  </a:lnTo>
                  <a:lnTo>
                    <a:pt x="4" y="14"/>
                  </a:lnTo>
                  <a:lnTo>
                    <a:pt x="6" y="13"/>
                  </a:lnTo>
                  <a:lnTo>
                    <a:pt x="9" y="12"/>
                  </a:lnTo>
                  <a:lnTo>
                    <a:pt x="11" y="11"/>
                  </a:lnTo>
                  <a:lnTo>
                    <a:pt x="20" y="7"/>
                  </a:lnTo>
                  <a:lnTo>
                    <a:pt x="25" y="4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5" y="1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49" y="20"/>
                  </a:lnTo>
                  <a:lnTo>
                    <a:pt x="63" y="39"/>
                  </a:lnTo>
                  <a:lnTo>
                    <a:pt x="64" y="40"/>
                  </a:lnTo>
                  <a:lnTo>
                    <a:pt x="67" y="45"/>
                  </a:lnTo>
                  <a:lnTo>
                    <a:pt x="71" y="51"/>
                  </a:lnTo>
                  <a:lnTo>
                    <a:pt x="72" y="53"/>
                  </a:lnTo>
                  <a:lnTo>
                    <a:pt x="72" y="54"/>
                  </a:lnTo>
                  <a:lnTo>
                    <a:pt x="81" y="68"/>
                  </a:lnTo>
                  <a:lnTo>
                    <a:pt x="81" y="69"/>
                  </a:lnTo>
                  <a:lnTo>
                    <a:pt x="81" y="70"/>
                  </a:lnTo>
                  <a:lnTo>
                    <a:pt x="81" y="71"/>
                  </a:lnTo>
                  <a:lnTo>
                    <a:pt x="81" y="72"/>
                  </a:lnTo>
                  <a:lnTo>
                    <a:pt x="80" y="73"/>
                  </a:lnTo>
                  <a:lnTo>
                    <a:pt x="79" y="74"/>
                  </a:lnTo>
                  <a:lnTo>
                    <a:pt x="78" y="74"/>
                  </a:lnTo>
                  <a:lnTo>
                    <a:pt x="77" y="74"/>
                  </a:lnTo>
                  <a:lnTo>
                    <a:pt x="75" y="74"/>
                  </a:lnTo>
                  <a:lnTo>
                    <a:pt x="66" y="74"/>
                  </a:lnTo>
                  <a:lnTo>
                    <a:pt x="60" y="74"/>
                  </a:lnTo>
                  <a:lnTo>
                    <a:pt x="51" y="74"/>
                  </a:lnTo>
                  <a:lnTo>
                    <a:pt x="35" y="74"/>
                  </a:lnTo>
                  <a:lnTo>
                    <a:pt x="35" y="75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60" y="75"/>
                  </a:lnTo>
                  <a:lnTo>
                    <a:pt x="66" y="75"/>
                  </a:lnTo>
                  <a:lnTo>
                    <a:pt x="75" y="75"/>
                  </a:lnTo>
                  <a:lnTo>
                    <a:pt x="77" y="75"/>
                  </a:lnTo>
                  <a:lnTo>
                    <a:pt x="81" y="75"/>
                  </a:lnTo>
                  <a:lnTo>
                    <a:pt x="82" y="75"/>
                  </a:lnTo>
                  <a:lnTo>
                    <a:pt x="83" y="75"/>
                  </a:lnTo>
                  <a:lnTo>
                    <a:pt x="84" y="75"/>
                  </a:lnTo>
                  <a:lnTo>
                    <a:pt x="84" y="76"/>
                  </a:lnTo>
                  <a:lnTo>
                    <a:pt x="85" y="76"/>
                  </a:lnTo>
                  <a:lnTo>
                    <a:pt x="86" y="77"/>
                  </a:lnTo>
                  <a:lnTo>
                    <a:pt x="93" y="87"/>
                  </a:lnTo>
                  <a:lnTo>
                    <a:pt x="91" y="89"/>
                  </a:lnTo>
                  <a:lnTo>
                    <a:pt x="94" y="93"/>
                  </a:lnTo>
                  <a:lnTo>
                    <a:pt x="99" y="100"/>
                  </a:lnTo>
                  <a:lnTo>
                    <a:pt x="102" y="100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37">
              <a:extLst>
                <a:ext uri="{FF2B5EF4-FFF2-40B4-BE49-F238E27FC236}">
                  <a16:creationId xmlns:a16="http://schemas.microsoft.com/office/drawing/2014/main" id="{9531A418-89EA-59EF-2F62-39FEEF4705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1150" y="2578101"/>
              <a:ext cx="409575" cy="546100"/>
            </a:xfrm>
            <a:custGeom>
              <a:avLst/>
              <a:gdLst>
                <a:gd name="T0" fmla="*/ 47 w 258"/>
                <a:gd name="T1" fmla="*/ 163 h 344"/>
                <a:gd name="T2" fmla="*/ 64 w 258"/>
                <a:gd name="T3" fmla="*/ 132 h 344"/>
                <a:gd name="T4" fmla="*/ 45 w 258"/>
                <a:gd name="T5" fmla="*/ 120 h 344"/>
                <a:gd name="T6" fmla="*/ 3 w 258"/>
                <a:gd name="T7" fmla="*/ 90 h 344"/>
                <a:gd name="T8" fmla="*/ 25 w 258"/>
                <a:gd name="T9" fmla="*/ 76 h 344"/>
                <a:gd name="T10" fmla="*/ 63 w 258"/>
                <a:gd name="T11" fmla="*/ 56 h 344"/>
                <a:gd name="T12" fmla="*/ 100 w 258"/>
                <a:gd name="T13" fmla="*/ 34 h 344"/>
                <a:gd name="T14" fmla="*/ 133 w 258"/>
                <a:gd name="T15" fmla="*/ 16 h 344"/>
                <a:gd name="T16" fmla="*/ 168 w 258"/>
                <a:gd name="T17" fmla="*/ 3 h 344"/>
                <a:gd name="T18" fmla="*/ 172 w 258"/>
                <a:gd name="T19" fmla="*/ 34 h 344"/>
                <a:gd name="T20" fmla="*/ 176 w 258"/>
                <a:gd name="T21" fmla="*/ 46 h 344"/>
                <a:gd name="T22" fmla="*/ 191 w 258"/>
                <a:gd name="T23" fmla="*/ 76 h 344"/>
                <a:gd name="T24" fmla="*/ 198 w 258"/>
                <a:gd name="T25" fmla="*/ 93 h 344"/>
                <a:gd name="T26" fmla="*/ 201 w 258"/>
                <a:gd name="T27" fmla="*/ 118 h 344"/>
                <a:gd name="T28" fmla="*/ 204 w 258"/>
                <a:gd name="T29" fmla="*/ 144 h 344"/>
                <a:gd name="T30" fmla="*/ 207 w 258"/>
                <a:gd name="T31" fmla="*/ 154 h 344"/>
                <a:gd name="T32" fmla="*/ 239 w 258"/>
                <a:gd name="T33" fmla="*/ 173 h 344"/>
                <a:gd name="T34" fmla="*/ 241 w 258"/>
                <a:gd name="T35" fmla="*/ 214 h 344"/>
                <a:gd name="T36" fmla="*/ 230 w 258"/>
                <a:gd name="T37" fmla="*/ 227 h 344"/>
                <a:gd name="T38" fmla="*/ 226 w 258"/>
                <a:gd name="T39" fmla="*/ 252 h 344"/>
                <a:gd name="T40" fmla="*/ 242 w 258"/>
                <a:gd name="T41" fmla="*/ 268 h 344"/>
                <a:gd name="T42" fmla="*/ 254 w 258"/>
                <a:gd name="T43" fmla="*/ 285 h 344"/>
                <a:gd name="T44" fmla="*/ 258 w 258"/>
                <a:gd name="T45" fmla="*/ 302 h 344"/>
                <a:gd name="T46" fmla="*/ 245 w 258"/>
                <a:gd name="T47" fmla="*/ 315 h 344"/>
                <a:gd name="T48" fmla="*/ 230 w 258"/>
                <a:gd name="T49" fmla="*/ 306 h 344"/>
                <a:gd name="T50" fmla="*/ 214 w 258"/>
                <a:gd name="T51" fmla="*/ 292 h 344"/>
                <a:gd name="T52" fmla="*/ 200 w 258"/>
                <a:gd name="T53" fmla="*/ 289 h 344"/>
                <a:gd name="T54" fmla="*/ 178 w 258"/>
                <a:gd name="T55" fmla="*/ 293 h 344"/>
                <a:gd name="T56" fmla="*/ 162 w 258"/>
                <a:gd name="T57" fmla="*/ 296 h 344"/>
                <a:gd name="T58" fmla="*/ 145 w 258"/>
                <a:gd name="T59" fmla="*/ 292 h 344"/>
                <a:gd name="T60" fmla="*/ 132 w 258"/>
                <a:gd name="T61" fmla="*/ 284 h 344"/>
                <a:gd name="T62" fmla="*/ 131 w 258"/>
                <a:gd name="T63" fmla="*/ 270 h 344"/>
                <a:gd name="T64" fmla="*/ 125 w 258"/>
                <a:gd name="T65" fmla="*/ 259 h 344"/>
                <a:gd name="T66" fmla="*/ 112 w 258"/>
                <a:gd name="T67" fmla="*/ 249 h 344"/>
                <a:gd name="T68" fmla="*/ 98 w 258"/>
                <a:gd name="T69" fmla="*/ 252 h 344"/>
                <a:gd name="T70" fmla="*/ 95 w 258"/>
                <a:gd name="T71" fmla="*/ 265 h 344"/>
                <a:gd name="T72" fmla="*/ 100 w 258"/>
                <a:gd name="T73" fmla="*/ 277 h 344"/>
                <a:gd name="T74" fmla="*/ 98 w 258"/>
                <a:gd name="T75" fmla="*/ 290 h 344"/>
                <a:gd name="T76" fmla="*/ 89 w 258"/>
                <a:gd name="T77" fmla="*/ 300 h 344"/>
                <a:gd name="T78" fmla="*/ 79 w 258"/>
                <a:gd name="T79" fmla="*/ 309 h 344"/>
                <a:gd name="T80" fmla="*/ 67 w 258"/>
                <a:gd name="T81" fmla="*/ 313 h 344"/>
                <a:gd name="T82" fmla="*/ 56 w 258"/>
                <a:gd name="T83" fmla="*/ 317 h 344"/>
                <a:gd name="T84" fmla="*/ 49 w 258"/>
                <a:gd name="T85" fmla="*/ 326 h 344"/>
                <a:gd name="T86" fmla="*/ 45 w 258"/>
                <a:gd name="T87" fmla="*/ 338 h 344"/>
                <a:gd name="T88" fmla="*/ 34 w 258"/>
                <a:gd name="T89" fmla="*/ 344 h 344"/>
                <a:gd name="T90" fmla="*/ 23 w 258"/>
                <a:gd name="T91" fmla="*/ 335 h 344"/>
                <a:gd name="T92" fmla="*/ 14 w 258"/>
                <a:gd name="T93" fmla="*/ 307 h 344"/>
                <a:gd name="T94" fmla="*/ 0 w 258"/>
                <a:gd name="T95" fmla="*/ 291 h 344"/>
                <a:gd name="T96" fmla="*/ 14 w 258"/>
                <a:gd name="T97" fmla="*/ 293 h 344"/>
                <a:gd name="T98" fmla="*/ 33 w 258"/>
                <a:gd name="T99" fmla="*/ 296 h 344"/>
                <a:gd name="T100" fmla="*/ 57 w 258"/>
                <a:gd name="T101" fmla="*/ 296 h 344"/>
                <a:gd name="T102" fmla="*/ 66 w 258"/>
                <a:gd name="T103" fmla="*/ 274 h 344"/>
                <a:gd name="T104" fmla="*/ 75 w 258"/>
                <a:gd name="T105" fmla="*/ 266 h 344"/>
                <a:gd name="T106" fmla="*/ 64 w 258"/>
                <a:gd name="T107" fmla="*/ 244 h 344"/>
                <a:gd name="T108" fmla="*/ 70 w 258"/>
                <a:gd name="T109" fmla="*/ 231 h 344"/>
                <a:gd name="T110" fmla="*/ 51 w 258"/>
                <a:gd name="T111" fmla="*/ 198 h 344"/>
                <a:gd name="T112" fmla="*/ 29 w 258"/>
                <a:gd name="T113" fmla="*/ 215 h 344"/>
                <a:gd name="T114" fmla="*/ 28 w 258"/>
                <a:gd name="T115" fmla="*/ 18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8" h="344">
                  <a:moveTo>
                    <a:pt x="29" y="182"/>
                  </a:moveTo>
                  <a:lnTo>
                    <a:pt x="34" y="182"/>
                  </a:lnTo>
                  <a:lnTo>
                    <a:pt x="34" y="179"/>
                  </a:lnTo>
                  <a:lnTo>
                    <a:pt x="34" y="168"/>
                  </a:lnTo>
                  <a:lnTo>
                    <a:pt x="42" y="171"/>
                  </a:lnTo>
                  <a:lnTo>
                    <a:pt x="45" y="173"/>
                  </a:lnTo>
                  <a:lnTo>
                    <a:pt x="46" y="174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6" y="168"/>
                  </a:lnTo>
                  <a:lnTo>
                    <a:pt x="46" y="166"/>
                  </a:lnTo>
                  <a:lnTo>
                    <a:pt x="47" y="163"/>
                  </a:lnTo>
                  <a:lnTo>
                    <a:pt x="47" y="161"/>
                  </a:lnTo>
                  <a:lnTo>
                    <a:pt x="47" y="160"/>
                  </a:lnTo>
                  <a:lnTo>
                    <a:pt x="47" y="159"/>
                  </a:lnTo>
                  <a:lnTo>
                    <a:pt x="47" y="158"/>
                  </a:lnTo>
                  <a:lnTo>
                    <a:pt x="48" y="157"/>
                  </a:lnTo>
                  <a:lnTo>
                    <a:pt x="49" y="156"/>
                  </a:lnTo>
                  <a:lnTo>
                    <a:pt x="53" y="152"/>
                  </a:lnTo>
                  <a:lnTo>
                    <a:pt x="55" y="149"/>
                  </a:lnTo>
                  <a:lnTo>
                    <a:pt x="60" y="144"/>
                  </a:lnTo>
                  <a:lnTo>
                    <a:pt x="56" y="140"/>
                  </a:lnTo>
                  <a:lnTo>
                    <a:pt x="56" y="139"/>
                  </a:lnTo>
                  <a:lnTo>
                    <a:pt x="64" y="132"/>
                  </a:lnTo>
                  <a:lnTo>
                    <a:pt x="68" y="129"/>
                  </a:lnTo>
                  <a:lnTo>
                    <a:pt x="67" y="128"/>
                  </a:lnTo>
                  <a:lnTo>
                    <a:pt x="66" y="128"/>
                  </a:lnTo>
                  <a:lnTo>
                    <a:pt x="66" y="127"/>
                  </a:lnTo>
                  <a:lnTo>
                    <a:pt x="65" y="127"/>
                  </a:lnTo>
                  <a:lnTo>
                    <a:pt x="63" y="126"/>
                  </a:lnTo>
                  <a:lnTo>
                    <a:pt x="62" y="125"/>
                  </a:lnTo>
                  <a:lnTo>
                    <a:pt x="60" y="125"/>
                  </a:lnTo>
                  <a:lnTo>
                    <a:pt x="58" y="124"/>
                  </a:lnTo>
                  <a:lnTo>
                    <a:pt x="53" y="123"/>
                  </a:lnTo>
                  <a:lnTo>
                    <a:pt x="47" y="121"/>
                  </a:lnTo>
                  <a:lnTo>
                    <a:pt x="45" y="120"/>
                  </a:lnTo>
                  <a:lnTo>
                    <a:pt x="44" y="120"/>
                  </a:lnTo>
                  <a:lnTo>
                    <a:pt x="41" y="118"/>
                  </a:lnTo>
                  <a:lnTo>
                    <a:pt x="37" y="117"/>
                  </a:lnTo>
                  <a:lnTo>
                    <a:pt x="36" y="117"/>
                  </a:lnTo>
                  <a:lnTo>
                    <a:pt x="31" y="115"/>
                  </a:lnTo>
                  <a:lnTo>
                    <a:pt x="27" y="114"/>
                  </a:lnTo>
                  <a:lnTo>
                    <a:pt x="22" y="112"/>
                  </a:lnTo>
                  <a:lnTo>
                    <a:pt x="21" y="112"/>
                  </a:lnTo>
                  <a:lnTo>
                    <a:pt x="12" y="109"/>
                  </a:lnTo>
                  <a:lnTo>
                    <a:pt x="3" y="106"/>
                  </a:lnTo>
                  <a:lnTo>
                    <a:pt x="3" y="104"/>
                  </a:lnTo>
                  <a:lnTo>
                    <a:pt x="3" y="90"/>
                  </a:lnTo>
                  <a:lnTo>
                    <a:pt x="3" y="89"/>
                  </a:lnTo>
                  <a:lnTo>
                    <a:pt x="3" y="88"/>
                  </a:lnTo>
                  <a:lnTo>
                    <a:pt x="4" y="88"/>
                  </a:lnTo>
                  <a:lnTo>
                    <a:pt x="4" y="87"/>
                  </a:lnTo>
                  <a:lnTo>
                    <a:pt x="5" y="87"/>
                  </a:lnTo>
                  <a:lnTo>
                    <a:pt x="6" y="87"/>
                  </a:lnTo>
                  <a:lnTo>
                    <a:pt x="8" y="85"/>
                  </a:lnTo>
                  <a:lnTo>
                    <a:pt x="11" y="84"/>
                  </a:lnTo>
                  <a:lnTo>
                    <a:pt x="13" y="83"/>
                  </a:lnTo>
                  <a:lnTo>
                    <a:pt x="15" y="81"/>
                  </a:lnTo>
                  <a:lnTo>
                    <a:pt x="17" y="80"/>
                  </a:lnTo>
                  <a:lnTo>
                    <a:pt x="25" y="76"/>
                  </a:lnTo>
                  <a:lnTo>
                    <a:pt x="28" y="75"/>
                  </a:lnTo>
                  <a:lnTo>
                    <a:pt x="30" y="73"/>
                  </a:lnTo>
                  <a:lnTo>
                    <a:pt x="33" y="72"/>
                  </a:lnTo>
                  <a:lnTo>
                    <a:pt x="36" y="70"/>
                  </a:lnTo>
                  <a:lnTo>
                    <a:pt x="38" y="69"/>
                  </a:lnTo>
                  <a:lnTo>
                    <a:pt x="40" y="68"/>
                  </a:lnTo>
                  <a:lnTo>
                    <a:pt x="50" y="62"/>
                  </a:lnTo>
                  <a:lnTo>
                    <a:pt x="52" y="61"/>
                  </a:lnTo>
                  <a:lnTo>
                    <a:pt x="54" y="60"/>
                  </a:lnTo>
                  <a:lnTo>
                    <a:pt x="57" y="58"/>
                  </a:lnTo>
                  <a:lnTo>
                    <a:pt x="60" y="57"/>
                  </a:lnTo>
                  <a:lnTo>
                    <a:pt x="63" y="56"/>
                  </a:lnTo>
                  <a:lnTo>
                    <a:pt x="65" y="54"/>
                  </a:lnTo>
                  <a:lnTo>
                    <a:pt x="68" y="53"/>
                  </a:lnTo>
                  <a:lnTo>
                    <a:pt x="73" y="50"/>
                  </a:lnTo>
                  <a:lnTo>
                    <a:pt x="78" y="47"/>
                  </a:lnTo>
                  <a:lnTo>
                    <a:pt x="81" y="45"/>
                  </a:lnTo>
                  <a:lnTo>
                    <a:pt x="85" y="43"/>
                  </a:lnTo>
                  <a:lnTo>
                    <a:pt x="88" y="41"/>
                  </a:lnTo>
                  <a:lnTo>
                    <a:pt x="92" y="38"/>
                  </a:lnTo>
                  <a:lnTo>
                    <a:pt x="94" y="37"/>
                  </a:lnTo>
                  <a:lnTo>
                    <a:pt x="95" y="37"/>
                  </a:lnTo>
                  <a:lnTo>
                    <a:pt x="97" y="35"/>
                  </a:lnTo>
                  <a:lnTo>
                    <a:pt x="100" y="34"/>
                  </a:lnTo>
                  <a:lnTo>
                    <a:pt x="103" y="32"/>
                  </a:lnTo>
                  <a:lnTo>
                    <a:pt x="108" y="29"/>
                  </a:lnTo>
                  <a:lnTo>
                    <a:pt x="111" y="27"/>
                  </a:lnTo>
                  <a:lnTo>
                    <a:pt x="112" y="26"/>
                  </a:lnTo>
                  <a:lnTo>
                    <a:pt x="114" y="25"/>
                  </a:lnTo>
                  <a:lnTo>
                    <a:pt x="116" y="24"/>
                  </a:lnTo>
                  <a:lnTo>
                    <a:pt x="123" y="20"/>
                  </a:lnTo>
                  <a:lnTo>
                    <a:pt x="124" y="19"/>
                  </a:lnTo>
                  <a:lnTo>
                    <a:pt x="126" y="19"/>
                  </a:lnTo>
                  <a:lnTo>
                    <a:pt x="129" y="18"/>
                  </a:lnTo>
                  <a:lnTo>
                    <a:pt x="131" y="16"/>
                  </a:lnTo>
                  <a:lnTo>
                    <a:pt x="133" y="16"/>
                  </a:lnTo>
                  <a:lnTo>
                    <a:pt x="153" y="7"/>
                  </a:lnTo>
                  <a:lnTo>
                    <a:pt x="154" y="6"/>
                  </a:lnTo>
                  <a:lnTo>
                    <a:pt x="156" y="5"/>
                  </a:lnTo>
                  <a:lnTo>
                    <a:pt x="159" y="4"/>
                  </a:lnTo>
                  <a:lnTo>
                    <a:pt x="162" y="3"/>
                  </a:lnTo>
                  <a:lnTo>
                    <a:pt x="163" y="2"/>
                  </a:lnTo>
                  <a:lnTo>
                    <a:pt x="165" y="2"/>
                  </a:lnTo>
                  <a:lnTo>
                    <a:pt x="167" y="1"/>
                  </a:lnTo>
                  <a:lnTo>
                    <a:pt x="168" y="0"/>
                  </a:lnTo>
                  <a:lnTo>
                    <a:pt x="168" y="1"/>
                  </a:lnTo>
                  <a:lnTo>
                    <a:pt x="168" y="2"/>
                  </a:lnTo>
                  <a:lnTo>
                    <a:pt x="168" y="3"/>
                  </a:lnTo>
                  <a:lnTo>
                    <a:pt x="169" y="12"/>
                  </a:lnTo>
                  <a:lnTo>
                    <a:pt x="170" y="20"/>
                  </a:lnTo>
                  <a:lnTo>
                    <a:pt x="170" y="23"/>
                  </a:lnTo>
                  <a:lnTo>
                    <a:pt x="171" y="26"/>
                  </a:lnTo>
                  <a:lnTo>
                    <a:pt x="171" y="27"/>
                  </a:lnTo>
                  <a:lnTo>
                    <a:pt x="171" y="28"/>
                  </a:lnTo>
                  <a:lnTo>
                    <a:pt x="171" y="29"/>
                  </a:lnTo>
                  <a:lnTo>
                    <a:pt x="171" y="30"/>
                  </a:lnTo>
                  <a:lnTo>
                    <a:pt x="171" y="31"/>
                  </a:lnTo>
                  <a:lnTo>
                    <a:pt x="171" y="32"/>
                  </a:lnTo>
                  <a:lnTo>
                    <a:pt x="172" y="33"/>
                  </a:lnTo>
                  <a:lnTo>
                    <a:pt x="172" y="34"/>
                  </a:lnTo>
                  <a:lnTo>
                    <a:pt x="172" y="35"/>
                  </a:lnTo>
                  <a:lnTo>
                    <a:pt x="172" y="36"/>
                  </a:lnTo>
                  <a:lnTo>
                    <a:pt x="173" y="37"/>
                  </a:lnTo>
                  <a:lnTo>
                    <a:pt x="173" y="38"/>
                  </a:lnTo>
                  <a:lnTo>
                    <a:pt x="173" y="39"/>
                  </a:lnTo>
                  <a:lnTo>
                    <a:pt x="174" y="40"/>
                  </a:lnTo>
                  <a:lnTo>
                    <a:pt x="174" y="41"/>
                  </a:lnTo>
                  <a:lnTo>
                    <a:pt x="174" y="42"/>
                  </a:lnTo>
                  <a:lnTo>
                    <a:pt x="175" y="43"/>
                  </a:lnTo>
                  <a:lnTo>
                    <a:pt x="175" y="44"/>
                  </a:lnTo>
                  <a:lnTo>
                    <a:pt x="175" y="45"/>
                  </a:lnTo>
                  <a:lnTo>
                    <a:pt x="176" y="46"/>
                  </a:lnTo>
                  <a:lnTo>
                    <a:pt x="176" y="47"/>
                  </a:lnTo>
                  <a:lnTo>
                    <a:pt x="177" y="48"/>
                  </a:lnTo>
                  <a:lnTo>
                    <a:pt x="177" y="49"/>
                  </a:lnTo>
                  <a:lnTo>
                    <a:pt x="178" y="50"/>
                  </a:lnTo>
                  <a:lnTo>
                    <a:pt x="178" y="51"/>
                  </a:lnTo>
                  <a:lnTo>
                    <a:pt x="182" y="59"/>
                  </a:lnTo>
                  <a:lnTo>
                    <a:pt x="184" y="63"/>
                  </a:lnTo>
                  <a:lnTo>
                    <a:pt x="186" y="67"/>
                  </a:lnTo>
                  <a:lnTo>
                    <a:pt x="187" y="69"/>
                  </a:lnTo>
                  <a:lnTo>
                    <a:pt x="188" y="70"/>
                  </a:lnTo>
                  <a:lnTo>
                    <a:pt x="189" y="72"/>
                  </a:lnTo>
                  <a:lnTo>
                    <a:pt x="191" y="76"/>
                  </a:lnTo>
                  <a:lnTo>
                    <a:pt x="193" y="81"/>
                  </a:lnTo>
                  <a:lnTo>
                    <a:pt x="196" y="85"/>
                  </a:lnTo>
                  <a:lnTo>
                    <a:pt x="196" y="86"/>
                  </a:lnTo>
                  <a:lnTo>
                    <a:pt x="196" y="87"/>
                  </a:lnTo>
                  <a:lnTo>
                    <a:pt x="197" y="87"/>
                  </a:lnTo>
                  <a:lnTo>
                    <a:pt x="197" y="88"/>
                  </a:lnTo>
                  <a:lnTo>
                    <a:pt x="197" y="89"/>
                  </a:lnTo>
                  <a:lnTo>
                    <a:pt x="197" y="90"/>
                  </a:lnTo>
                  <a:lnTo>
                    <a:pt x="198" y="90"/>
                  </a:lnTo>
                  <a:lnTo>
                    <a:pt x="198" y="91"/>
                  </a:lnTo>
                  <a:lnTo>
                    <a:pt x="198" y="92"/>
                  </a:lnTo>
                  <a:lnTo>
                    <a:pt x="198" y="93"/>
                  </a:lnTo>
                  <a:lnTo>
                    <a:pt x="199" y="94"/>
                  </a:lnTo>
                  <a:lnTo>
                    <a:pt x="199" y="95"/>
                  </a:lnTo>
                  <a:lnTo>
                    <a:pt x="199" y="96"/>
                  </a:lnTo>
                  <a:lnTo>
                    <a:pt x="199" y="98"/>
                  </a:lnTo>
                  <a:lnTo>
                    <a:pt x="199" y="99"/>
                  </a:lnTo>
                  <a:lnTo>
                    <a:pt x="199" y="101"/>
                  </a:lnTo>
                  <a:lnTo>
                    <a:pt x="199" y="102"/>
                  </a:lnTo>
                  <a:lnTo>
                    <a:pt x="200" y="104"/>
                  </a:lnTo>
                  <a:lnTo>
                    <a:pt x="200" y="110"/>
                  </a:lnTo>
                  <a:lnTo>
                    <a:pt x="201" y="115"/>
                  </a:lnTo>
                  <a:lnTo>
                    <a:pt x="201" y="116"/>
                  </a:lnTo>
                  <a:lnTo>
                    <a:pt x="201" y="118"/>
                  </a:lnTo>
                  <a:lnTo>
                    <a:pt x="201" y="120"/>
                  </a:lnTo>
                  <a:lnTo>
                    <a:pt x="201" y="121"/>
                  </a:lnTo>
                  <a:lnTo>
                    <a:pt x="202" y="123"/>
                  </a:lnTo>
                  <a:lnTo>
                    <a:pt x="202" y="127"/>
                  </a:lnTo>
                  <a:lnTo>
                    <a:pt x="202" y="131"/>
                  </a:lnTo>
                  <a:lnTo>
                    <a:pt x="202" y="132"/>
                  </a:lnTo>
                  <a:lnTo>
                    <a:pt x="203" y="133"/>
                  </a:lnTo>
                  <a:lnTo>
                    <a:pt x="203" y="134"/>
                  </a:lnTo>
                  <a:lnTo>
                    <a:pt x="203" y="138"/>
                  </a:lnTo>
                  <a:lnTo>
                    <a:pt x="203" y="142"/>
                  </a:lnTo>
                  <a:lnTo>
                    <a:pt x="204" y="143"/>
                  </a:lnTo>
                  <a:lnTo>
                    <a:pt x="204" y="144"/>
                  </a:lnTo>
                  <a:lnTo>
                    <a:pt x="204" y="145"/>
                  </a:lnTo>
                  <a:lnTo>
                    <a:pt x="204" y="146"/>
                  </a:lnTo>
                  <a:lnTo>
                    <a:pt x="204" y="147"/>
                  </a:lnTo>
                  <a:lnTo>
                    <a:pt x="204" y="148"/>
                  </a:lnTo>
                  <a:lnTo>
                    <a:pt x="205" y="148"/>
                  </a:lnTo>
                  <a:lnTo>
                    <a:pt x="205" y="149"/>
                  </a:lnTo>
                  <a:lnTo>
                    <a:pt x="205" y="150"/>
                  </a:lnTo>
                  <a:lnTo>
                    <a:pt x="205" y="151"/>
                  </a:lnTo>
                  <a:lnTo>
                    <a:pt x="206" y="152"/>
                  </a:lnTo>
                  <a:lnTo>
                    <a:pt x="206" y="153"/>
                  </a:lnTo>
                  <a:lnTo>
                    <a:pt x="207" y="153"/>
                  </a:lnTo>
                  <a:lnTo>
                    <a:pt x="207" y="154"/>
                  </a:lnTo>
                  <a:lnTo>
                    <a:pt x="208" y="156"/>
                  </a:lnTo>
                  <a:lnTo>
                    <a:pt x="209" y="158"/>
                  </a:lnTo>
                  <a:lnTo>
                    <a:pt x="210" y="159"/>
                  </a:lnTo>
                  <a:lnTo>
                    <a:pt x="211" y="161"/>
                  </a:lnTo>
                  <a:lnTo>
                    <a:pt x="212" y="163"/>
                  </a:lnTo>
                  <a:lnTo>
                    <a:pt x="213" y="166"/>
                  </a:lnTo>
                  <a:lnTo>
                    <a:pt x="215" y="168"/>
                  </a:lnTo>
                  <a:lnTo>
                    <a:pt x="216" y="170"/>
                  </a:lnTo>
                  <a:lnTo>
                    <a:pt x="217" y="173"/>
                  </a:lnTo>
                  <a:lnTo>
                    <a:pt x="227" y="173"/>
                  </a:lnTo>
                  <a:lnTo>
                    <a:pt x="234" y="173"/>
                  </a:lnTo>
                  <a:lnTo>
                    <a:pt x="239" y="173"/>
                  </a:lnTo>
                  <a:lnTo>
                    <a:pt x="239" y="175"/>
                  </a:lnTo>
                  <a:lnTo>
                    <a:pt x="239" y="176"/>
                  </a:lnTo>
                  <a:lnTo>
                    <a:pt x="239" y="181"/>
                  </a:lnTo>
                  <a:lnTo>
                    <a:pt x="239" y="182"/>
                  </a:lnTo>
                  <a:lnTo>
                    <a:pt x="239" y="183"/>
                  </a:lnTo>
                  <a:lnTo>
                    <a:pt x="239" y="188"/>
                  </a:lnTo>
                  <a:lnTo>
                    <a:pt x="239" y="193"/>
                  </a:lnTo>
                  <a:lnTo>
                    <a:pt x="239" y="194"/>
                  </a:lnTo>
                  <a:lnTo>
                    <a:pt x="238" y="200"/>
                  </a:lnTo>
                  <a:lnTo>
                    <a:pt x="237" y="207"/>
                  </a:lnTo>
                  <a:lnTo>
                    <a:pt x="239" y="209"/>
                  </a:lnTo>
                  <a:lnTo>
                    <a:pt x="241" y="214"/>
                  </a:lnTo>
                  <a:lnTo>
                    <a:pt x="242" y="215"/>
                  </a:lnTo>
                  <a:lnTo>
                    <a:pt x="241" y="215"/>
                  </a:lnTo>
                  <a:lnTo>
                    <a:pt x="240" y="216"/>
                  </a:lnTo>
                  <a:lnTo>
                    <a:pt x="238" y="216"/>
                  </a:lnTo>
                  <a:lnTo>
                    <a:pt x="237" y="216"/>
                  </a:lnTo>
                  <a:lnTo>
                    <a:pt x="236" y="217"/>
                  </a:lnTo>
                  <a:lnTo>
                    <a:pt x="235" y="218"/>
                  </a:lnTo>
                  <a:lnTo>
                    <a:pt x="234" y="219"/>
                  </a:lnTo>
                  <a:lnTo>
                    <a:pt x="233" y="221"/>
                  </a:lnTo>
                  <a:lnTo>
                    <a:pt x="232" y="223"/>
                  </a:lnTo>
                  <a:lnTo>
                    <a:pt x="231" y="225"/>
                  </a:lnTo>
                  <a:lnTo>
                    <a:pt x="230" y="227"/>
                  </a:lnTo>
                  <a:lnTo>
                    <a:pt x="230" y="230"/>
                  </a:lnTo>
                  <a:lnTo>
                    <a:pt x="229" y="231"/>
                  </a:lnTo>
                  <a:lnTo>
                    <a:pt x="229" y="233"/>
                  </a:lnTo>
                  <a:lnTo>
                    <a:pt x="228" y="236"/>
                  </a:lnTo>
                  <a:lnTo>
                    <a:pt x="228" y="238"/>
                  </a:lnTo>
                  <a:lnTo>
                    <a:pt x="228" y="239"/>
                  </a:lnTo>
                  <a:lnTo>
                    <a:pt x="228" y="241"/>
                  </a:lnTo>
                  <a:lnTo>
                    <a:pt x="227" y="243"/>
                  </a:lnTo>
                  <a:lnTo>
                    <a:pt x="227" y="245"/>
                  </a:lnTo>
                  <a:lnTo>
                    <a:pt x="227" y="246"/>
                  </a:lnTo>
                  <a:lnTo>
                    <a:pt x="226" y="250"/>
                  </a:lnTo>
                  <a:lnTo>
                    <a:pt x="226" y="252"/>
                  </a:lnTo>
                  <a:lnTo>
                    <a:pt x="227" y="254"/>
                  </a:lnTo>
                  <a:lnTo>
                    <a:pt x="227" y="256"/>
                  </a:lnTo>
                  <a:lnTo>
                    <a:pt x="228" y="257"/>
                  </a:lnTo>
                  <a:lnTo>
                    <a:pt x="230" y="259"/>
                  </a:lnTo>
                  <a:lnTo>
                    <a:pt x="230" y="261"/>
                  </a:lnTo>
                  <a:lnTo>
                    <a:pt x="232" y="262"/>
                  </a:lnTo>
                  <a:lnTo>
                    <a:pt x="233" y="263"/>
                  </a:lnTo>
                  <a:lnTo>
                    <a:pt x="235" y="264"/>
                  </a:lnTo>
                  <a:lnTo>
                    <a:pt x="236" y="265"/>
                  </a:lnTo>
                  <a:lnTo>
                    <a:pt x="238" y="266"/>
                  </a:lnTo>
                  <a:lnTo>
                    <a:pt x="239" y="267"/>
                  </a:lnTo>
                  <a:lnTo>
                    <a:pt x="242" y="268"/>
                  </a:lnTo>
                  <a:lnTo>
                    <a:pt x="243" y="269"/>
                  </a:lnTo>
                  <a:lnTo>
                    <a:pt x="246" y="271"/>
                  </a:lnTo>
                  <a:lnTo>
                    <a:pt x="247" y="272"/>
                  </a:lnTo>
                  <a:lnTo>
                    <a:pt x="248" y="273"/>
                  </a:lnTo>
                  <a:lnTo>
                    <a:pt x="249" y="274"/>
                  </a:lnTo>
                  <a:lnTo>
                    <a:pt x="250" y="275"/>
                  </a:lnTo>
                  <a:lnTo>
                    <a:pt x="250" y="276"/>
                  </a:lnTo>
                  <a:lnTo>
                    <a:pt x="251" y="278"/>
                  </a:lnTo>
                  <a:lnTo>
                    <a:pt x="252" y="280"/>
                  </a:lnTo>
                  <a:lnTo>
                    <a:pt x="253" y="281"/>
                  </a:lnTo>
                  <a:lnTo>
                    <a:pt x="253" y="283"/>
                  </a:lnTo>
                  <a:lnTo>
                    <a:pt x="254" y="285"/>
                  </a:lnTo>
                  <a:lnTo>
                    <a:pt x="255" y="286"/>
                  </a:lnTo>
                  <a:lnTo>
                    <a:pt x="255" y="288"/>
                  </a:lnTo>
                  <a:lnTo>
                    <a:pt x="256" y="289"/>
                  </a:lnTo>
                  <a:lnTo>
                    <a:pt x="256" y="291"/>
                  </a:lnTo>
                  <a:lnTo>
                    <a:pt x="257" y="292"/>
                  </a:lnTo>
                  <a:lnTo>
                    <a:pt x="257" y="295"/>
                  </a:lnTo>
                  <a:lnTo>
                    <a:pt x="257" y="296"/>
                  </a:lnTo>
                  <a:lnTo>
                    <a:pt x="258" y="297"/>
                  </a:lnTo>
                  <a:lnTo>
                    <a:pt x="258" y="298"/>
                  </a:lnTo>
                  <a:lnTo>
                    <a:pt x="258" y="299"/>
                  </a:lnTo>
                  <a:lnTo>
                    <a:pt x="258" y="300"/>
                  </a:lnTo>
                  <a:lnTo>
                    <a:pt x="258" y="302"/>
                  </a:lnTo>
                  <a:lnTo>
                    <a:pt x="258" y="303"/>
                  </a:lnTo>
                  <a:lnTo>
                    <a:pt x="257" y="304"/>
                  </a:lnTo>
                  <a:lnTo>
                    <a:pt x="257" y="305"/>
                  </a:lnTo>
                  <a:lnTo>
                    <a:pt x="257" y="306"/>
                  </a:lnTo>
                  <a:lnTo>
                    <a:pt x="256" y="307"/>
                  </a:lnTo>
                  <a:lnTo>
                    <a:pt x="254" y="309"/>
                  </a:lnTo>
                  <a:lnTo>
                    <a:pt x="253" y="310"/>
                  </a:lnTo>
                  <a:lnTo>
                    <a:pt x="251" y="312"/>
                  </a:lnTo>
                  <a:lnTo>
                    <a:pt x="250" y="313"/>
                  </a:lnTo>
                  <a:lnTo>
                    <a:pt x="248" y="314"/>
                  </a:lnTo>
                  <a:lnTo>
                    <a:pt x="246" y="314"/>
                  </a:lnTo>
                  <a:lnTo>
                    <a:pt x="245" y="315"/>
                  </a:lnTo>
                  <a:lnTo>
                    <a:pt x="244" y="315"/>
                  </a:lnTo>
                  <a:lnTo>
                    <a:pt x="242" y="315"/>
                  </a:lnTo>
                  <a:lnTo>
                    <a:pt x="241" y="315"/>
                  </a:lnTo>
                  <a:lnTo>
                    <a:pt x="239" y="314"/>
                  </a:lnTo>
                  <a:lnTo>
                    <a:pt x="238" y="313"/>
                  </a:lnTo>
                  <a:lnTo>
                    <a:pt x="237" y="312"/>
                  </a:lnTo>
                  <a:lnTo>
                    <a:pt x="235" y="312"/>
                  </a:lnTo>
                  <a:lnTo>
                    <a:pt x="235" y="311"/>
                  </a:lnTo>
                  <a:lnTo>
                    <a:pt x="234" y="311"/>
                  </a:lnTo>
                  <a:lnTo>
                    <a:pt x="233" y="309"/>
                  </a:lnTo>
                  <a:lnTo>
                    <a:pt x="231" y="308"/>
                  </a:lnTo>
                  <a:lnTo>
                    <a:pt x="230" y="306"/>
                  </a:lnTo>
                  <a:lnTo>
                    <a:pt x="228" y="304"/>
                  </a:lnTo>
                  <a:lnTo>
                    <a:pt x="227" y="303"/>
                  </a:lnTo>
                  <a:lnTo>
                    <a:pt x="225" y="302"/>
                  </a:lnTo>
                  <a:lnTo>
                    <a:pt x="224" y="301"/>
                  </a:lnTo>
                  <a:lnTo>
                    <a:pt x="221" y="300"/>
                  </a:lnTo>
                  <a:lnTo>
                    <a:pt x="220" y="299"/>
                  </a:lnTo>
                  <a:lnTo>
                    <a:pt x="219" y="298"/>
                  </a:lnTo>
                  <a:lnTo>
                    <a:pt x="218" y="296"/>
                  </a:lnTo>
                  <a:lnTo>
                    <a:pt x="217" y="295"/>
                  </a:lnTo>
                  <a:lnTo>
                    <a:pt x="216" y="294"/>
                  </a:lnTo>
                  <a:lnTo>
                    <a:pt x="215" y="293"/>
                  </a:lnTo>
                  <a:lnTo>
                    <a:pt x="214" y="292"/>
                  </a:lnTo>
                  <a:lnTo>
                    <a:pt x="213" y="291"/>
                  </a:lnTo>
                  <a:lnTo>
                    <a:pt x="213" y="290"/>
                  </a:lnTo>
                  <a:lnTo>
                    <a:pt x="212" y="289"/>
                  </a:lnTo>
                  <a:lnTo>
                    <a:pt x="211" y="289"/>
                  </a:lnTo>
                  <a:lnTo>
                    <a:pt x="210" y="288"/>
                  </a:lnTo>
                  <a:lnTo>
                    <a:pt x="209" y="288"/>
                  </a:lnTo>
                  <a:lnTo>
                    <a:pt x="208" y="287"/>
                  </a:lnTo>
                  <a:lnTo>
                    <a:pt x="207" y="288"/>
                  </a:lnTo>
                  <a:lnTo>
                    <a:pt x="205" y="288"/>
                  </a:lnTo>
                  <a:lnTo>
                    <a:pt x="203" y="288"/>
                  </a:lnTo>
                  <a:lnTo>
                    <a:pt x="202" y="289"/>
                  </a:lnTo>
                  <a:lnTo>
                    <a:pt x="200" y="289"/>
                  </a:lnTo>
                  <a:lnTo>
                    <a:pt x="199" y="290"/>
                  </a:lnTo>
                  <a:lnTo>
                    <a:pt x="197" y="290"/>
                  </a:lnTo>
                  <a:lnTo>
                    <a:pt x="195" y="291"/>
                  </a:lnTo>
                  <a:lnTo>
                    <a:pt x="193" y="291"/>
                  </a:lnTo>
                  <a:lnTo>
                    <a:pt x="190" y="291"/>
                  </a:lnTo>
                  <a:lnTo>
                    <a:pt x="189" y="291"/>
                  </a:lnTo>
                  <a:lnTo>
                    <a:pt x="187" y="292"/>
                  </a:lnTo>
                  <a:lnTo>
                    <a:pt x="184" y="292"/>
                  </a:lnTo>
                  <a:lnTo>
                    <a:pt x="183" y="292"/>
                  </a:lnTo>
                  <a:lnTo>
                    <a:pt x="181" y="293"/>
                  </a:lnTo>
                  <a:lnTo>
                    <a:pt x="179" y="293"/>
                  </a:lnTo>
                  <a:lnTo>
                    <a:pt x="178" y="293"/>
                  </a:lnTo>
                  <a:lnTo>
                    <a:pt x="177" y="294"/>
                  </a:lnTo>
                  <a:lnTo>
                    <a:pt x="175" y="294"/>
                  </a:lnTo>
                  <a:lnTo>
                    <a:pt x="174" y="294"/>
                  </a:lnTo>
                  <a:lnTo>
                    <a:pt x="173" y="294"/>
                  </a:lnTo>
                  <a:lnTo>
                    <a:pt x="171" y="294"/>
                  </a:lnTo>
                  <a:lnTo>
                    <a:pt x="170" y="295"/>
                  </a:lnTo>
                  <a:lnTo>
                    <a:pt x="169" y="295"/>
                  </a:lnTo>
                  <a:lnTo>
                    <a:pt x="167" y="295"/>
                  </a:lnTo>
                  <a:lnTo>
                    <a:pt x="166" y="296"/>
                  </a:lnTo>
                  <a:lnTo>
                    <a:pt x="165" y="296"/>
                  </a:lnTo>
                  <a:lnTo>
                    <a:pt x="164" y="296"/>
                  </a:lnTo>
                  <a:lnTo>
                    <a:pt x="162" y="296"/>
                  </a:lnTo>
                  <a:lnTo>
                    <a:pt x="161" y="296"/>
                  </a:lnTo>
                  <a:lnTo>
                    <a:pt x="159" y="296"/>
                  </a:lnTo>
                  <a:lnTo>
                    <a:pt x="158" y="296"/>
                  </a:lnTo>
                  <a:lnTo>
                    <a:pt x="156" y="295"/>
                  </a:lnTo>
                  <a:lnTo>
                    <a:pt x="155" y="294"/>
                  </a:lnTo>
                  <a:lnTo>
                    <a:pt x="153" y="294"/>
                  </a:lnTo>
                  <a:lnTo>
                    <a:pt x="152" y="294"/>
                  </a:lnTo>
                  <a:lnTo>
                    <a:pt x="150" y="294"/>
                  </a:lnTo>
                  <a:lnTo>
                    <a:pt x="149" y="293"/>
                  </a:lnTo>
                  <a:lnTo>
                    <a:pt x="147" y="293"/>
                  </a:lnTo>
                  <a:lnTo>
                    <a:pt x="146" y="292"/>
                  </a:lnTo>
                  <a:lnTo>
                    <a:pt x="145" y="292"/>
                  </a:lnTo>
                  <a:lnTo>
                    <a:pt x="144" y="292"/>
                  </a:lnTo>
                  <a:lnTo>
                    <a:pt x="143" y="292"/>
                  </a:lnTo>
                  <a:lnTo>
                    <a:pt x="140" y="291"/>
                  </a:lnTo>
                  <a:lnTo>
                    <a:pt x="139" y="291"/>
                  </a:lnTo>
                  <a:lnTo>
                    <a:pt x="138" y="290"/>
                  </a:lnTo>
                  <a:lnTo>
                    <a:pt x="137" y="289"/>
                  </a:lnTo>
                  <a:lnTo>
                    <a:pt x="136" y="289"/>
                  </a:lnTo>
                  <a:lnTo>
                    <a:pt x="135" y="288"/>
                  </a:lnTo>
                  <a:lnTo>
                    <a:pt x="134" y="287"/>
                  </a:lnTo>
                  <a:lnTo>
                    <a:pt x="133" y="286"/>
                  </a:lnTo>
                  <a:lnTo>
                    <a:pt x="133" y="285"/>
                  </a:lnTo>
                  <a:lnTo>
                    <a:pt x="132" y="284"/>
                  </a:lnTo>
                  <a:lnTo>
                    <a:pt x="131" y="283"/>
                  </a:lnTo>
                  <a:lnTo>
                    <a:pt x="131" y="282"/>
                  </a:lnTo>
                  <a:lnTo>
                    <a:pt x="131" y="281"/>
                  </a:lnTo>
                  <a:lnTo>
                    <a:pt x="131" y="280"/>
                  </a:lnTo>
                  <a:lnTo>
                    <a:pt x="131" y="278"/>
                  </a:lnTo>
                  <a:lnTo>
                    <a:pt x="131" y="277"/>
                  </a:lnTo>
                  <a:lnTo>
                    <a:pt x="131" y="276"/>
                  </a:lnTo>
                  <a:lnTo>
                    <a:pt x="131" y="275"/>
                  </a:lnTo>
                  <a:lnTo>
                    <a:pt x="131" y="273"/>
                  </a:lnTo>
                  <a:lnTo>
                    <a:pt x="131" y="272"/>
                  </a:lnTo>
                  <a:lnTo>
                    <a:pt x="131" y="271"/>
                  </a:lnTo>
                  <a:lnTo>
                    <a:pt x="131" y="270"/>
                  </a:lnTo>
                  <a:lnTo>
                    <a:pt x="131" y="269"/>
                  </a:lnTo>
                  <a:lnTo>
                    <a:pt x="131" y="268"/>
                  </a:lnTo>
                  <a:lnTo>
                    <a:pt x="131" y="267"/>
                  </a:lnTo>
                  <a:lnTo>
                    <a:pt x="131" y="266"/>
                  </a:lnTo>
                  <a:lnTo>
                    <a:pt x="131" y="265"/>
                  </a:lnTo>
                  <a:lnTo>
                    <a:pt x="130" y="264"/>
                  </a:lnTo>
                  <a:lnTo>
                    <a:pt x="129" y="263"/>
                  </a:lnTo>
                  <a:lnTo>
                    <a:pt x="128" y="262"/>
                  </a:lnTo>
                  <a:lnTo>
                    <a:pt x="128" y="261"/>
                  </a:lnTo>
                  <a:lnTo>
                    <a:pt x="127" y="260"/>
                  </a:lnTo>
                  <a:lnTo>
                    <a:pt x="126" y="259"/>
                  </a:lnTo>
                  <a:lnTo>
                    <a:pt x="125" y="259"/>
                  </a:lnTo>
                  <a:lnTo>
                    <a:pt x="124" y="258"/>
                  </a:lnTo>
                  <a:lnTo>
                    <a:pt x="124" y="257"/>
                  </a:lnTo>
                  <a:lnTo>
                    <a:pt x="123" y="256"/>
                  </a:lnTo>
                  <a:lnTo>
                    <a:pt x="122" y="256"/>
                  </a:lnTo>
                  <a:lnTo>
                    <a:pt x="121" y="255"/>
                  </a:lnTo>
                  <a:lnTo>
                    <a:pt x="119" y="253"/>
                  </a:lnTo>
                  <a:lnTo>
                    <a:pt x="118" y="252"/>
                  </a:lnTo>
                  <a:lnTo>
                    <a:pt x="117" y="251"/>
                  </a:lnTo>
                  <a:lnTo>
                    <a:pt x="116" y="250"/>
                  </a:lnTo>
                  <a:lnTo>
                    <a:pt x="115" y="250"/>
                  </a:lnTo>
                  <a:lnTo>
                    <a:pt x="113" y="249"/>
                  </a:lnTo>
                  <a:lnTo>
                    <a:pt x="112" y="249"/>
                  </a:lnTo>
                  <a:lnTo>
                    <a:pt x="110" y="247"/>
                  </a:lnTo>
                  <a:lnTo>
                    <a:pt x="109" y="247"/>
                  </a:lnTo>
                  <a:lnTo>
                    <a:pt x="108" y="247"/>
                  </a:lnTo>
                  <a:lnTo>
                    <a:pt x="107" y="247"/>
                  </a:lnTo>
                  <a:lnTo>
                    <a:pt x="106" y="247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2" y="249"/>
                  </a:lnTo>
                  <a:lnTo>
                    <a:pt x="101" y="250"/>
                  </a:lnTo>
                  <a:lnTo>
                    <a:pt x="100" y="251"/>
                  </a:lnTo>
                  <a:lnTo>
                    <a:pt x="99" y="251"/>
                  </a:lnTo>
                  <a:lnTo>
                    <a:pt x="98" y="252"/>
                  </a:lnTo>
                  <a:lnTo>
                    <a:pt x="96" y="253"/>
                  </a:lnTo>
                  <a:lnTo>
                    <a:pt x="95" y="254"/>
                  </a:lnTo>
                  <a:lnTo>
                    <a:pt x="95" y="255"/>
                  </a:lnTo>
                  <a:lnTo>
                    <a:pt x="94" y="256"/>
                  </a:lnTo>
                  <a:lnTo>
                    <a:pt x="93" y="257"/>
                  </a:lnTo>
                  <a:lnTo>
                    <a:pt x="93" y="259"/>
                  </a:lnTo>
                  <a:lnTo>
                    <a:pt x="93" y="260"/>
                  </a:lnTo>
                  <a:lnTo>
                    <a:pt x="94" y="261"/>
                  </a:lnTo>
                  <a:lnTo>
                    <a:pt x="94" y="263"/>
                  </a:lnTo>
                  <a:lnTo>
                    <a:pt x="95" y="263"/>
                  </a:lnTo>
                  <a:lnTo>
                    <a:pt x="95" y="264"/>
                  </a:lnTo>
                  <a:lnTo>
                    <a:pt x="95" y="265"/>
                  </a:lnTo>
                  <a:lnTo>
                    <a:pt x="96" y="266"/>
                  </a:lnTo>
                  <a:lnTo>
                    <a:pt x="97" y="267"/>
                  </a:lnTo>
                  <a:lnTo>
                    <a:pt x="97" y="268"/>
                  </a:lnTo>
                  <a:lnTo>
                    <a:pt x="98" y="269"/>
                  </a:lnTo>
                  <a:lnTo>
                    <a:pt x="98" y="270"/>
                  </a:lnTo>
                  <a:lnTo>
                    <a:pt x="99" y="270"/>
                  </a:lnTo>
                  <a:lnTo>
                    <a:pt x="99" y="271"/>
                  </a:lnTo>
                  <a:lnTo>
                    <a:pt x="99" y="272"/>
                  </a:lnTo>
                  <a:lnTo>
                    <a:pt x="99" y="273"/>
                  </a:lnTo>
                  <a:lnTo>
                    <a:pt x="100" y="274"/>
                  </a:lnTo>
                  <a:lnTo>
                    <a:pt x="100" y="276"/>
                  </a:lnTo>
                  <a:lnTo>
                    <a:pt x="100" y="277"/>
                  </a:lnTo>
                  <a:lnTo>
                    <a:pt x="100" y="278"/>
                  </a:lnTo>
                  <a:lnTo>
                    <a:pt x="100" y="279"/>
                  </a:lnTo>
                  <a:lnTo>
                    <a:pt x="100" y="280"/>
                  </a:lnTo>
                  <a:lnTo>
                    <a:pt x="100" y="281"/>
                  </a:lnTo>
                  <a:lnTo>
                    <a:pt x="100" y="282"/>
                  </a:lnTo>
                  <a:lnTo>
                    <a:pt x="100" y="283"/>
                  </a:lnTo>
                  <a:lnTo>
                    <a:pt x="100" y="284"/>
                  </a:lnTo>
                  <a:lnTo>
                    <a:pt x="99" y="285"/>
                  </a:lnTo>
                  <a:lnTo>
                    <a:pt x="99" y="286"/>
                  </a:lnTo>
                  <a:lnTo>
                    <a:pt x="99" y="287"/>
                  </a:lnTo>
                  <a:lnTo>
                    <a:pt x="99" y="289"/>
                  </a:lnTo>
                  <a:lnTo>
                    <a:pt x="98" y="290"/>
                  </a:lnTo>
                  <a:lnTo>
                    <a:pt x="97" y="291"/>
                  </a:lnTo>
                  <a:lnTo>
                    <a:pt x="97" y="292"/>
                  </a:lnTo>
                  <a:lnTo>
                    <a:pt x="96" y="293"/>
                  </a:lnTo>
                  <a:lnTo>
                    <a:pt x="96" y="294"/>
                  </a:lnTo>
                  <a:lnTo>
                    <a:pt x="95" y="295"/>
                  </a:lnTo>
                  <a:lnTo>
                    <a:pt x="94" y="295"/>
                  </a:lnTo>
                  <a:lnTo>
                    <a:pt x="94" y="296"/>
                  </a:lnTo>
                  <a:lnTo>
                    <a:pt x="93" y="297"/>
                  </a:lnTo>
                  <a:lnTo>
                    <a:pt x="92" y="298"/>
                  </a:lnTo>
                  <a:lnTo>
                    <a:pt x="91" y="299"/>
                  </a:lnTo>
                  <a:lnTo>
                    <a:pt x="90" y="300"/>
                  </a:lnTo>
                  <a:lnTo>
                    <a:pt x="89" y="300"/>
                  </a:lnTo>
                  <a:lnTo>
                    <a:pt x="88" y="301"/>
                  </a:lnTo>
                  <a:lnTo>
                    <a:pt x="88" y="302"/>
                  </a:lnTo>
                  <a:lnTo>
                    <a:pt x="87" y="302"/>
                  </a:lnTo>
                  <a:lnTo>
                    <a:pt x="86" y="303"/>
                  </a:lnTo>
                  <a:lnTo>
                    <a:pt x="85" y="304"/>
                  </a:lnTo>
                  <a:lnTo>
                    <a:pt x="84" y="306"/>
                  </a:lnTo>
                  <a:lnTo>
                    <a:pt x="83" y="306"/>
                  </a:lnTo>
                  <a:lnTo>
                    <a:pt x="82" y="307"/>
                  </a:lnTo>
                  <a:lnTo>
                    <a:pt x="81" y="308"/>
                  </a:lnTo>
                  <a:lnTo>
                    <a:pt x="80" y="308"/>
                  </a:lnTo>
                  <a:lnTo>
                    <a:pt x="80" y="309"/>
                  </a:lnTo>
                  <a:lnTo>
                    <a:pt x="79" y="309"/>
                  </a:lnTo>
                  <a:lnTo>
                    <a:pt x="78" y="310"/>
                  </a:lnTo>
                  <a:lnTo>
                    <a:pt x="77" y="310"/>
                  </a:lnTo>
                  <a:lnTo>
                    <a:pt x="76" y="310"/>
                  </a:lnTo>
                  <a:lnTo>
                    <a:pt x="75" y="311"/>
                  </a:lnTo>
                  <a:lnTo>
                    <a:pt x="74" y="311"/>
                  </a:lnTo>
                  <a:lnTo>
                    <a:pt x="73" y="311"/>
                  </a:lnTo>
                  <a:lnTo>
                    <a:pt x="72" y="312"/>
                  </a:lnTo>
                  <a:lnTo>
                    <a:pt x="71" y="312"/>
                  </a:lnTo>
                  <a:lnTo>
                    <a:pt x="70" y="312"/>
                  </a:lnTo>
                  <a:lnTo>
                    <a:pt x="69" y="312"/>
                  </a:lnTo>
                  <a:lnTo>
                    <a:pt x="68" y="313"/>
                  </a:lnTo>
                  <a:lnTo>
                    <a:pt x="67" y="313"/>
                  </a:lnTo>
                  <a:lnTo>
                    <a:pt x="66" y="313"/>
                  </a:lnTo>
                  <a:lnTo>
                    <a:pt x="65" y="313"/>
                  </a:lnTo>
                  <a:lnTo>
                    <a:pt x="64" y="313"/>
                  </a:lnTo>
                  <a:lnTo>
                    <a:pt x="63" y="313"/>
                  </a:lnTo>
                  <a:lnTo>
                    <a:pt x="62" y="314"/>
                  </a:lnTo>
                  <a:lnTo>
                    <a:pt x="60" y="314"/>
                  </a:lnTo>
                  <a:lnTo>
                    <a:pt x="59" y="315"/>
                  </a:lnTo>
                  <a:lnTo>
                    <a:pt x="58" y="315"/>
                  </a:lnTo>
                  <a:lnTo>
                    <a:pt x="58" y="316"/>
                  </a:lnTo>
                  <a:lnTo>
                    <a:pt x="57" y="316"/>
                  </a:lnTo>
                  <a:lnTo>
                    <a:pt x="56" y="316"/>
                  </a:lnTo>
                  <a:lnTo>
                    <a:pt x="56" y="317"/>
                  </a:lnTo>
                  <a:lnTo>
                    <a:pt x="55" y="317"/>
                  </a:lnTo>
                  <a:lnTo>
                    <a:pt x="54" y="318"/>
                  </a:lnTo>
                  <a:lnTo>
                    <a:pt x="53" y="318"/>
                  </a:lnTo>
                  <a:lnTo>
                    <a:pt x="53" y="319"/>
                  </a:lnTo>
                  <a:lnTo>
                    <a:pt x="52" y="319"/>
                  </a:lnTo>
                  <a:lnTo>
                    <a:pt x="52" y="320"/>
                  </a:lnTo>
                  <a:lnTo>
                    <a:pt x="51" y="320"/>
                  </a:lnTo>
                  <a:lnTo>
                    <a:pt x="51" y="321"/>
                  </a:lnTo>
                  <a:lnTo>
                    <a:pt x="50" y="322"/>
                  </a:lnTo>
                  <a:lnTo>
                    <a:pt x="50" y="323"/>
                  </a:lnTo>
                  <a:lnTo>
                    <a:pt x="49" y="325"/>
                  </a:lnTo>
                  <a:lnTo>
                    <a:pt x="49" y="326"/>
                  </a:lnTo>
                  <a:lnTo>
                    <a:pt x="49" y="327"/>
                  </a:lnTo>
                  <a:lnTo>
                    <a:pt x="48" y="328"/>
                  </a:lnTo>
                  <a:lnTo>
                    <a:pt x="48" y="329"/>
                  </a:lnTo>
                  <a:lnTo>
                    <a:pt x="48" y="330"/>
                  </a:lnTo>
                  <a:lnTo>
                    <a:pt x="47" y="332"/>
                  </a:lnTo>
                  <a:lnTo>
                    <a:pt x="47" y="333"/>
                  </a:lnTo>
                  <a:lnTo>
                    <a:pt x="47" y="334"/>
                  </a:lnTo>
                  <a:lnTo>
                    <a:pt x="46" y="334"/>
                  </a:lnTo>
                  <a:lnTo>
                    <a:pt x="46" y="335"/>
                  </a:lnTo>
                  <a:lnTo>
                    <a:pt x="46" y="336"/>
                  </a:lnTo>
                  <a:lnTo>
                    <a:pt x="46" y="337"/>
                  </a:lnTo>
                  <a:lnTo>
                    <a:pt x="45" y="338"/>
                  </a:lnTo>
                  <a:lnTo>
                    <a:pt x="44" y="339"/>
                  </a:lnTo>
                  <a:lnTo>
                    <a:pt x="43" y="340"/>
                  </a:lnTo>
                  <a:lnTo>
                    <a:pt x="42" y="341"/>
                  </a:lnTo>
                  <a:lnTo>
                    <a:pt x="41" y="342"/>
                  </a:lnTo>
                  <a:lnTo>
                    <a:pt x="40" y="342"/>
                  </a:lnTo>
                  <a:lnTo>
                    <a:pt x="40" y="343"/>
                  </a:lnTo>
                  <a:lnTo>
                    <a:pt x="39" y="343"/>
                  </a:lnTo>
                  <a:lnTo>
                    <a:pt x="38" y="343"/>
                  </a:lnTo>
                  <a:lnTo>
                    <a:pt x="37" y="344"/>
                  </a:lnTo>
                  <a:lnTo>
                    <a:pt x="36" y="344"/>
                  </a:lnTo>
                  <a:lnTo>
                    <a:pt x="35" y="344"/>
                  </a:lnTo>
                  <a:lnTo>
                    <a:pt x="34" y="344"/>
                  </a:lnTo>
                  <a:lnTo>
                    <a:pt x="33" y="344"/>
                  </a:lnTo>
                  <a:lnTo>
                    <a:pt x="32" y="344"/>
                  </a:lnTo>
                  <a:lnTo>
                    <a:pt x="30" y="344"/>
                  </a:lnTo>
                  <a:lnTo>
                    <a:pt x="29" y="343"/>
                  </a:lnTo>
                  <a:lnTo>
                    <a:pt x="28" y="343"/>
                  </a:lnTo>
                  <a:lnTo>
                    <a:pt x="27" y="342"/>
                  </a:lnTo>
                  <a:lnTo>
                    <a:pt x="26" y="341"/>
                  </a:lnTo>
                  <a:lnTo>
                    <a:pt x="26" y="340"/>
                  </a:lnTo>
                  <a:lnTo>
                    <a:pt x="27" y="340"/>
                  </a:lnTo>
                  <a:lnTo>
                    <a:pt x="26" y="340"/>
                  </a:lnTo>
                  <a:lnTo>
                    <a:pt x="25" y="338"/>
                  </a:lnTo>
                  <a:lnTo>
                    <a:pt x="23" y="335"/>
                  </a:lnTo>
                  <a:lnTo>
                    <a:pt x="22" y="333"/>
                  </a:lnTo>
                  <a:lnTo>
                    <a:pt x="20" y="331"/>
                  </a:lnTo>
                  <a:lnTo>
                    <a:pt x="19" y="328"/>
                  </a:lnTo>
                  <a:lnTo>
                    <a:pt x="17" y="325"/>
                  </a:lnTo>
                  <a:lnTo>
                    <a:pt x="15" y="322"/>
                  </a:lnTo>
                  <a:lnTo>
                    <a:pt x="15" y="320"/>
                  </a:lnTo>
                  <a:lnTo>
                    <a:pt x="14" y="319"/>
                  </a:lnTo>
                  <a:lnTo>
                    <a:pt x="14" y="317"/>
                  </a:lnTo>
                  <a:lnTo>
                    <a:pt x="14" y="314"/>
                  </a:lnTo>
                  <a:lnTo>
                    <a:pt x="14" y="312"/>
                  </a:lnTo>
                  <a:lnTo>
                    <a:pt x="14" y="310"/>
                  </a:lnTo>
                  <a:lnTo>
                    <a:pt x="14" y="307"/>
                  </a:lnTo>
                  <a:lnTo>
                    <a:pt x="14" y="306"/>
                  </a:lnTo>
                  <a:lnTo>
                    <a:pt x="14" y="305"/>
                  </a:lnTo>
                  <a:lnTo>
                    <a:pt x="13" y="303"/>
                  </a:lnTo>
                  <a:lnTo>
                    <a:pt x="13" y="302"/>
                  </a:lnTo>
                  <a:lnTo>
                    <a:pt x="11" y="300"/>
                  </a:lnTo>
                  <a:lnTo>
                    <a:pt x="10" y="298"/>
                  </a:lnTo>
                  <a:lnTo>
                    <a:pt x="9" y="296"/>
                  </a:lnTo>
                  <a:lnTo>
                    <a:pt x="7" y="295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91"/>
                  </a:lnTo>
                  <a:lnTo>
                    <a:pt x="0" y="291"/>
                  </a:lnTo>
                  <a:lnTo>
                    <a:pt x="5" y="285"/>
                  </a:lnTo>
                  <a:lnTo>
                    <a:pt x="5" y="288"/>
                  </a:lnTo>
                  <a:lnTo>
                    <a:pt x="6" y="288"/>
                  </a:lnTo>
                  <a:lnTo>
                    <a:pt x="7" y="288"/>
                  </a:lnTo>
                  <a:lnTo>
                    <a:pt x="8" y="288"/>
                  </a:lnTo>
                  <a:lnTo>
                    <a:pt x="9" y="289"/>
                  </a:lnTo>
                  <a:lnTo>
                    <a:pt x="10" y="290"/>
                  </a:lnTo>
                  <a:lnTo>
                    <a:pt x="11" y="290"/>
                  </a:lnTo>
                  <a:lnTo>
                    <a:pt x="11" y="291"/>
                  </a:lnTo>
                  <a:lnTo>
                    <a:pt x="12" y="292"/>
                  </a:lnTo>
                  <a:lnTo>
                    <a:pt x="13" y="293"/>
                  </a:lnTo>
                  <a:lnTo>
                    <a:pt x="14" y="293"/>
                  </a:lnTo>
                  <a:lnTo>
                    <a:pt x="14" y="294"/>
                  </a:lnTo>
                  <a:lnTo>
                    <a:pt x="15" y="294"/>
                  </a:lnTo>
                  <a:lnTo>
                    <a:pt x="17" y="294"/>
                  </a:lnTo>
                  <a:lnTo>
                    <a:pt x="18" y="294"/>
                  </a:lnTo>
                  <a:lnTo>
                    <a:pt x="21" y="294"/>
                  </a:lnTo>
                  <a:lnTo>
                    <a:pt x="25" y="294"/>
                  </a:lnTo>
                  <a:lnTo>
                    <a:pt x="27" y="294"/>
                  </a:lnTo>
                  <a:lnTo>
                    <a:pt x="29" y="294"/>
                  </a:lnTo>
                  <a:lnTo>
                    <a:pt x="29" y="296"/>
                  </a:lnTo>
                  <a:lnTo>
                    <a:pt x="30" y="296"/>
                  </a:lnTo>
                  <a:lnTo>
                    <a:pt x="32" y="296"/>
                  </a:lnTo>
                  <a:lnTo>
                    <a:pt x="33" y="296"/>
                  </a:lnTo>
                  <a:lnTo>
                    <a:pt x="39" y="296"/>
                  </a:lnTo>
                  <a:lnTo>
                    <a:pt x="44" y="296"/>
                  </a:lnTo>
                  <a:lnTo>
                    <a:pt x="47" y="296"/>
                  </a:lnTo>
                  <a:lnTo>
                    <a:pt x="47" y="297"/>
                  </a:lnTo>
                  <a:lnTo>
                    <a:pt x="47" y="298"/>
                  </a:lnTo>
                  <a:lnTo>
                    <a:pt x="46" y="298"/>
                  </a:lnTo>
                  <a:lnTo>
                    <a:pt x="46" y="307"/>
                  </a:lnTo>
                  <a:lnTo>
                    <a:pt x="46" y="311"/>
                  </a:lnTo>
                  <a:lnTo>
                    <a:pt x="53" y="311"/>
                  </a:lnTo>
                  <a:lnTo>
                    <a:pt x="56" y="311"/>
                  </a:lnTo>
                  <a:lnTo>
                    <a:pt x="56" y="307"/>
                  </a:lnTo>
                  <a:lnTo>
                    <a:pt x="57" y="296"/>
                  </a:lnTo>
                  <a:lnTo>
                    <a:pt x="58" y="296"/>
                  </a:lnTo>
                  <a:lnTo>
                    <a:pt x="58" y="295"/>
                  </a:lnTo>
                  <a:lnTo>
                    <a:pt x="59" y="290"/>
                  </a:lnTo>
                  <a:lnTo>
                    <a:pt x="59" y="289"/>
                  </a:lnTo>
                  <a:lnTo>
                    <a:pt x="59" y="283"/>
                  </a:lnTo>
                  <a:lnTo>
                    <a:pt x="59" y="282"/>
                  </a:lnTo>
                  <a:lnTo>
                    <a:pt x="60" y="281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2" y="278"/>
                  </a:lnTo>
                  <a:lnTo>
                    <a:pt x="63" y="274"/>
                  </a:lnTo>
                  <a:lnTo>
                    <a:pt x="66" y="274"/>
                  </a:lnTo>
                  <a:lnTo>
                    <a:pt x="67" y="274"/>
                  </a:lnTo>
                  <a:lnTo>
                    <a:pt x="66" y="274"/>
                  </a:lnTo>
                  <a:lnTo>
                    <a:pt x="67" y="274"/>
                  </a:lnTo>
                  <a:lnTo>
                    <a:pt x="69" y="274"/>
                  </a:lnTo>
                  <a:lnTo>
                    <a:pt x="70" y="274"/>
                  </a:lnTo>
                  <a:lnTo>
                    <a:pt x="75" y="274"/>
                  </a:lnTo>
                  <a:lnTo>
                    <a:pt x="75" y="273"/>
                  </a:lnTo>
                  <a:lnTo>
                    <a:pt x="75" y="270"/>
                  </a:lnTo>
                  <a:lnTo>
                    <a:pt x="75" y="269"/>
                  </a:lnTo>
                  <a:lnTo>
                    <a:pt x="75" y="268"/>
                  </a:lnTo>
                  <a:lnTo>
                    <a:pt x="75" y="267"/>
                  </a:lnTo>
                  <a:lnTo>
                    <a:pt x="75" y="266"/>
                  </a:lnTo>
                  <a:lnTo>
                    <a:pt x="71" y="266"/>
                  </a:lnTo>
                  <a:lnTo>
                    <a:pt x="70" y="266"/>
                  </a:lnTo>
                  <a:lnTo>
                    <a:pt x="69" y="266"/>
                  </a:lnTo>
                  <a:lnTo>
                    <a:pt x="68" y="266"/>
                  </a:lnTo>
                  <a:lnTo>
                    <a:pt x="64" y="266"/>
                  </a:lnTo>
                  <a:lnTo>
                    <a:pt x="64" y="265"/>
                  </a:lnTo>
                  <a:lnTo>
                    <a:pt x="64" y="252"/>
                  </a:lnTo>
                  <a:lnTo>
                    <a:pt x="66" y="252"/>
                  </a:lnTo>
                  <a:lnTo>
                    <a:pt x="67" y="252"/>
                  </a:lnTo>
                  <a:lnTo>
                    <a:pt x="67" y="250"/>
                  </a:lnTo>
                  <a:lnTo>
                    <a:pt x="64" y="250"/>
                  </a:lnTo>
                  <a:lnTo>
                    <a:pt x="64" y="244"/>
                  </a:lnTo>
                  <a:lnTo>
                    <a:pt x="67" y="244"/>
                  </a:lnTo>
                  <a:lnTo>
                    <a:pt x="70" y="244"/>
                  </a:lnTo>
                  <a:lnTo>
                    <a:pt x="71" y="244"/>
                  </a:lnTo>
                  <a:lnTo>
                    <a:pt x="74" y="244"/>
                  </a:lnTo>
                  <a:lnTo>
                    <a:pt x="74" y="243"/>
                  </a:lnTo>
                  <a:lnTo>
                    <a:pt x="74" y="241"/>
                  </a:lnTo>
                  <a:lnTo>
                    <a:pt x="74" y="239"/>
                  </a:lnTo>
                  <a:lnTo>
                    <a:pt x="74" y="237"/>
                  </a:lnTo>
                  <a:lnTo>
                    <a:pt x="73" y="237"/>
                  </a:lnTo>
                  <a:lnTo>
                    <a:pt x="73" y="232"/>
                  </a:lnTo>
                  <a:lnTo>
                    <a:pt x="70" y="232"/>
                  </a:lnTo>
                  <a:lnTo>
                    <a:pt x="70" y="231"/>
                  </a:lnTo>
                  <a:lnTo>
                    <a:pt x="64" y="231"/>
                  </a:lnTo>
                  <a:lnTo>
                    <a:pt x="64" y="230"/>
                  </a:lnTo>
                  <a:lnTo>
                    <a:pt x="63" y="230"/>
                  </a:lnTo>
                  <a:lnTo>
                    <a:pt x="69" y="224"/>
                  </a:lnTo>
                  <a:lnTo>
                    <a:pt x="70" y="224"/>
                  </a:lnTo>
                  <a:lnTo>
                    <a:pt x="76" y="218"/>
                  </a:lnTo>
                  <a:lnTo>
                    <a:pt x="80" y="216"/>
                  </a:lnTo>
                  <a:lnTo>
                    <a:pt x="84" y="212"/>
                  </a:lnTo>
                  <a:lnTo>
                    <a:pt x="71" y="198"/>
                  </a:lnTo>
                  <a:lnTo>
                    <a:pt x="65" y="198"/>
                  </a:lnTo>
                  <a:lnTo>
                    <a:pt x="56" y="198"/>
                  </a:lnTo>
                  <a:lnTo>
                    <a:pt x="51" y="198"/>
                  </a:lnTo>
                  <a:lnTo>
                    <a:pt x="48" y="198"/>
                  </a:lnTo>
                  <a:lnTo>
                    <a:pt x="46" y="198"/>
                  </a:lnTo>
                  <a:lnTo>
                    <a:pt x="46" y="199"/>
                  </a:lnTo>
                  <a:lnTo>
                    <a:pt x="46" y="201"/>
                  </a:lnTo>
                  <a:lnTo>
                    <a:pt x="46" y="202"/>
                  </a:lnTo>
                  <a:lnTo>
                    <a:pt x="46" y="207"/>
                  </a:lnTo>
                  <a:lnTo>
                    <a:pt x="46" y="209"/>
                  </a:lnTo>
                  <a:lnTo>
                    <a:pt x="46" y="213"/>
                  </a:lnTo>
                  <a:lnTo>
                    <a:pt x="46" y="215"/>
                  </a:lnTo>
                  <a:lnTo>
                    <a:pt x="42" y="215"/>
                  </a:lnTo>
                  <a:lnTo>
                    <a:pt x="30" y="215"/>
                  </a:lnTo>
                  <a:lnTo>
                    <a:pt x="29" y="215"/>
                  </a:lnTo>
                  <a:lnTo>
                    <a:pt x="29" y="201"/>
                  </a:lnTo>
                  <a:lnTo>
                    <a:pt x="29" y="198"/>
                  </a:lnTo>
                  <a:lnTo>
                    <a:pt x="29" y="197"/>
                  </a:lnTo>
                  <a:lnTo>
                    <a:pt x="29" y="196"/>
                  </a:lnTo>
                  <a:lnTo>
                    <a:pt x="29" y="195"/>
                  </a:lnTo>
                  <a:lnTo>
                    <a:pt x="28" y="195"/>
                  </a:lnTo>
                  <a:lnTo>
                    <a:pt x="27" y="194"/>
                  </a:lnTo>
                  <a:lnTo>
                    <a:pt x="24" y="191"/>
                  </a:lnTo>
                  <a:lnTo>
                    <a:pt x="21" y="188"/>
                  </a:lnTo>
                  <a:lnTo>
                    <a:pt x="16" y="184"/>
                  </a:lnTo>
                  <a:lnTo>
                    <a:pt x="18" y="182"/>
                  </a:lnTo>
                  <a:lnTo>
                    <a:pt x="28" y="182"/>
                  </a:lnTo>
                  <a:lnTo>
                    <a:pt x="29" y="182"/>
                  </a:lnTo>
                  <a:lnTo>
                    <a:pt x="28" y="182"/>
                  </a:lnTo>
                  <a:lnTo>
                    <a:pt x="29" y="182"/>
                  </a:lnTo>
                  <a:lnTo>
                    <a:pt x="34" y="182"/>
                  </a:lnTo>
                  <a:lnTo>
                    <a:pt x="29" y="182"/>
                  </a:lnTo>
                  <a:close/>
                  <a:moveTo>
                    <a:pt x="63" y="274"/>
                  </a:moveTo>
                  <a:lnTo>
                    <a:pt x="66" y="274"/>
                  </a:lnTo>
                  <a:lnTo>
                    <a:pt x="63" y="27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38">
              <a:extLst>
                <a:ext uri="{FF2B5EF4-FFF2-40B4-BE49-F238E27FC236}">
                  <a16:creationId xmlns:a16="http://schemas.microsoft.com/office/drawing/2014/main" id="{F9D99BAB-C301-619C-6CDD-09C4C1BFF1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36975" y="3109913"/>
              <a:ext cx="368300" cy="436563"/>
            </a:xfrm>
            <a:custGeom>
              <a:avLst/>
              <a:gdLst>
                <a:gd name="T0" fmla="*/ 93 w 232"/>
                <a:gd name="T1" fmla="*/ 260 h 275"/>
                <a:gd name="T2" fmla="*/ 79 w 232"/>
                <a:gd name="T3" fmla="*/ 257 h 275"/>
                <a:gd name="T4" fmla="*/ 86 w 232"/>
                <a:gd name="T5" fmla="*/ 238 h 275"/>
                <a:gd name="T6" fmla="*/ 93 w 232"/>
                <a:gd name="T7" fmla="*/ 222 h 275"/>
                <a:gd name="T8" fmla="*/ 96 w 232"/>
                <a:gd name="T9" fmla="*/ 164 h 275"/>
                <a:gd name="T10" fmla="*/ 105 w 232"/>
                <a:gd name="T11" fmla="*/ 155 h 275"/>
                <a:gd name="T12" fmla="*/ 96 w 232"/>
                <a:gd name="T13" fmla="*/ 146 h 275"/>
                <a:gd name="T14" fmla="*/ 96 w 232"/>
                <a:gd name="T15" fmla="*/ 123 h 275"/>
                <a:gd name="T16" fmla="*/ 55 w 232"/>
                <a:gd name="T17" fmla="*/ 150 h 275"/>
                <a:gd name="T18" fmla="*/ 41 w 232"/>
                <a:gd name="T19" fmla="*/ 146 h 275"/>
                <a:gd name="T20" fmla="*/ 26 w 232"/>
                <a:gd name="T21" fmla="*/ 142 h 275"/>
                <a:gd name="T22" fmla="*/ 6 w 232"/>
                <a:gd name="T23" fmla="*/ 136 h 275"/>
                <a:gd name="T24" fmla="*/ 3 w 232"/>
                <a:gd name="T25" fmla="*/ 112 h 275"/>
                <a:gd name="T26" fmla="*/ 0 w 232"/>
                <a:gd name="T27" fmla="*/ 91 h 275"/>
                <a:gd name="T28" fmla="*/ 0 w 232"/>
                <a:gd name="T29" fmla="*/ 62 h 275"/>
                <a:gd name="T30" fmla="*/ 5 w 232"/>
                <a:gd name="T31" fmla="*/ 51 h 275"/>
                <a:gd name="T32" fmla="*/ 10 w 232"/>
                <a:gd name="T33" fmla="*/ 57 h 275"/>
                <a:gd name="T34" fmla="*/ 20 w 232"/>
                <a:gd name="T35" fmla="*/ 57 h 275"/>
                <a:gd name="T36" fmla="*/ 30 w 232"/>
                <a:gd name="T37" fmla="*/ 61 h 275"/>
                <a:gd name="T38" fmla="*/ 51 w 232"/>
                <a:gd name="T39" fmla="*/ 61 h 275"/>
                <a:gd name="T40" fmla="*/ 106 w 232"/>
                <a:gd name="T41" fmla="*/ 61 h 275"/>
                <a:gd name="T42" fmla="*/ 122 w 232"/>
                <a:gd name="T43" fmla="*/ 64 h 275"/>
                <a:gd name="T44" fmla="*/ 132 w 232"/>
                <a:gd name="T45" fmla="*/ 57 h 275"/>
                <a:gd name="T46" fmla="*/ 136 w 232"/>
                <a:gd name="T47" fmla="*/ 41 h 275"/>
                <a:gd name="T48" fmla="*/ 168 w 232"/>
                <a:gd name="T49" fmla="*/ 4 h 275"/>
                <a:gd name="T50" fmla="*/ 176 w 232"/>
                <a:gd name="T51" fmla="*/ 2 h 275"/>
                <a:gd name="T52" fmla="*/ 185 w 232"/>
                <a:gd name="T53" fmla="*/ 1 h 275"/>
                <a:gd name="T54" fmla="*/ 220 w 232"/>
                <a:gd name="T55" fmla="*/ 3 h 275"/>
                <a:gd name="T56" fmla="*/ 228 w 232"/>
                <a:gd name="T57" fmla="*/ 17 h 275"/>
                <a:gd name="T58" fmla="*/ 225 w 232"/>
                <a:gd name="T59" fmla="*/ 16 h 275"/>
                <a:gd name="T60" fmla="*/ 209 w 232"/>
                <a:gd name="T61" fmla="*/ 10 h 275"/>
                <a:gd name="T62" fmla="*/ 203 w 232"/>
                <a:gd name="T63" fmla="*/ 20 h 275"/>
                <a:gd name="T64" fmla="*/ 206 w 232"/>
                <a:gd name="T65" fmla="*/ 28 h 275"/>
                <a:gd name="T66" fmla="*/ 205 w 232"/>
                <a:gd name="T67" fmla="*/ 38 h 275"/>
                <a:gd name="T68" fmla="*/ 204 w 232"/>
                <a:gd name="T69" fmla="*/ 47 h 275"/>
                <a:gd name="T70" fmla="*/ 209 w 232"/>
                <a:gd name="T71" fmla="*/ 63 h 275"/>
                <a:gd name="T72" fmla="*/ 226 w 232"/>
                <a:gd name="T73" fmla="*/ 66 h 275"/>
                <a:gd name="T74" fmla="*/ 226 w 232"/>
                <a:gd name="T75" fmla="*/ 78 h 275"/>
                <a:gd name="T76" fmla="*/ 226 w 232"/>
                <a:gd name="T77" fmla="*/ 98 h 275"/>
                <a:gd name="T78" fmla="*/ 226 w 232"/>
                <a:gd name="T79" fmla="*/ 115 h 275"/>
                <a:gd name="T80" fmla="*/ 226 w 232"/>
                <a:gd name="T81" fmla="*/ 132 h 275"/>
                <a:gd name="T82" fmla="*/ 226 w 232"/>
                <a:gd name="T83" fmla="*/ 146 h 275"/>
                <a:gd name="T84" fmla="*/ 231 w 232"/>
                <a:gd name="T85" fmla="*/ 152 h 275"/>
                <a:gd name="T86" fmla="*/ 232 w 232"/>
                <a:gd name="T87" fmla="*/ 167 h 275"/>
                <a:gd name="T88" fmla="*/ 232 w 232"/>
                <a:gd name="T89" fmla="*/ 192 h 275"/>
                <a:gd name="T90" fmla="*/ 216 w 232"/>
                <a:gd name="T91" fmla="*/ 215 h 275"/>
                <a:gd name="T92" fmla="*/ 201 w 232"/>
                <a:gd name="T93" fmla="*/ 224 h 275"/>
                <a:gd name="T94" fmla="*/ 191 w 232"/>
                <a:gd name="T95" fmla="*/ 229 h 275"/>
                <a:gd name="T96" fmla="*/ 184 w 232"/>
                <a:gd name="T97" fmla="*/ 230 h 275"/>
                <a:gd name="T98" fmla="*/ 178 w 232"/>
                <a:gd name="T99" fmla="*/ 231 h 275"/>
                <a:gd name="T100" fmla="*/ 175 w 232"/>
                <a:gd name="T101" fmla="*/ 235 h 275"/>
                <a:gd name="T102" fmla="*/ 172 w 232"/>
                <a:gd name="T103" fmla="*/ 241 h 275"/>
                <a:gd name="T104" fmla="*/ 177 w 232"/>
                <a:gd name="T105" fmla="*/ 256 h 275"/>
                <a:gd name="T106" fmla="*/ 178 w 232"/>
                <a:gd name="T107" fmla="*/ 264 h 275"/>
                <a:gd name="T108" fmla="*/ 156 w 232"/>
                <a:gd name="T109" fmla="*/ 275 h 275"/>
                <a:gd name="T110" fmla="*/ 154 w 232"/>
                <a:gd name="T111" fmla="*/ 258 h 275"/>
                <a:gd name="T112" fmla="*/ 152 w 232"/>
                <a:gd name="T113" fmla="*/ 253 h 275"/>
                <a:gd name="T114" fmla="*/ 153 w 232"/>
                <a:gd name="T115" fmla="*/ 246 h 275"/>
                <a:gd name="T116" fmla="*/ 137 w 232"/>
                <a:gd name="T117" fmla="*/ 216 h 275"/>
                <a:gd name="T118" fmla="*/ 126 w 232"/>
                <a:gd name="T119" fmla="*/ 224 h 275"/>
                <a:gd name="T120" fmla="*/ 112 w 232"/>
                <a:gd name="T121" fmla="*/ 234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2" h="275">
                  <a:moveTo>
                    <a:pt x="111" y="237"/>
                  </a:moveTo>
                  <a:lnTo>
                    <a:pt x="108" y="242"/>
                  </a:lnTo>
                  <a:lnTo>
                    <a:pt x="100" y="253"/>
                  </a:lnTo>
                  <a:lnTo>
                    <a:pt x="96" y="256"/>
                  </a:lnTo>
                  <a:lnTo>
                    <a:pt x="94" y="258"/>
                  </a:lnTo>
                  <a:lnTo>
                    <a:pt x="94" y="259"/>
                  </a:lnTo>
                  <a:lnTo>
                    <a:pt x="93" y="259"/>
                  </a:lnTo>
                  <a:lnTo>
                    <a:pt x="93" y="260"/>
                  </a:lnTo>
                  <a:lnTo>
                    <a:pt x="92" y="260"/>
                  </a:lnTo>
                  <a:lnTo>
                    <a:pt x="91" y="260"/>
                  </a:lnTo>
                  <a:lnTo>
                    <a:pt x="90" y="261"/>
                  </a:lnTo>
                  <a:lnTo>
                    <a:pt x="88" y="262"/>
                  </a:lnTo>
                  <a:lnTo>
                    <a:pt x="84" y="264"/>
                  </a:lnTo>
                  <a:lnTo>
                    <a:pt x="82" y="265"/>
                  </a:lnTo>
                  <a:lnTo>
                    <a:pt x="82" y="255"/>
                  </a:lnTo>
                  <a:lnTo>
                    <a:pt x="79" y="257"/>
                  </a:lnTo>
                  <a:lnTo>
                    <a:pt x="80" y="254"/>
                  </a:lnTo>
                  <a:lnTo>
                    <a:pt x="81" y="251"/>
                  </a:lnTo>
                  <a:lnTo>
                    <a:pt x="81" y="250"/>
                  </a:lnTo>
                  <a:lnTo>
                    <a:pt x="82" y="248"/>
                  </a:lnTo>
                  <a:lnTo>
                    <a:pt x="82" y="247"/>
                  </a:lnTo>
                  <a:lnTo>
                    <a:pt x="83" y="246"/>
                  </a:lnTo>
                  <a:lnTo>
                    <a:pt x="84" y="242"/>
                  </a:lnTo>
                  <a:lnTo>
                    <a:pt x="86" y="238"/>
                  </a:lnTo>
                  <a:lnTo>
                    <a:pt x="86" y="237"/>
                  </a:lnTo>
                  <a:lnTo>
                    <a:pt x="87" y="236"/>
                  </a:lnTo>
                  <a:lnTo>
                    <a:pt x="87" y="235"/>
                  </a:lnTo>
                  <a:lnTo>
                    <a:pt x="88" y="234"/>
                  </a:lnTo>
                  <a:lnTo>
                    <a:pt x="90" y="230"/>
                  </a:lnTo>
                  <a:lnTo>
                    <a:pt x="91" y="228"/>
                  </a:lnTo>
                  <a:lnTo>
                    <a:pt x="91" y="226"/>
                  </a:lnTo>
                  <a:lnTo>
                    <a:pt x="93" y="222"/>
                  </a:lnTo>
                  <a:lnTo>
                    <a:pt x="97" y="213"/>
                  </a:lnTo>
                  <a:lnTo>
                    <a:pt x="96" y="213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0" y="190"/>
                  </a:lnTo>
                  <a:lnTo>
                    <a:pt x="99" y="190"/>
                  </a:lnTo>
                  <a:lnTo>
                    <a:pt x="96" y="190"/>
                  </a:lnTo>
                  <a:lnTo>
                    <a:pt x="96" y="164"/>
                  </a:lnTo>
                  <a:lnTo>
                    <a:pt x="96" y="161"/>
                  </a:lnTo>
                  <a:lnTo>
                    <a:pt x="95" y="160"/>
                  </a:lnTo>
                  <a:lnTo>
                    <a:pt x="96" y="160"/>
                  </a:lnTo>
                  <a:lnTo>
                    <a:pt x="97" y="160"/>
                  </a:lnTo>
                  <a:lnTo>
                    <a:pt x="97" y="159"/>
                  </a:lnTo>
                  <a:lnTo>
                    <a:pt x="97" y="155"/>
                  </a:lnTo>
                  <a:lnTo>
                    <a:pt x="101" y="155"/>
                  </a:lnTo>
                  <a:lnTo>
                    <a:pt x="105" y="155"/>
                  </a:lnTo>
                  <a:lnTo>
                    <a:pt x="109" y="155"/>
                  </a:lnTo>
                  <a:lnTo>
                    <a:pt x="110" y="153"/>
                  </a:lnTo>
                  <a:lnTo>
                    <a:pt x="110" y="151"/>
                  </a:lnTo>
                  <a:lnTo>
                    <a:pt x="96" y="151"/>
                  </a:lnTo>
                  <a:lnTo>
                    <a:pt x="95" y="150"/>
                  </a:lnTo>
                  <a:lnTo>
                    <a:pt x="95" y="148"/>
                  </a:lnTo>
                  <a:lnTo>
                    <a:pt x="95" y="147"/>
                  </a:lnTo>
                  <a:lnTo>
                    <a:pt x="96" y="146"/>
                  </a:lnTo>
                  <a:lnTo>
                    <a:pt x="96" y="145"/>
                  </a:lnTo>
                  <a:lnTo>
                    <a:pt x="96" y="144"/>
                  </a:lnTo>
                  <a:lnTo>
                    <a:pt x="101" y="127"/>
                  </a:lnTo>
                  <a:lnTo>
                    <a:pt x="101" y="126"/>
                  </a:lnTo>
                  <a:lnTo>
                    <a:pt x="101" y="125"/>
                  </a:lnTo>
                  <a:lnTo>
                    <a:pt x="101" y="124"/>
                  </a:lnTo>
                  <a:lnTo>
                    <a:pt x="97" y="123"/>
                  </a:lnTo>
                  <a:lnTo>
                    <a:pt x="96" y="123"/>
                  </a:lnTo>
                  <a:lnTo>
                    <a:pt x="79" y="121"/>
                  </a:lnTo>
                  <a:lnTo>
                    <a:pt x="79" y="125"/>
                  </a:lnTo>
                  <a:lnTo>
                    <a:pt x="79" y="147"/>
                  </a:lnTo>
                  <a:lnTo>
                    <a:pt x="79" y="150"/>
                  </a:lnTo>
                  <a:lnTo>
                    <a:pt x="77" y="150"/>
                  </a:lnTo>
                  <a:lnTo>
                    <a:pt x="72" y="150"/>
                  </a:lnTo>
                  <a:lnTo>
                    <a:pt x="64" y="150"/>
                  </a:lnTo>
                  <a:lnTo>
                    <a:pt x="55" y="150"/>
                  </a:lnTo>
                  <a:lnTo>
                    <a:pt x="52" y="150"/>
                  </a:lnTo>
                  <a:lnTo>
                    <a:pt x="51" y="150"/>
                  </a:lnTo>
                  <a:lnTo>
                    <a:pt x="50" y="149"/>
                  </a:lnTo>
                  <a:lnTo>
                    <a:pt x="46" y="148"/>
                  </a:lnTo>
                  <a:lnTo>
                    <a:pt x="45" y="147"/>
                  </a:lnTo>
                  <a:lnTo>
                    <a:pt x="43" y="146"/>
                  </a:lnTo>
                  <a:lnTo>
                    <a:pt x="42" y="146"/>
                  </a:lnTo>
                  <a:lnTo>
                    <a:pt x="41" y="146"/>
                  </a:lnTo>
                  <a:lnTo>
                    <a:pt x="40" y="145"/>
                  </a:lnTo>
                  <a:lnTo>
                    <a:pt x="39" y="145"/>
                  </a:lnTo>
                  <a:lnTo>
                    <a:pt x="38" y="144"/>
                  </a:lnTo>
                  <a:lnTo>
                    <a:pt x="37" y="144"/>
                  </a:lnTo>
                  <a:lnTo>
                    <a:pt x="35" y="144"/>
                  </a:lnTo>
                  <a:lnTo>
                    <a:pt x="34" y="144"/>
                  </a:lnTo>
                  <a:lnTo>
                    <a:pt x="32" y="143"/>
                  </a:lnTo>
                  <a:lnTo>
                    <a:pt x="26" y="142"/>
                  </a:lnTo>
                  <a:lnTo>
                    <a:pt x="21" y="142"/>
                  </a:lnTo>
                  <a:lnTo>
                    <a:pt x="12" y="142"/>
                  </a:lnTo>
                  <a:lnTo>
                    <a:pt x="11" y="142"/>
                  </a:lnTo>
                  <a:lnTo>
                    <a:pt x="10" y="142"/>
                  </a:lnTo>
                  <a:lnTo>
                    <a:pt x="8" y="143"/>
                  </a:lnTo>
                  <a:lnTo>
                    <a:pt x="7" y="142"/>
                  </a:lnTo>
                  <a:lnTo>
                    <a:pt x="7" y="140"/>
                  </a:lnTo>
                  <a:lnTo>
                    <a:pt x="6" y="136"/>
                  </a:lnTo>
                  <a:lnTo>
                    <a:pt x="6" y="134"/>
                  </a:lnTo>
                  <a:lnTo>
                    <a:pt x="6" y="132"/>
                  </a:lnTo>
                  <a:lnTo>
                    <a:pt x="5" y="128"/>
                  </a:lnTo>
                  <a:lnTo>
                    <a:pt x="5" y="125"/>
                  </a:lnTo>
                  <a:lnTo>
                    <a:pt x="5" y="124"/>
                  </a:lnTo>
                  <a:lnTo>
                    <a:pt x="4" y="119"/>
                  </a:lnTo>
                  <a:lnTo>
                    <a:pt x="3" y="114"/>
                  </a:lnTo>
                  <a:lnTo>
                    <a:pt x="3" y="112"/>
                  </a:lnTo>
                  <a:lnTo>
                    <a:pt x="2" y="109"/>
                  </a:lnTo>
                  <a:lnTo>
                    <a:pt x="2" y="106"/>
                  </a:lnTo>
                  <a:lnTo>
                    <a:pt x="1" y="103"/>
                  </a:lnTo>
                  <a:lnTo>
                    <a:pt x="1" y="101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90"/>
                  </a:lnTo>
                  <a:lnTo>
                    <a:pt x="0" y="87"/>
                  </a:lnTo>
                  <a:lnTo>
                    <a:pt x="0" y="80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62"/>
                  </a:lnTo>
                  <a:lnTo>
                    <a:pt x="1" y="60"/>
                  </a:lnTo>
                  <a:lnTo>
                    <a:pt x="2" y="59"/>
                  </a:lnTo>
                  <a:lnTo>
                    <a:pt x="2" y="58"/>
                  </a:lnTo>
                  <a:lnTo>
                    <a:pt x="3" y="57"/>
                  </a:lnTo>
                  <a:lnTo>
                    <a:pt x="4" y="53"/>
                  </a:lnTo>
                  <a:lnTo>
                    <a:pt x="4" y="52"/>
                  </a:lnTo>
                  <a:lnTo>
                    <a:pt x="4" y="51"/>
                  </a:lnTo>
                  <a:lnTo>
                    <a:pt x="5" y="51"/>
                  </a:lnTo>
                  <a:lnTo>
                    <a:pt x="5" y="52"/>
                  </a:lnTo>
                  <a:lnTo>
                    <a:pt x="6" y="53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9" y="57"/>
                  </a:lnTo>
                  <a:lnTo>
                    <a:pt x="10" y="57"/>
                  </a:lnTo>
                  <a:lnTo>
                    <a:pt x="11" y="57"/>
                  </a:lnTo>
                  <a:lnTo>
                    <a:pt x="12" y="57"/>
                  </a:lnTo>
                  <a:lnTo>
                    <a:pt x="13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8" y="57"/>
                  </a:lnTo>
                  <a:lnTo>
                    <a:pt x="19" y="57"/>
                  </a:lnTo>
                  <a:lnTo>
                    <a:pt x="20" y="57"/>
                  </a:lnTo>
                  <a:lnTo>
                    <a:pt x="22" y="57"/>
                  </a:lnTo>
                  <a:lnTo>
                    <a:pt x="23" y="59"/>
                  </a:lnTo>
                  <a:lnTo>
                    <a:pt x="24" y="59"/>
                  </a:lnTo>
                  <a:lnTo>
                    <a:pt x="25" y="60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1"/>
                  </a:lnTo>
                  <a:lnTo>
                    <a:pt x="30" y="61"/>
                  </a:lnTo>
                  <a:lnTo>
                    <a:pt x="32" y="61"/>
                  </a:lnTo>
                  <a:lnTo>
                    <a:pt x="36" y="61"/>
                  </a:lnTo>
                  <a:lnTo>
                    <a:pt x="38" y="61"/>
                  </a:lnTo>
                  <a:lnTo>
                    <a:pt x="42" y="61"/>
                  </a:lnTo>
                  <a:lnTo>
                    <a:pt x="46" y="61"/>
                  </a:lnTo>
                  <a:lnTo>
                    <a:pt x="48" y="61"/>
                  </a:lnTo>
                  <a:lnTo>
                    <a:pt x="50" y="61"/>
                  </a:lnTo>
                  <a:lnTo>
                    <a:pt x="51" y="61"/>
                  </a:lnTo>
                  <a:lnTo>
                    <a:pt x="55" y="61"/>
                  </a:lnTo>
                  <a:lnTo>
                    <a:pt x="59" y="61"/>
                  </a:lnTo>
                  <a:lnTo>
                    <a:pt x="64" y="61"/>
                  </a:lnTo>
                  <a:lnTo>
                    <a:pt x="78" y="61"/>
                  </a:lnTo>
                  <a:lnTo>
                    <a:pt x="89" y="61"/>
                  </a:lnTo>
                  <a:lnTo>
                    <a:pt x="102" y="61"/>
                  </a:lnTo>
                  <a:lnTo>
                    <a:pt x="103" y="61"/>
                  </a:lnTo>
                  <a:lnTo>
                    <a:pt x="106" y="61"/>
                  </a:lnTo>
                  <a:lnTo>
                    <a:pt x="112" y="61"/>
                  </a:lnTo>
                  <a:lnTo>
                    <a:pt x="115" y="62"/>
                  </a:lnTo>
                  <a:lnTo>
                    <a:pt x="117" y="63"/>
                  </a:lnTo>
                  <a:lnTo>
                    <a:pt x="118" y="63"/>
                  </a:lnTo>
                  <a:lnTo>
                    <a:pt x="119" y="63"/>
                  </a:lnTo>
                  <a:lnTo>
                    <a:pt x="120" y="64"/>
                  </a:lnTo>
                  <a:lnTo>
                    <a:pt x="121" y="64"/>
                  </a:lnTo>
                  <a:lnTo>
                    <a:pt x="122" y="64"/>
                  </a:lnTo>
                  <a:lnTo>
                    <a:pt x="123" y="64"/>
                  </a:lnTo>
                  <a:lnTo>
                    <a:pt x="124" y="63"/>
                  </a:lnTo>
                  <a:lnTo>
                    <a:pt x="129" y="60"/>
                  </a:lnTo>
                  <a:lnTo>
                    <a:pt x="130" y="60"/>
                  </a:lnTo>
                  <a:lnTo>
                    <a:pt x="131" y="59"/>
                  </a:lnTo>
                  <a:lnTo>
                    <a:pt x="131" y="58"/>
                  </a:lnTo>
                  <a:lnTo>
                    <a:pt x="132" y="58"/>
                  </a:lnTo>
                  <a:lnTo>
                    <a:pt x="132" y="57"/>
                  </a:lnTo>
                  <a:lnTo>
                    <a:pt x="132" y="56"/>
                  </a:lnTo>
                  <a:lnTo>
                    <a:pt x="132" y="54"/>
                  </a:lnTo>
                  <a:lnTo>
                    <a:pt x="132" y="53"/>
                  </a:lnTo>
                  <a:lnTo>
                    <a:pt x="132" y="52"/>
                  </a:lnTo>
                  <a:lnTo>
                    <a:pt x="132" y="51"/>
                  </a:lnTo>
                  <a:lnTo>
                    <a:pt x="132" y="50"/>
                  </a:lnTo>
                  <a:lnTo>
                    <a:pt x="133" y="49"/>
                  </a:lnTo>
                  <a:lnTo>
                    <a:pt x="136" y="41"/>
                  </a:lnTo>
                  <a:lnTo>
                    <a:pt x="137" y="39"/>
                  </a:lnTo>
                  <a:lnTo>
                    <a:pt x="139" y="37"/>
                  </a:lnTo>
                  <a:lnTo>
                    <a:pt x="140" y="35"/>
                  </a:lnTo>
                  <a:lnTo>
                    <a:pt x="141" y="33"/>
                  </a:lnTo>
                  <a:lnTo>
                    <a:pt x="143" y="33"/>
                  </a:lnTo>
                  <a:lnTo>
                    <a:pt x="146" y="29"/>
                  </a:lnTo>
                  <a:lnTo>
                    <a:pt x="159" y="14"/>
                  </a:lnTo>
                  <a:lnTo>
                    <a:pt x="168" y="4"/>
                  </a:lnTo>
                  <a:lnTo>
                    <a:pt x="171" y="1"/>
                  </a:lnTo>
                  <a:lnTo>
                    <a:pt x="174" y="1"/>
                  </a:lnTo>
                  <a:lnTo>
                    <a:pt x="175" y="0"/>
                  </a:lnTo>
                  <a:lnTo>
                    <a:pt x="175" y="1"/>
                  </a:lnTo>
                  <a:lnTo>
                    <a:pt x="175" y="0"/>
                  </a:lnTo>
                  <a:lnTo>
                    <a:pt x="175" y="1"/>
                  </a:lnTo>
                  <a:lnTo>
                    <a:pt x="176" y="1"/>
                  </a:lnTo>
                  <a:lnTo>
                    <a:pt x="176" y="2"/>
                  </a:lnTo>
                  <a:lnTo>
                    <a:pt x="176" y="3"/>
                  </a:lnTo>
                  <a:lnTo>
                    <a:pt x="177" y="3"/>
                  </a:lnTo>
                  <a:lnTo>
                    <a:pt x="178" y="2"/>
                  </a:lnTo>
                  <a:lnTo>
                    <a:pt x="178" y="1"/>
                  </a:lnTo>
                  <a:lnTo>
                    <a:pt x="179" y="1"/>
                  </a:lnTo>
                  <a:lnTo>
                    <a:pt x="180" y="1"/>
                  </a:lnTo>
                  <a:lnTo>
                    <a:pt x="182" y="1"/>
                  </a:lnTo>
                  <a:lnTo>
                    <a:pt x="185" y="1"/>
                  </a:lnTo>
                  <a:lnTo>
                    <a:pt x="197" y="1"/>
                  </a:lnTo>
                  <a:lnTo>
                    <a:pt x="216" y="1"/>
                  </a:lnTo>
                  <a:lnTo>
                    <a:pt x="217" y="1"/>
                  </a:lnTo>
                  <a:lnTo>
                    <a:pt x="218" y="1"/>
                  </a:lnTo>
                  <a:lnTo>
                    <a:pt x="219" y="1"/>
                  </a:lnTo>
                  <a:lnTo>
                    <a:pt x="220" y="1"/>
                  </a:lnTo>
                  <a:lnTo>
                    <a:pt x="220" y="2"/>
                  </a:lnTo>
                  <a:lnTo>
                    <a:pt x="220" y="3"/>
                  </a:lnTo>
                  <a:lnTo>
                    <a:pt x="220" y="4"/>
                  </a:lnTo>
                  <a:lnTo>
                    <a:pt x="221" y="4"/>
                  </a:lnTo>
                  <a:lnTo>
                    <a:pt x="221" y="5"/>
                  </a:lnTo>
                  <a:lnTo>
                    <a:pt x="220" y="5"/>
                  </a:lnTo>
                  <a:lnTo>
                    <a:pt x="223" y="8"/>
                  </a:lnTo>
                  <a:lnTo>
                    <a:pt x="224" y="11"/>
                  </a:lnTo>
                  <a:lnTo>
                    <a:pt x="226" y="14"/>
                  </a:lnTo>
                  <a:lnTo>
                    <a:pt x="228" y="17"/>
                  </a:lnTo>
                  <a:lnTo>
                    <a:pt x="228" y="18"/>
                  </a:lnTo>
                  <a:lnTo>
                    <a:pt x="228" y="19"/>
                  </a:lnTo>
                  <a:lnTo>
                    <a:pt x="229" y="19"/>
                  </a:lnTo>
                  <a:lnTo>
                    <a:pt x="229" y="20"/>
                  </a:lnTo>
                  <a:lnTo>
                    <a:pt x="229" y="21"/>
                  </a:lnTo>
                  <a:lnTo>
                    <a:pt x="228" y="21"/>
                  </a:lnTo>
                  <a:lnTo>
                    <a:pt x="227" y="20"/>
                  </a:lnTo>
                  <a:lnTo>
                    <a:pt x="225" y="16"/>
                  </a:lnTo>
                  <a:lnTo>
                    <a:pt x="224" y="14"/>
                  </a:lnTo>
                  <a:lnTo>
                    <a:pt x="223" y="13"/>
                  </a:lnTo>
                  <a:lnTo>
                    <a:pt x="215" y="13"/>
                  </a:lnTo>
                  <a:lnTo>
                    <a:pt x="215" y="12"/>
                  </a:lnTo>
                  <a:lnTo>
                    <a:pt x="214" y="10"/>
                  </a:lnTo>
                  <a:lnTo>
                    <a:pt x="213" y="10"/>
                  </a:lnTo>
                  <a:lnTo>
                    <a:pt x="211" y="9"/>
                  </a:lnTo>
                  <a:lnTo>
                    <a:pt x="209" y="10"/>
                  </a:lnTo>
                  <a:lnTo>
                    <a:pt x="208" y="11"/>
                  </a:lnTo>
                  <a:lnTo>
                    <a:pt x="208" y="13"/>
                  </a:lnTo>
                  <a:lnTo>
                    <a:pt x="204" y="13"/>
                  </a:lnTo>
                  <a:lnTo>
                    <a:pt x="204" y="15"/>
                  </a:lnTo>
                  <a:lnTo>
                    <a:pt x="205" y="16"/>
                  </a:lnTo>
                  <a:lnTo>
                    <a:pt x="206" y="18"/>
                  </a:lnTo>
                  <a:lnTo>
                    <a:pt x="204" y="19"/>
                  </a:lnTo>
                  <a:lnTo>
                    <a:pt x="203" y="20"/>
                  </a:lnTo>
                  <a:lnTo>
                    <a:pt x="203" y="22"/>
                  </a:lnTo>
                  <a:lnTo>
                    <a:pt x="204" y="23"/>
                  </a:lnTo>
                  <a:lnTo>
                    <a:pt x="204" y="24"/>
                  </a:lnTo>
                  <a:lnTo>
                    <a:pt x="205" y="24"/>
                  </a:lnTo>
                  <a:lnTo>
                    <a:pt x="205" y="25"/>
                  </a:lnTo>
                  <a:lnTo>
                    <a:pt x="205" y="26"/>
                  </a:lnTo>
                  <a:lnTo>
                    <a:pt x="206" y="27"/>
                  </a:lnTo>
                  <a:lnTo>
                    <a:pt x="206" y="28"/>
                  </a:lnTo>
                  <a:lnTo>
                    <a:pt x="205" y="30"/>
                  </a:lnTo>
                  <a:lnTo>
                    <a:pt x="208" y="33"/>
                  </a:lnTo>
                  <a:lnTo>
                    <a:pt x="205" y="30"/>
                  </a:lnTo>
                  <a:lnTo>
                    <a:pt x="208" y="33"/>
                  </a:lnTo>
                  <a:lnTo>
                    <a:pt x="207" y="35"/>
                  </a:lnTo>
                  <a:lnTo>
                    <a:pt x="206" y="36"/>
                  </a:lnTo>
                  <a:lnTo>
                    <a:pt x="205" y="37"/>
                  </a:lnTo>
                  <a:lnTo>
                    <a:pt x="205" y="38"/>
                  </a:lnTo>
                  <a:lnTo>
                    <a:pt x="204" y="38"/>
                  </a:lnTo>
                  <a:lnTo>
                    <a:pt x="204" y="39"/>
                  </a:lnTo>
                  <a:lnTo>
                    <a:pt x="205" y="41"/>
                  </a:lnTo>
                  <a:lnTo>
                    <a:pt x="207" y="42"/>
                  </a:lnTo>
                  <a:lnTo>
                    <a:pt x="206" y="43"/>
                  </a:lnTo>
                  <a:lnTo>
                    <a:pt x="205" y="44"/>
                  </a:lnTo>
                  <a:lnTo>
                    <a:pt x="205" y="46"/>
                  </a:lnTo>
                  <a:lnTo>
                    <a:pt x="204" y="47"/>
                  </a:lnTo>
                  <a:lnTo>
                    <a:pt x="205" y="49"/>
                  </a:lnTo>
                  <a:lnTo>
                    <a:pt x="204" y="55"/>
                  </a:lnTo>
                  <a:lnTo>
                    <a:pt x="205" y="49"/>
                  </a:lnTo>
                  <a:lnTo>
                    <a:pt x="204" y="56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3"/>
                  </a:lnTo>
                  <a:lnTo>
                    <a:pt x="209" y="63"/>
                  </a:lnTo>
                  <a:lnTo>
                    <a:pt x="210" y="64"/>
                  </a:lnTo>
                  <a:lnTo>
                    <a:pt x="210" y="66"/>
                  </a:lnTo>
                  <a:lnTo>
                    <a:pt x="210" y="67"/>
                  </a:lnTo>
                  <a:lnTo>
                    <a:pt x="212" y="67"/>
                  </a:lnTo>
                  <a:lnTo>
                    <a:pt x="215" y="67"/>
                  </a:lnTo>
                  <a:lnTo>
                    <a:pt x="221" y="67"/>
                  </a:lnTo>
                  <a:lnTo>
                    <a:pt x="221" y="66"/>
                  </a:lnTo>
                  <a:lnTo>
                    <a:pt x="226" y="66"/>
                  </a:lnTo>
                  <a:lnTo>
                    <a:pt x="227" y="66"/>
                  </a:lnTo>
                  <a:lnTo>
                    <a:pt x="227" y="67"/>
                  </a:lnTo>
                  <a:lnTo>
                    <a:pt x="227" y="71"/>
                  </a:lnTo>
                  <a:lnTo>
                    <a:pt x="226" y="72"/>
                  </a:lnTo>
                  <a:lnTo>
                    <a:pt x="226" y="73"/>
                  </a:lnTo>
                  <a:lnTo>
                    <a:pt x="226" y="76"/>
                  </a:lnTo>
                  <a:lnTo>
                    <a:pt x="226" y="77"/>
                  </a:lnTo>
                  <a:lnTo>
                    <a:pt x="226" y="78"/>
                  </a:lnTo>
                  <a:lnTo>
                    <a:pt x="227" y="80"/>
                  </a:lnTo>
                  <a:lnTo>
                    <a:pt x="227" y="82"/>
                  </a:lnTo>
                  <a:lnTo>
                    <a:pt x="227" y="83"/>
                  </a:lnTo>
                  <a:lnTo>
                    <a:pt x="227" y="87"/>
                  </a:lnTo>
                  <a:lnTo>
                    <a:pt x="227" y="91"/>
                  </a:lnTo>
                  <a:lnTo>
                    <a:pt x="227" y="94"/>
                  </a:lnTo>
                  <a:lnTo>
                    <a:pt x="227" y="97"/>
                  </a:lnTo>
                  <a:lnTo>
                    <a:pt x="226" y="98"/>
                  </a:lnTo>
                  <a:lnTo>
                    <a:pt x="226" y="102"/>
                  </a:lnTo>
                  <a:lnTo>
                    <a:pt x="226" y="103"/>
                  </a:lnTo>
                  <a:lnTo>
                    <a:pt x="226" y="104"/>
                  </a:lnTo>
                  <a:lnTo>
                    <a:pt x="226" y="106"/>
                  </a:lnTo>
                  <a:lnTo>
                    <a:pt x="226" y="109"/>
                  </a:lnTo>
                  <a:lnTo>
                    <a:pt x="226" y="110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6" y="117"/>
                  </a:lnTo>
                  <a:lnTo>
                    <a:pt x="226" y="121"/>
                  </a:lnTo>
                  <a:lnTo>
                    <a:pt x="226" y="122"/>
                  </a:lnTo>
                  <a:lnTo>
                    <a:pt x="226" y="124"/>
                  </a:lnTo>
                  <a:lnTo>
                    <a:pt x="226" y="126"/>
                  </a:lnTo>
                  <a:lnTo>
                    <a:pt x="226" y="128"/>
                  </a:lnTo>
                  <a:lnTo>
                    <a:pt x="226" y="129"/>
                  </a:lnTo>
                  <a:lnTo>
                    <a:pt x="226" y="132"/>
                  </a:lnTo>
                  <a:lnTo>
                    <a:pt x="226" y="133"/>
                  </a:lnTo>
                  <a:lnTo>
                    <a:pt x="226" y="135"/>
                  </a:lnTo>
                  <a:lnTo>
                    <a:pt x="226" y="136"/>
                  </a:lnTo>
                  <a:lnTo>
                    <a:pt x="226" y="139"/>
                  </a:lnTo>
                  <a:lnTo>
                    <a:pt x="226" y="142"/>
                  </a:lnTo>
                  <a:lnTo>
                    <a:pt x="226" y="144"/>
                  </a:lnTo>
                  <a:lnTo>
                    <a:pt x="226" y="145"/>
                  </a:lnTo>
                  <a:lnTo>
                    <a:pt x="226" y="146"/>
                  </a:lnTo>
                  <a:lnTo>
                    <a:pt x="227" y="146"/>
                  </a:lnTo>
                  <a:lnTo>
                    <a:pt x="227" y="147"/>
                  </a:lnTo>
                  <a:lnTo>
                    <a:pt x="228" y="148"/>
                  </a:lnTo>
                  <a:lnTo>
                    <a:pt x="229" y="150"/>
                  </a:lnTo>
                  <a:lnTo>
                    <a:pt x="230" y="150"/>
                  </a:lnTo>
                  <a:lnTo>
                    <a:pt x="230" y="151"/>
                  </a:lnTo>
                  <a:lnTo>
                    <a:pt x="231" y="151"/>
                  </a:lnTo>
                  <a:lnTo>
                    <a:pt x="231" y="152"/>
                  </a:lnTo>
                  <a:lnTo>
                    <a:pt x="232" y="153"/>
                  </a:lnTo>
                  <a:lnTo>
                    <a:pt x="232" y="154"/>
                  </a:lnTo>
                  <a:lnTo>
                    <a:pt x="232" y="155"/>
                  </a:lnTo>
                  <a:lnTo>
                    <a:pt x="232" y="157"/>
                  </a:lnTo>
                  <a:lnTo>
                    <a:pt x="232" y="160"/>
                  </a:lnTo>
                  <a:lnTo>
                    <a:pt x="232" y="162"/>
                  </a:lnTo>
                  <a:lnTo>
                    <a:pt x="232" y="165"/>
                  </a:lnTo>
                  <a:lnTo>
                    <a:pt x="232" y="167"/>
                  </a:lnTo>
                  <a:lnTo>
                    <a:pt x="232" y="169"/>
                  </a:lnTo>
                  <a:lnTo>
                    <a:pt x="232" y="170"/>
                  </a:lnTo>
                  <a:lnTo>
                    <a:pt x="232" y="171"/>
                  </a:lnTo>
                  <a:lnTo>
                    <a:pt x="232" y="172"/>
                  </a:lnTo>
                  <a:lnTo>
                    <a:pt x="232" y="173"/>
                  </a:lnTo>
                  <a:lnTo>
                    <a:pt x="232" y="184"/>
                  </a:lnTo>
                  <a:lnTo>
                    <a:pt x="232" y="190"/>
                  </a:lnTo>
                  <a:lnTo>
                    <a:pt x="232" y="192"/>
                  </a:lnTo>
                  <a:lnTo>
                    <a:pt x="232" y="193"/>
                  </a:lnTo>
                  <a:lnTo>
                    <a:pt x="232" y="195"/>
                  </a:lnTo>
                  <a:lnTo>
                    <a:pt x="227" y="198"/>
                  </a:lnTo>
                  <a:lnTo>
                    <a:pt x="226" y="200"/>
                  </a:lnTo>
                  <a:lnTo>
                    <a:pt x="223" y="205"/>
                  </a:lnTo>
                  <a:lnTo>
                    <a:pt x="220" y="209"/>
                  </a:lnTo>
                  <a:lnTo>
                    <a:pt x="218" y="212"/>
                  </a:lnTo>
                  <a:lnTo>
                    <a:pt x="216" y="215"/>
                  </a:lnTo>
                  <a:lnTo>
                    <a:pt x="212" y="219"/>
                  </a:lnTo>
                  <a:lnTo>
                    <a:pt x="209" y="222"/>
                  </a:lnTo>
                  <a:lnTo>
                    <a:pt x="208" y="223"/>
                  </a:lnTo>
                  <a:lnTo>
                    <a:pt x="207" y="223"/>
                  </a:lnTo>
                  <a:lnTo>
                    <a:pt x="205" y="224"/>
                  </a:lnTo>
                  <a:lnTo>
                    <a:pt x="203" y="224"/>
                  </a:lnTo>
                  <a:lnTo>
                    <a:pt x="202" y="224"/>
                  </a:lnTo>
                  <a:lnTo>
                    <a:pt x="201" y="224"/>
                  </a:lnTo>
                  <a:lnTo>
                    <a:pt x="198" y="225"/>
                  </a:lnTo>
                  <a:lnTo>
                    <a:pt x="196" y="226"/>
                  </a:lnTo>
                  <a:lnTo>
                    <a:pt x="195" y="226"/>
                  </a:lnTo>
                  <a:lnTo>
                    <a:pt x="194" y="227"/>
                  </a:lnTo>
                  <a:lnTo>
                    <a:pt x="193" y="227"/>
                  </a:lnTo>
                  <a:lnTo>
                    <a:pt x="193" y="228"/>
                  </a:lnTo>
                  <a:lnTo>
                    <a:pt x="192" y="228"/>
                  </a:lnTo>
                  <a:lnTo>
                    <a:pt x="191" y="229"/>
                  </a:lnTo>
                  <a:lnTo>
                    <a:pt x="192" y="228"/>
                  </a:lnTo>
                  <a:lnTo>
                    <a:pt x="191" y="229"/>
                  </a:lnTo>
                  <a:lnTo>
                    <a:pt x="190" y="229"/>
                  </a:lnTo>
                  <a:lnTo>
                    <a:pt x="188" y="229"/>
                  </a:lnTo>
                  <a:lnTo>
                    <a:pt x="187" y="230"/>
                  </a:lnTo>
                  <a:lnTo>
                    <a:pt x="186" y="230"/>
                  </a:lnTo>
                  <a:lnTo>
                    <a:pt x="185" y="230"/>
                  </a:lnTo>
                  <a:lnTo>
                    <a:pt x="184" y="230"/>
                  </a:lnTo>
                  <a:lnTo>
                    <a:pt x="183" y="230"/>
                  </a:lnTo>
                  <a:lnTo>
                    <a:pt x="182" y="230"/>
                  </a:lnTo>
                  <a:lnTo>
                    <a:pt x="181" y="230"/>
                  </a:lnTo>
                  <a:lnTo>
                    <a:pt x="180" y="229"/>
                  </a:lnTo>
                  <a:lnTo>
                    <a:pt x="180" y="230"/>
                  </a:lnTo>
                  <a:lnTo>
                    <a:pt x="179" y="230"/>
                  </a:lnTo>
                  <a:lnTo>
                    <a:pt x="178" y="230"/>
                  </a:lnTo>
                  <a:lnTo>
                    <a:pt x="178" y="231"/>
                  </a:lnTo>
                  <a:lnTo>
                    <a:pt x="177" y="231"/>
                  </a:lnTo>
                  <a:lnTo>
                    <a:pt x="176" y="231"/>
                  </a:lnTo>
                  <a:lnTo>
                    <a:pt x="176" y="232"/>
                  </a:lnTo>
                  <a:lnTo>
                    <a:pt x="176" y="233"/>
                  </a:lnTo>
                  <a:lnTo>
                    <a:pt x="176" y="234"/>
                  </a:lnTo>
                  <a:lnTo>
                    <a:pt x="175" y="235"/>
                  </a:lnTo>
                  <a:lnTo>
                    <a:pt x="176" y="235"/>
                  </a:lnTo>
                  <a:lnTo>
                    <a:pt x="175" y="235"/>
                  </a:lnTo>
                  <a:lnTo>
                    <a:pt x="175" y="236"/>
                  </a:lnTo>
                  <a:lnTo>
                    <a:pt x="173" y="236"/>
                  </a:lnTo>
                  <a:lnTo>
                    <a:pt x="173" y="237"/>
                  </a:lnTo>
                  <a:lnTo>
                    <a:pt x="173" y="238"/>
                  </a:lnTo>
                  <a:lnTo>
                    <a:pt x="172" y="238"/>
                  </a:lnTo>
                  <a:lnTo>
                    <a:pt x="172" y="239"/>
                  </a:lnTo>
                  <a:lnTo>
                    <a:pt x="172" y="240"/>
                  </a:lnTo>
                  <a:lnTo>
                    <a:pt x="172" y="241"/>
                  </a:lnTo>
                  <a:lnTo>
                    <a:pt x="173" y="242"/>
                  </a:lnTo>
                  <a:lnTo>
                    <a:pt x="174" y="242"/>
                  </a:lnTo>
                  <a:lnTo>
                    <a:pt x="174" y="243"/>
                  </a:lnTo>
                  <a:lnTo>
                    <a:pt x="175" y="244"/>
                  </a:lnTo>
                  <a:lnTo>
                    <a:pt x="175" y="248"/>
                  </a:lnTo>
                  <a:lnTo>
                    <a:pt x="175" y="251"/>
                  </a:lnTo>
                  <a:lnTo>
                    <a:pt x="176" y="256"/>
                  </a:lnTo>
                  <a:lnTo>
                    <a:pt x="177" y="256"/>
                  </a:lnTo>
                  <a:lnTo>
                    <a:pt x="176" y="256"/>
                  </a:lnTo>
                  <a:lnTo>
                    <a:pt x="177" y="256"/>
                  </a:lnTo>
                  <a:lnTo>
                    <a:pt x="177" y="257"/>
                  </a:lnTo>
                  <a:lnTo>
                    <a:pt x="178" y="258"/>
                  </a:lnTo>
                  <a:lnTo>
                    <a:pt x="178" y="261"/>
                  </a:lnTo>
                  <a:lnTo>
                    <a:pt x="178" y="262"/>
                  </a:lnTo>
                  <a:lnTo>
                    <a:pt x="178" y="263"/>
                  </a:lnTo>
                  <a:lnTo>
                    <a:pt x="178" y="264"/>
                  </a:lnTo>
                  <a:lnTo>
                    <a:pt x="180" y="267"/>
                  </a:lnTo>
                  <a:lnTo>
                    <a:pt x="182" y="272"/>
                  </a:lnTo>
                  <a:lnTo>
                    <a:pt x="183" y="273"/>
                  </a:lnTo>
                  <a:lnTo>
                    <a:pt x="183" y="274"/>
                  </a:lnTo>
                  <a:lnTo>
                    <a:pt x="182" y="275"/>
                  </a:lnTo>
                  <a:lnTo>
                    <a:pt x="161" y="275"/>
                  </a:lnTo>
                  <a:lnTo>
                    <a:pt x="159" y="275"/>
                  </a:lnTo>
                  <a:lnTo>
                    <a:pt x="156" y="275"/>
                  </a:lnTo>
                  <a:lnTo>
                    <a:pt x="155" y="265"/>
                  </a:lnTo>
                  <a:lnTo>
                    <a:pt x="154" y="265"/>
                  </a:lnTo>
                  <a:lnTo>
                    <a:pt x="154" y="264"/>
                  </a:lnTo>
                  <a:lnTo>
                    <a:pt x="155" y="263"/>
                  </a:lnTo>
                  <a:lnTo>
                    <a:pt x="154" y="263"/>
                  </a:lnTo>
                  <a:lnTo>
                    <a:pt x="154" y="261"/>
                  </a:lnTo>
                  <a:lnTo>
                    <a:pt x="153" y="258"/>
                  </a:lnTo>
                  <a:lnTo>
                    <a:pt x="154" y="258"/>
                  </a:lnTo>
                  <a:lnTo>
                    <a:pt x="153" y="258"/>
                  </a:lnTo>
                  <a:lnTo>
                    <a:pt x="154" y="258"/>
                  </a:lnTo>
                  <a:lnTo>
                    <a:pt x="154" y="257"/>
                  </a:lnTo>
                  <a:lnTo>
                    <a:pt x="154" y="256"/>
                  </a:lnTo>
                  <a:lnTo>
                    <a:pt x="153" y="255"/>
                  </a:lnTo>
                  <a:lnTo>
                    <a:pt x="152" y="254"/>
                  </a:lnTo>
                  <a:lnTo>
                    <a:pt x="153" y="254"/>
                  </a:lnTo>
                  <a:lnTo>
                    <a:pt x="152" y="253"/>
                  </a:lnTo>
                  <a:lnTo>
                    <a:pt x="151" y="252"/>
                  </a:lnTo>
                  <a:lnTo>
                    <a:pt x="153" y="250"/>
                  </a:lnTo>
                  <a:lnTo>
                    <a:pt x="153" y="249"/>
                  </a:lnTo>
                  <a:lnTo>
                    <a:pt x="152" y="248"/>
                  </a:lnTo>
                  <a:lnTo>
                    <a:pt x="154" y="248"/>
                  </a:lnTo>
                  <a:lnTo>
                    <a:pt x="153" y="248"/>
                  </a:lnTo>
                  <a:lnTo>
                    <a:pt x="154" y="248"/>
                  </a:lnTo>
                  <a:lnTo>
                    <a:pt x="153" y="246"/>
                  </a:lnTo>
                  <a:lnTo>
                    <a:pt x="152" y="247"/>
                  </a:lnTo>
                  <a:lnTo>
                    <a:pt x="151" y="247"/>
                  </a:lnTo>
                  <a:lnTo>
                    <a:pt x="151" y="218"/>
                  </a:lnTo>
                  <a:lnTo>
                    <a:pt x="152" y="216"/>
                  </a:lnTo>
                  <a:lnTo>
                    <a:pt x="147" y="216"/>
                  </a:lnTo>
                  <a:lnTo>
                    <a:pt x="139" y="216"/>
                  </a:lnTo>
                  <a:lnTo>
                    <a:pt x="138" y="216"/>
                  </a:lnTo>
                  <a:lnTo>
                    <a:pt x="137" y="216"/>
                  </a:lnTo>
                  <a:lnTo>
                    <a:pt x="136" y="216"/>
                  </a:lnTo>
                  <a:lnTo>
                    <a:pt x="135" y="216"/>
                  </a:lnTo>
                  <a:lnTo>
                    <a:pt x="135" y="218"/>
                  </a:lnTo>
                  <a:lnTo>
                    <a:pt x="134" y="218"/>
                  </a:lnTo>
                  <a:lnTo>
                    <a:pt x="132" y="220"/>
                  </a:lnTo>
                  <a:lnTo>
                    <a:pt x="128" y="222"/>
                  </a:lnTo>
                  <a:lnTo>
                    <a:pt x="127" y="223"/>
                  </a:lnTo>
                  <a:lnTo>
                    <a:pt x="126" y="224"/>
                  </a:lnTo>
                  <a:lnTo>
                    <a:pt x="124" y="225"/>
                  </a:lnTo>
                  <a:lnTo>
                    <a:pt x="121" y="227"/>
                  </a:lnTo>
                  <a:lnTo>
                    <a:pt x="117" y="229"/>
                  </a:lnTo>
                  <a:lnTo>
                    <a:pt x="115" y="230"/>
                  </a:lnTo>
                  <a:lnTo>
                    <a:pt x="114" y="230"/>
                  </a:lnTo>
                  <a:lnTo>
                    <a:pt x="113" y="232"/>
                  </a:lnTo>
                  <a:lnTo>
                    <a:pt x="113" y="233"/>
                  </a:lnTo>
                  <a:lnTo>
                    <a:pt x="112" y="234"/>
                  </a:lnTo>
                  <a:lnTo>
                    <a:pt x="112" y="235"/>
                  </a:lnTo>
                  <a:lnTo>
                    <a:pt x="111" y="236"/>
                  </a:lnTo>
                  <a:lnTo>
                    <a:pt x="111" y="237"/>
                  </a:lnTo>
                  <a:close/>
                  <a:moveTo>
                    <a:pt x="204" y="56"/>
                  </a:moveTo>
                  <a:lnTo>
                    <a:pt x="204" y="55"/>
                  </a:lnTo>
                  <a:lnTo>
                    <a:pt x="204" y="56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0">
              <a:extLst>
                <a:ext uri="{FF2B5EF4-FFF2-40B4-BE49-F238E27FC236}">
                  <a16:creationId xmlns:a16="http://schemas.microsoft.com/office/drawing/2014/main" id="{934ABB73-969F-9998-7949-E8A43400B8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05313" y="3544888"/>
              <a:ext cx="393700" cy="446088"/>
            </a:xfrm>
            <a:custGeom>
              <a:avLst/>
              <a:gdLst>
                <a:gd name="T0" fmla="*/ 12 w 248"/>
                <a:gd name="T1" fmla="*/ 141 h 281"/>
                <a:gd name="T2" fmla="*/ 22 w 248"/>
                <a:gd name="T3" fmla="*/ 139 h 281"/>
                <a:gd name="T4" fmla="*/ 48 w 248"/>
                <a:gd name="T5" fmla="*/ 141 h 281"/>
                <a:gd name="T6" fmla="*/ 54 w 248"/>
                <a:gd name="T7" fmla="*/ 138 h 281"/>
                <a:gd name="T8" fmla="*/ 57 w 248"/>
                <a:gd name="T9" fmla="*/ 136 h 281"/>
                <a:gd name="T10" fmla="*/ 60 w 248"/>
                <a:gd name="T11" fmla="*/ 136 h 281"/>
                <a:gd name="T12" fmla="*/ 63 w 248"/>
                <a:gd name="T13" fmla="*/ 136 h 281"/>
                <a:gd name="T14" fmla="*/ 63 w 248"/>
                <a:gd name="T15" fmla="*/ 137 h 281"/>
                <a:gd name="T16" fmla="*/ 64 w 248"/>
                <a:gd name="T17" fmla="*/ 140 h 281"/>
                <a:gd name="T18" fmla="*/ 81 w 248"/>
                <a:gd name="T19" fmla="*/ 133 h 281"/>
                <a:gd name="T20" fmla="*/ 94 w 248"/>
                <a:gd name="T21" fmla="*/ 80 h 281"/>
                <a:gd name="T22" fmla="*/ 77 w 248"/>
                <a:gd name="T23" fmla="*/ 85 h 281"/>
                <a:gd name="T24" fmla="*/ 77 w 248"/>
                <a:gd name="T25" fmla="*/ 88 h 281"/>
                <a:gd name="T26" fmla="*/ 74 w 248"/>
                <a:gd name="T27" fmla="*/ 91 h 281"/>
                <a:gd name="T28" fmla="*/ 61 w 248"/>
                <a:gd name="T29" fmla="*/ 91 h 281"/>
                <a:gd name="T30" fmla="*/ 7 w 248"/>
                <a:gd name="T31" fmla="*/ 70 h 281"/>
                <a:gd name="T32" fmla="*/ 8 w 248"/>
                <a:gd name="T33" fmla="*/ 56 h 281"/>
                <a:gd name="T34" fmla="*/ 18 w 248"/>
                <a:gd name="T35" fmla="*/ 56 h 281"/>
                <a:gd name="T36" fmla="*/ 32 w 248"/>
                <a:gd name="T37" fmla="*/ 31 h 281"/>
                <a:gd name="T38" fmla="*/ 71 w 248"/>
                <a:gd name="T39" fmla="*/ 30 h 281"/>
                <a:gd name="T40" fmla="*/ 96 w 248"/>
                <a:gd name="T41" fmla="*/ 27 h 281"/>
                <a:gd name="T42" fmla="*/ 108 w 248"/>
                <a:gd name="T43" fmla="*/ 33 h 281"/>
                <a:gd name="T44" fmla="*/ 114 w 248"/>
                <a:gd name="T45" fmla="*/ 7 h 281"/>
                <a:gd name="T46" fmla="*/ 136 w 248"/>
                <a:gd name="T47" fmla="*/ 1 h 281"/>
                <a:gd name="T48" fmla="*/ 166 w 248"/>
                <a:gd name="T49" fmla="*/ 1 h 281"/>
                <a:gd name="T50" fmla="*/ 206 w 248"/>
                <a:gd name="T51" fmla="*/ 0 h 281"/>
                <a:gd name="T52" fmla="*/ 226 w 248"/>
                <a:gd name="T53" fmla="*/ 3 h 281"/>
                <a:gd name="T54" fmla="*/ 248 w 248"/>
                <a:gd name="T55" fmla="*/ 25 h 281"/>
                <a:gd name="T56" fmla="*/ 248 w 248"/>
                <a:gd name="T57" fmla="*/ 66 h 281"/>
                <a:gd name="T58" fmla="*/ 247 w 248"/>
                <a:gd name="T59" fmla="*/ 75 h 281"/>
                <a:gd name="T60" fmla="*/ 243 w 248"/>
                <a:gd name="T61" fmla="*/ 97 h 281"/>
                <a:gd name="T62" fmla="*/ 233 w 248"/>
                <a:gd name="T63" fmla="*/ 144 h 281"/>
                <a:gd name="T64" fmla="*/ 231 w 248"/>
                <a:gd name="T65" fmla="*/ 152 h 281"/>
                <a:gd name="T66" fmla="*/ 229 w 248"/>
                <a:gd name="T67" fmla="*/ 164 h 281"/>
                <a:gd name="T68" fmla="*/ 209 w 248"/>
                <a:gd name="T69" fmla="*/ 202 h 281"/>
                <a:gd name="T70" fmla="*/ 208 w 248"/>
                <a:gd name="T71" fmla="*/ 213 h 281"/>
                <a:gd name="T72" fmla="*/ 181 w 248"/>
                <a:gd name="T73" fmla="*/ 230 h 281"/>
                <a:gd name="T74" fmla="*/ 191 w 248"/>
                <a:gd name="T75" fmla="*/ 237 h 281"/>
                <a:gd name="T76" fmla="*/ 200 w 248"/>
                <a:gd name="T77" fmla="*/ 241 h 281"/>
                <a:gd name="T78" fmla="*/ 200 w 248"/>
                <a:gd name="T79" fmla="*/ 271 h 281"/>
                <a:gd name="T80" fmla="*/ 168 w 248"/>
                <a:gd name="T81" fmla="*/ 281 h 281"/>
                <a:gd name="T82" fmla="*/ 127 w 248"/>
                <a:gd name="T83" fmla="*/ 281 h 281"/>
                <a:gd name="T84" fmla="*/ 89 w 248"/>
                <a:gd name="T85" fmla="*/ 281 h 281"/>
                <a:gd name="T86" fmla="*/ 31 w 248"/>
                <a:gd name="T87" fmla="*/ 280 h 281"/>
                <a:gd name="T88" fmla="*/ 11 w 248"/>
                <a:gd name="T89" fmla="*/ 280 h 281"/>
                <a:gd name="T90" fmla="*/ 6 w 248"/>
                <a:gd name="T91" fmla="*/ 278 h 281"/>
                <a:gd name="T92" fmla="*/ 0 w 248"/>
                <a:gd name="T93" fmla="*/ 278 h 281"/>
                <a:gd name="T94" fmla="*/ 0 w 248"/>
                <a:gd name="T95" fmla="*/ 273 h 281"/>
                <a:gd name="T96" fmla="*/ 1 w 248"/>
                <a:gd name="T97" fmla="*/ 262 h 281"/>
                <a:gd name="T98" fmla="*/ 1 w 248"/>
                <a:gd name="T99" fmla="*/ 254 h 281"/>
                <a:gd name="T100" fmla="*/ 1 w 248"/>
                <a:gd name="T101" fmla="*/ 249 h 281"/>
                <a:gd name="T102" fmla="*/ 1 w 248"/>
                <a:gd name="T103" fmla="*/ 239 h 281"/>
                <a:gd name="T104" fmla="*/ 2 w 248"/>
                <a:gd name="T105" fmla="*/ 228 h 281"/>
                <a:gd name="T106" fmla="*/ 2 w 248"/>
                <a:gd name="T107" fmla="*/ 218 h 281"/>
                <a:gd name="T108" fmla="*/ 3 w 248"/>
                <a:gd name="T109" fmla="*/ 208 h 281"/>
                <a:gd name="T110" fmla="*/ 3 w 248"/>
                <a:gd name="T111" fmla="*/ 201 h 281"/>
                <a:gd name="T112" fmla="*/ 3 w 248"/>
                <a:gd name="T113" fmla="*/ 195 h 281"/>
                <a:gd name="T114" fmla="*/ 3 w 248"/>
                <a:gd name="T115" fmla="*/ 187 h 281"/>
                <a:gd name="T116" fmla="*/ 4 w 248"/>
                <a:gd name="T117" fmla="*/ 163 h 281"/>
                <a:gd name="T118" fmla="*/ 36 w 248"/>
                <a:gd name="T119" fmla="*/ 138 h 281"/>
                <a:gd name="T120" fmla="*/ 18 w 248"/>
                <a:gd name="T121" fmla="*/ 139 h 281"/>
                <a:gd name="T122" fmla="*/ 32 w 248"/>
                <a:gd name="T123" fmla="*/ 138 h 281"/>
                <a:gd name="T124" fmla="*/ 53 w 248"/>
                <a:gd name="T125" fmla="*/ 138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8" h="281">
                  <a:moveTo>
                    <a:pt x="5" y="141"/>
                  </a:moveTo>
                  <a:lnTo>
                    <a:pt x="5" y="141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6" y="141"/>
                  </a:lnTo>
                  <a:lnTo>
                    <a:pt x="12" y="141"/>
                  </a:lnTo>
                  <a:lnTo>
                    <a:pt x="12" y="141"/>
                  </a:lnTo>
                  <a:lnTo>
                    <a:pt x="13" y="141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8" y="139"/>
                  </a:lnTo>
                  <a:lnTo>
                    <a:pt x="18" y="139"/>
                  </a:lnTo>
                  <a:lnTo>
                    <a:pt x="22" y="139"/>
                  </a:lnTo>
                  <a:lnTo>
                    <a:pt x="32" y="138"/>
                  </a:lnTo>
                  <a:lnTo>
                    <a:pt x="36" y="13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39"/>
                  </a:lnTo>
                  <a:lnTo>
                    <a:pt x="48" y="139"/>
                  </a:lnTo>
                  <a:lnTo>
                    <a:pt x="48" y="141"/>
                  </a:lnTo>
                  <a:lnTo>
                    <a:pt x="48" y="141"/>
                  </a:lnTo>
                  <a:lnTo>
                    <a:pt x="51" y="141"/>
                  </a:lnTo>
                  <a:lnTo>
                    <a:pt x="51" y="140"/>
                  </a:lnTo>
                  <a:lnTo>
                    <a:pt x="51" y="139"/>
                  </a:lnTo>
                  <a:lnTo>
                    <a:pt x="52" y="138"/>
                  </a:lnTo>
                  <a:lnTo>
                    <a:pt x="53" y="138"/>
                  </a:lnTo>
                  <a:lnTo>
                    <a:pt x="54" y="138"/>
                  </a:lnTo>
                  <a:lnTo>
                    <a:pt x="54" y="138"/>
                  </a:lnTo>
                  <a:lnTo>
                    <a:pt x="55" y="137"/>
                  </a:lnTo>
                  <a:lnTo>
                    <a:pt x="56" y="137"/>
                  </a:lnTo>
                  <a:lnTo>
                    <a:pt x="56" y="137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57" y="136"/>
                  </a:lnTo>
                  <a:lnTo>
                    <a:pt x="58" y="136"/>
                  </a:lnTo>
                  <a:lnTo>
                    <a:pt x="58" y="136"/>
                  </a:lnTo>
                  <a:lnTo>
                    <a:pt x="59" y="136"/>
                  </a:lnTo>
                  <a:lnTo>
                    <a:pt x="58" y="136"/>
                  </a:lnTo>
                  <a:lnTo>
                    <a:pt x="59" y="136"/>
                  </a:lnTo>
                  <a:lnTo>
                    <a:pt x="60" y="136"/>
                  </a:lnTo>
                  <a:lnTo>
                    <a:pt x="60" y="136"/>
                  </a:lnTo>
                  <a:lnTo>
                    <a:pt x="61" y="136"/>
                  </a:lnTo>
                  <a:lnTo>
                    <a:pt x="61" y="136"/>
                  </a:lnTo>
                  <a:lnTo>
                    <a:pt x="62" y="136"/>
                  </a:lnTo>
                  <a:lnTo>
                    <a:pt x="61" y="136"/>
                  </a:lnTo>
                  <a:lnTo>
                    <a:pt x="62" y="136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63" y="137"/>
                  </a:lnTo>
                  <a:lnTo>
                    <a:pt x="63" y="137"/>
                  </a:lnTo>
                  <a:lnTo>
                    <a:pt x="63" y="137"/>
                  </a:lnTo>
                  <a:lnTo>
                    <a:pt x="63" y="138"/>
                  </a:lnTo>
                  <a:lnTo>
                    <a:pt x="63" y="138"/>
                  </a:lnTo>
                  <a:lnTo>
                    <a:pt x="64" y="138"/>
                  </a:lnTo>
                  <a:lnTo>
                    <a:pt x="64" y="139"/>
                  </a:lnTo>
                  <a:lnTo>
                    <a:pt x="64" y="139"/>
                  </a:lnTo>
                  <a:lnTo>
                    <a:pt x="64" y="140"/>
                  </a:lnTo>
                  <a:lnTo>
                    <a:pt x="64" y="140"/>
                  </a:lnTo>
                  <a:lnTo>
                    <a:pt x="64" y="140"/>
                  </a:lnTo>
                  <a:lnTo>
                    <a:pt x="65" y="141"/>
                  </a:lnTo>
                  <a:lnTo>
                    <a:pt x="65" y="141"/>
                  </a:lnTo>
                  <a:lnTo>
                    <a:pt x="70" y="139"/>
                  </a:lnTo>
                  <a:lnTo>
                    <a:pt x="65" y="141"/>
                  </a:lnTo>
                  <a:lnTo>
                    <a:pt x="81" y="133"/>
                  </a:lnTo>
                  <a:lnTo>
                    <a:pt x="92" y="98"/>
                  </a:lnTo>
                  <a:lnTo>
                    <a:pt x="93" y="94"/>
                  </a:lnTo>
                  <a:lnTo>
                    <a:pt x="93" y="91"/>
                  </a:lnTo>
                  <a:lnTo>
                    <a:pt x="94" y="88"/>
                  </a:lnTo>
                  <a:lnTo>
                    <a:pt x="94" y="85"/>
                  </a:lnTo>
                  <a:lnTo>
                    <a:pt x="94" y="80"/>
                  </a:lnTo>
                  <a:lnTo>
                    <a:pt x="94" y="80"/>
                  </a:lnTo>
                  <a:lnTo>
                    <a:pt x="85" y="82"/>
                  </a:lnTo>
                  <a:lnTo>
                    <a:pt x="83" y="82"/>
                  </a:lnTo>
                  <a:lnTo>
                    <a:pt x="81" y="82"/>
                  </a:lnTo>
                  <a:lnTo>
                    <a:pt x="77" y="83"/>
                  </a:lnTo>
                  <a:lnTo>
                    <a:pt x="77" y="84"/>
                  </a:lnTo>
                  <a:lnTo>
                    <a:pt x="77" y="85"/>
                  </a:lnTo>
                  <a:lnTo>
                    <a:pt x="77" y="85"/>
                  </a:lnTo>
                  <a:lnTo>
                    <a:pt x="77" y="85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77" y="87"/>
                  </a:lnTo>
                  <a:lnTo>
                    <a:pt x="77" y="87"/>
                  </a:lnTo>
                  <a:lnTo>
                    <a:pt x="77" y="88"/>
                  </a:lnTo>
                  <a:lnTo>
                    <a:pt x="77" y="88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6" y="90"/>
                  </a:lnTo>
                  <a:lnTo>
                    <a:pt x="75" y="91"/>
                  </a:lnTo>
                  <a:lnTo>
                    <a:pt x="74" y="91"/>
                  </a:lnTo>
                  <a:lnTo>
                    <a:pt x="74" y="92"/>
                  </a:lnTo>
                  <a:lnTo>
                    <a:pt x="73" y="92"/>
                  </a:lnTo>
                  <a:lnTo>
                    <a:pt x="72" y="92"/>
                  </a:lnTo>
                  <a:lnTo>
                    <a:pt x="71" y="92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61" y="91"/>
                  </a:lnTo>
                  <a:lnTo>
                    <a:pt x="7" y="92"/>
                  </a:lnTo>
                  <a:lnTo>
                    <a:pt x="7" y="91"/>
                  </a:lnTo>
                  <a:lnTo>
                    <a:pt x="7" y="90"/>
                  </a:lnTo>
                  <a:lnTo>
                    <a:pt x="7" y="86"/>
                  </a:lnTo>
                  <a:lnTo>
                    <a:pt x="7" y="79"/>
                  </a:lnTo>
                  <a:lnTo>
                    <a:pt x="7" y="73"/>
                  </a:lnTo>
                  <a:lnTo>
                    <a:pt x="7" y="70"/>
                  </a:lnTo>
                  <a:lnTo>
                    <a:pt x="7" y="69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8" y="65"/>
                  </a:lnTo>
                  <a:lnTo>
                    <a:pt x="8" y="57"/>
                  </a:lnTo>
                  <a:lnTo>
                    <a:pt x="8" y="57"/>
                  </a:lnTo>
                  <a:lnTo>
                    <a:pt x="8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6" y="57"/>
                  </a:lnTo>
                  <a:lnTo>
                    <a:pt x="18" y="56"/>
                  </a:lnTo>
                  <a:lnTo>
                    <a:pt x="20" y="56"/>
                  </a:lnTo>
                  <a:lnTo>
                    <a:pt x="24" y="57"/>
                  </a:lnTo>
                  <a:lnTo>
                    <a:pt x="28" y="57"/>
                  </a:lnTo>
                  <a:lnTo>
                    <a:pt x="32" y="57"/>
                  </a:lnTo>
                  <a:lnTo>
                    <a:pt x="32" y="45"/>
                  </a:lnTo>
                  <a:lnTo>
                    <a:pt x="32" y="37"/>
                  </a:lnTo>
                  <a:lnTo>
                    <a:pt x="32" y="31"/>
                  </a:lnTo>
                  <a:lnTo>
                    <a:pt x="39" y="31"/>
                  </a:lnTo>
                  <a:lnTo>
                    <a:pt x="47" y="31"/>
                  </a:lnTo>
                  <a:lnTo>
                    <a:pt x="54" y="31"/>
                  </a:lnTo>
                  <a:lnTo>
                    <a:pt x="59" y="31"/>
                  </a:lnTo>
                  <a:lnTo>
                    <a:pt x="60" y="30"/>
                  </a:lnTo>
                  <a:lnTo>
                    <a:pt x="70" y="31"/>
                  </a:lnTo>
                  <a:lnTo>
                    <a:pt x="71" y="30"/>
                  </a:lnTo>
                  <a:lnTo>
                    <a:pt x="72" y="30"/>
                  </a:lnTo>
                  <a:lnTo>
                    <a:pt x="73" y="29"/>
                  </a:lnTo>
                  <a:lnTo>
                    <a:pt x="74" y="28"/>
                  </a:lnTo>
                  <a:lnTo>
                    <a:pt x="75" y="27"/>
                  </a:lnTo>
                  <a:lnTo>
                    <a:pt x="77" y="27"/>
                  </a:lnTo>
                  <a:lnTo>
                    <a:pt x="85" y="27"/>
                  </a:lnTo>
                  <a:lnTo>
                    <a:pt x="96" y="27"/>
                  </a:lnTo>
                  <a:lnTo>
                    <a:pt x="97" y="28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4" y="31"/>
                  </a:lnTo>
                  <a:lnTo>
                    <a:pt x="105" y="32"/>
                  </a:lnTo>
                  <a:lnTo>
                    <a:pt x="106" y="32"/>
                  </a:lnTo>
                  <a:lnTo>
                    <a:pt x="108" y="33"/>
                  </a:lnTo>
                  <a:lnTo>
                    <a:pt x="110" y="33"/>
                  </a:lnTo>
                  <a:lnTo>
                    <a:pt x="113" y="33"/>
                  </a:lnTo>
                  <a:lnTo>
                    <a:pt x="115" y="33"/>
                  </a:lnTo>
                  <a:lnTo>
                    <a:pt x="115" y="28"/>
                  </a:lnTo>
                  <a:lnTo>
                    <a:pt x="115" y="20"/>
                  </a:lnTo>
                  <a:lnTo>
                    <a:pt x="114" y="11"/>
                  </a:lnTo>
                  <a:lnTo>
                    <a:pt x="114" y="7"/>
                  </a:lnTo>
                  <a:lnTo>
                    <a:pt x="114" y="5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8" y="2"/>
                  </a:lnTo>
                  <a:lnTo>
                    <a:pt x="125" y="2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41" y="1"/>
                  </a:lnTo>
                  <a:lnTo>
                    <a:pt x="144" y="1"/>
                  </a:lnTo>
                  <a:lnTo>
                    <a:pt x="151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62" y="1"/>
                  </a:lnTo>
                  <a:lnTo>
                    <a:pt x="166" y="1"/>
                  </a:lnTo>
                  <a:lnTo>
                    <a:pt x="168" y="1"/>
                  </a:lnTo>
                  <a:lnTo>
                    <a:pt x="172" y="1"/>
                  </a:lnTo>
                  <a:lnTo>
                    <a:pt x="175" y="1"/>
                  </a:lnTo>
                  <a:lnTo>
                    <a:pt x="184" y="0"/>
                  </a:lnTo>
                  <a:lnTo>
                    <a:pt x="189" y="0"/>
                  </a:lnTo>
                  <a:lnTo>
                    <a:pt x="196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19" y="0"/>
                  </a:lnTo>
                  <a:lnTo>
                    <a:pt x="221" y="1"/>
                  </a:lnTo>
                  <a:lnTo>
                    <a:pt x="224" y="2"/>
                  </a:lnTo>
                  <a:lnTo>
                    <a:pt x="226" y="2"/>
                  </a:lnTo>
                  <a:lnTo>
                    <a:pt x="226" y="3"/>
                  </a:lnTo>
                  <a:lnTo>
                    <a:pt x="227" y="3"/>
                  </a:lnTo>
                  <a:lnTo>
                    <a:pt x="227" y="3"/>
                  </a:lnTo>
                  <a:lnTo>
                    <a:pt x="228" y="3"/>
                  </a:lnTo>
                  <a:lnTo>
                    <a:pt x="228" y="3"/>
                  </a:lnTo>
                  <a:lnTo>
                    <a:pt x="229" y="4"/>
                  </a:lnTo>
                  <a:lnTo>
                    <a:pt x="245" y="21"/>
                  </a:lnTo>
                  <a:lnTo>
                    <a:pt x="248" y="25"/>
                  </a:lnTo>
                  <a:lnTo>
                    <a:pt x="248" y="25"/>
                  </a:lnTo>
                  <a:lnTo>
                    <a:pt x="248" y="25"/>
                  </a:lnTo>
                  <a:lnTo>
                    <a:pt x="248" y="30"/>
                  </a:lnTo>
                  <a:lnTo>
                    <a:pt x="248" y="33"/>
                  </a:lnTo>
                  <a:lnTo>
                    <a:pt x="248" y="46"/>
                  </a:lnTo>
                  <a:lnTo>
                    <a:pt x="248" y="66"/>
                  </a:lnTo>
                  <a:lnTo>
                    <a:pt x="248" y="66"/>
                  </a:lnTo>
                  <a:lnTo>
                    <a:pt x="248" y="70"/>
                  </a:lnTo>
                  <a:lnTo>
                    <a:pt x="248" y="71"/>
                  </a:lnTo>
                  <a:lnTo>
                    <a:pt x="248" y="72"/>
                  </a:lnTo>
                  <a:lnTo>
                    <a:pt x="248" y="73"/>
                  </a:lnTo>
                  <a:lnTo>
                    <a:pt x="247" y="74"/>
                  </a:lnTo>
                  <a:lnTo>
                    <a:pt x="247" y="74"/>
                  </a:lnTo>
                  <a:lnTo>
                    <a:pt x="247" y="75"/>
                  </a:lnTo>
                  <a:lnTo>
                    <a:pt x="247" y="76"/>
                  </a:lnTo>
                  <a:lnTo>
                    <a:pt x="247" y="77"/>
                  </a:lnTo>
                  <a:lnTo>
                    <a:pt x="247" y="78"/>
                  </a:lnTo>
                  <a:lnTo>
                    <a:pt x="246" y="82"/>
                  </a:lnTo>
                  <a:lnTo>
                    <a:pt x="245" y="84"/>
                  </a:lnTo>
                  <a:lnTo>
                    <a:pt x="244" y="92"/>
                  </a:lnTo>
                  <a:lnTo>
                    <a:pt x="243" y="97"/>
                  </a:lnTo>
                  <a:lnTo>
                    <a:pt x="241" y="104"/>
                  </a:lnTo>
                  <a:lnTo>
                    <a:pt x="240" y="109"/>
                  </a:lnTo>
                  <a:lnTo>
                    <a:pt x="238" y="118"/>
                  </a:lnTo>
                  <a:lnTo>
                    <a:pt x="237" y="127"/>
                  </a:lnTo>
                  <a:lnTo>
                    <a:pt x="235" y="133"/>
                  </a:lnTo>
                  <a:lnTo>
                    <a:pt x="234" y="139"/>
                  </a:lnTo>
                  <a:lnTo>
                    <a:pt x="233" y="144"/>
                  </a:lnTo>
                  <a:lnTo>
                    <a:pt x="233" y="144"/>
                  </a:lnTo>
                  <a:lnTo>
                    <a:pt x="233" y="144"/>
                  </a:lnTo>
                  <a:lnTo>
                    <a:pt x="233" y="144"/>
                  </a:lnTo>
                  <a:lnTo>
                    <a:pt x="233" y="145"/>
                  </a:lnTo>
                  <a:lnTo>
                    <a:pt x="233" y="146"/>
                  </a:lnTo>
                  <a:lnTo>
                    <a:pt x="232" y="147"/>
                  </a:lnTo>
                  <a:lnTo>
                    <a:pt x="231" y="152"/>
                  </a:lnTo>
                  <a:lnTo>
                    <a:pt x="231" y="154"/>
                  </a:lnTo>
                  <a:lnTo>
                    <a:pt x="230" y="158"/>
                  </a:lnTo>
                  <a:lnTo>
                    <a:pt x="229" y="162"/>
                  </a:lnTo>
                  <a:lnTo>
                    <a:pt x="229" y="162"/>
                  </a:lnTo>
                  <a:lnTo>
                    <a:pt x="229" y="163"/>
                  </a:lnTo>
                  <a:lnTo>
                    <a:pt x="229" y="164"/>
                  </a:lnTo>
                  <a:lnTo>
                    <a:pt x="229" y="164"/>
                  </a:lnTo>
                  <a:lnTo>
                    <a:pt x="228" y="164"/>
                  </a:lnTo>
                  <a:lnTo>
                    <a:pt x="228" y="168"/>
                  </a:lnTo>
                  <a:lnTo>
                    <a:pt x="226" y="176"/>
                  </a:lnTo>
                  <a:lnTo>
                    <a:pt x="222" y="195"/>
                  </a:lnTo>
                  <a:lnTo>
                    <a:pt x="221" y="198"/>
                  </a:lnTo>
                  <a:lnTo>
                    <a:pt x="220" y="202"/>
                  </a:lnTo>
                  <a:lnTo>
                    <a:pt x="209" y="202"/>
                  </a:lnTo>
                  <a:lnTo>
                    <a:pt x="209" y="211"/>
                  </a:lnTo>
                  <a:lnTo>
                    <a:pt x="209" y="212"/>
                  </a:lnTo>
                  <a:lnTo>
                    <a:pt x="209" y="210"/>
                  </a:lnTo>
                  <a:lnTo>
                    <a:pt x="209" y="212"/>
                  </a:lnTo>
                  <a:lnTo>
                    <a:pt x="209" y="213"/>
                  </a:lnTo>
                  <a:lnTo>
                    <a:pt x="209" y="213"/>
                  </a:lnTo>
                  <a:lnTo>
                    <a:pt x="208" y="213"/>
                  </a:lnTo>
                  <a:lnTo>
                    <a:pt x="180" y="213"/>
                  </a:lnTo>
                  <a:lnTo>
                    <a:pt x="180" y="214"/>
                  </a:lnTo>
                  <a:lnTo>
                    <a:pt x="180" y="223"/>
                  </a:lnTo>
                  <a:lnTo>
                    <a:pt x="180" y="228"/>
                  </a:lnTo>
                  <a:lnTo>
                    <a:pt x="180" y="229"/>
                  </a:lnTo>
                  <a:lnTo>
                    <a:pt x="181" y="229"/>
                  </a:lnTo>
                  <a:lnTo>
                    <a:pt x="181" y="230"/>
                  </a:lnTo>
                  <a:lnTo>
                    <a:pt x="182" y="230"/>
                  </a:lnTo>
                  <a:lnTo>
                    <a:pt x="184" y="232"/>
                  </a:lnTo>
                  <a:lnTo>
                    <a:pt x="186" y="234"/>
                  </a:lnTo>
                  <a:lnTo>
                    <a:pt x="187" y="234"/>
                  </a:lnTo>
                  <a:lnTo>
                    <a:pt x="188" y="235"/>
                  </a:lnTo>
                  <a:lnTo>
                    <a:pt x="189" y="236"/>
                  </a:lnTo>
                  <a:lnTo>
                    <a:pt x="191" y="237"/>
                  </a:lnTo>
                  <a:lnTo>
                    <a:pt x="191" y="237"/>
                  </a:lnTo>
                  <a:lnTo>
                    <a:pt x="191" y="237"/>
                  </a:lnTo>
                  <a:lnTo>
                    <a:pt x="192" y="238"/>
                  </a:lnTo>
                  <a:lnTo>
                    <a:pt x="194" y="239"/>
                  </a:lnTo>
                  <a:lnTo>
                    <a:pt x="196" y="240"/>
                  </a:lnTo>
                  <a:lnTo>
                    <a:pt x="199" y="240"/>
                  </a:lnTo>
                  <a:lnTo>
                    <a:pt x="200" y="241"/>
                  </a:lnTo>
                  <a:lnTo>
                    <a:pt x="206" y="242"/>
                  </a:lnTo>
                  <a:lnTo>
                    <a:pt x="206" y="244"/>
                  </a:lnTo>
                  <a:lnTo>
                    <a:pt x="206" y="248"/>
                  </a:lnTo>
                  <a:lnTo>
                    <a:pt x="206" y="249"/>
                  </a:lnTo>
                  <a:lnTo>
                    <a:pt x="206" y="254"/>
                  </a:lnTo>
                  <a:lnTo>
                    <a:pt x="206" y="257"/>
                  </a:lnTo>
                  <a:lnTo>
                    <a:pt x="200" y="271"/>
                  </a:lnTo>
                  <a:lnTo>
                    <a:pt x="199" y="271"/>
                  </a:lnTo>
                  <a:lnTo>
                    <a:pt x="199" y="271"/>
                  </a:lnTo>
                  <a:lnTo>
                    <a:pt x="185" y="271"/>
                  </a:lnTo>
                  <a:lnTo>
                    <a:pt x="168" y="271"/>
                  </a:lnTo>
                  <a:lnTo>
                    <a:pt x="168" y="271"/>
                  </a:lnTo>
                  <a:lnTo>
                    <a:pt x="168" y="280"/>
                  </a:lnTo>
                  <a:lnTo>
                    <a:pt x="168" y="281"/>
                  </a:lnTo>
                  <a:lnTo>
                    <a:pt x="168" y="281"/>
                  </a:lnTo>
                  <a:lnTo>
                    <a:pt x="161" y="280"/>
                  </a:lnTo>
                  <a:lnTo>
                    <a:pt x="155" y="280"/>
                  </a:lnTo>
                  <a:lnTo>
                    <a:pt x="148" y="280"/>
                  </a:lnTo>
                  <a:lnTo>
                    <a:pt x="141" y="280"/>
                  </a:lnTo>
                  <a:lnTo>
                    <a:pt x="133" y="280"/>
                  </a:lnTo>
                  <a:lnTo>
                    <a:pt x="127" y="281"/>
                  </a:lnTo>
                  <a:lnTo>
                    <a:pt x="126" y="281"/>
                  </a:lnTo>
                  <a:lnTo>
                    <a:pt x="119" y="280"/>
                  </a:lnTo>
                  <a:lnTo>
                    <a:pt x="113" y="280"/>
                  </a:lnTo>
                  <a:lnTo>
                    <a:pt x="112" y="281"/>
                  </a:lnTo>
                  <a:lnTo>
                    <a:pt x="109" y="281"/>
                  </a:lnTo>
                  <a:lnTo>
                    <a:pt x="100" y="281"/>
                  </a:lnTo>
                  <a:lnTo>
                    <a:pt x="89" y="281"/>
                  </a:lnTo>
                  <a:lnTo>
                    <a:pt x="80" y="281"/>
                  </a:lnTo>
                  <a:lnTo>
                    <a:pt x="71" y="280"/>
                  </a:lnTo>
                  <a:lnTo>
                    <a:pt x="67" y="280"/>
                  </a:lnTo>
                  <a:lnTo>
                    <a:pt x="61" y="280"/>
                  </a:lnTo>
                  <a:lnTo>
                    <a:pt x="47" y="280"/>
                  </a:lnTo>
                  <a:lnTo>
                    <a:pt x="39" y="280"/>
                  </a:lnTo>
                  <a:lnTo>
                    <a:pt x="31" y="280"/>
                  </a:lnTo>
                  <a:lnTo>
                    <a:pt x="27" y="280"/>
                  </a:lnTo>
                  <a:lnTo>
                    <a:pt x="23" y="280"/>
                  </a:lnTo>
                  <a:lnTo>
                    <a:pt x="21" y="280"/>
                  </a:lnTo>
                  <a:lnTo>
                    <a:pt x="18" y="280"/>
                  </a:lnTo>
                  <a:lnTo>
                    <a:pt x="17" y="280"/>
                  </a:lnTo>
                  <a:lnTo>
                    <a:pt x="13" y="280"/>
                  </a:lnTo>
                  <a:lnTo>
                    <a:pt x="11" y="280"/>
                  </a:lnTo>
                  <a:lnTo>
                    <a:pt x="9" y="280"/>
                  </a:lnTo>
                  <a:lnTo>
                    <a:pt x="9" y="280"/>
                  </a:lnTo>
                  <a:lnTo>
                    <a:pt x="7" y="280"/>
                  </a:lnTo>
                  <a:lnTo>
                    <a:pt x="7" y="280"/>
                  </a:lnTo>
                  <a:lnTo>
                    <a:pt x="6" y="280"/>
                  </a:lnTo>
                  <a:lnTo>
                    <a:pt x="6" y="279"/>
                  </a:lnTo>
                  <a:lnTo>
                    <a:pt x="6" y="278"/>
                  </a:lnTo>
                  <a:lnTo>
                    <a:pt x="6" y="278"/>
                  </a:lnTo>
                  <a:lnTo>
                    <a:pt x="6" y="278"/>
                  </a:lnTo>
                  <a:lnTo>
                    <a:pt x="5" y="278"/>
                  </a:lnTo>
                  <a:lnTo>
                    <a:pt x="2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0" y="273"/>
                  </a:lnTo>
                  <a:lnTo>
                    <a:pt x="0" y="271"/>
                  </a:lnTo>
                  <a:lnTo>
                    <a:pt x="0" y="269"/>
                  </a:lnTo>
                  <a:lnTo>
                    <a:pt x="0" y="268"/>
                  </a:lnTo>
                  <a:lnTo>
                    <a:pt x="0" y="267"/>
                  </a:lnTo>
                  <a:lnTo>
                    <a:pt x="1" y="265"/>
                  </a:lnTo>
                  <a:lnTo>
                    <a:pt x="1" y="264"/>
                  </a:lnTo>
                  <a:lnTo>
                    <a:pt x="1" y="262"/>
                  </a:lnTo>
                  <a:lnTo>
                    <a:pt x="1" y="262"/>
                  </a:lnTo>
                  <a:lnTo>
                    <a:pt x="1" y="261"/>
                  </a:lnTo>
                  <a:lnTo>
                    <a:pt x="1" y="259"/>
                  </a:lnTo>
                  <a:lnTo>
                    <a:pt x="1" y="258"/>
                  </a:lnTo>
                  <a:lnTo>
                    <a:pt x="1" y="257"/>
                  </a:lnTo>
                  <a:lnTo>
                    <a:pt x="1" y="255"/>
                  </a:lnTo>
                  <a:lnTo>
                    <a:pt x="1" y="254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1" y="252"/>
                  </a:lnTo>
                  <a:lnTo>
                    <a:pt x="1" y="250"/>
                  </a:lnTo>
                  <a:lnTo>
                    <a:pt x="1" y="249"/>
                  </a:lnTo>
                  <a:lnTo>
                    <a:pt x="1" y="249"/>
                  </a:lnTo>
                  <a:lnTo>
                    <a:pt x="1" y="249"/>
                  </a:lnTo>
                  <a:lnTo>
                    <a:pt x="1" y="248"/>
                  </a:lnTo>
                  <a:lnTo>
                    <a:pt x="1" y="247"/>
                  </a:lnTo>
                  <a:lnTo>
                    <a:pt x="1" y="244"/>
                  </a:lnTo>
                  <a:lnTo>
                    <a:pt x="1" y="241"/>
                  </a:lnTo>
                  <a:lnTo>
                    <a:pt x="1" y="239"/>
                  </a:lnTo>
                  <a:lnTo>
                    <a:pt x="2" y="237"/>
                  </a:lnTo>
                  <a:lnTo>
                    <a:pt x="2" y="236"/>
                  </a:lnTo>
                  <a:lnTo>
                    <a:pt x="2" y="234"/>
                  </a:lnTo>
                  <a:lnTo>
                    <a:pt x="2" y="233"/>
                  </a:lnTo>
                  <a:lnTo>
                    <a:pt x="2" y="231"/>
                  </a:lnTo>
                  <a:lnTo>
                    <a:pt x="2" y="230"/>
                  </a:lnTo>
                  <a:lnTo>
                    <a:pt x="2" y="228"/>
                  </a:lnTo>
                  <a:lnTo>
                    <a:pt x="2" y="228"/>
                  </a:lnTo>
                  <a:lnTo>
                    <a:pt x="2" y="226"/>
                  </a:lnTo>
                  <a:lnTo>
                    <a:pt x="2" y="224"/>
                  </a:lnTo>
                  <a:lnTo>
                    <a:pt x="2" y="223"/>
                  </a:lnTo>
                  <a:lnTo>
                    <a:pt x="2" y="221"/>
                  </a:lnTo>
                  <a:lnTo>
                    <a:pt x="2" y="219"/>
                  </a:lnTo>
                  <a:lnTo>
                    <a:pt x="2" y="218"/>
                  </a:lnTo>
                  <a:lnTo>
                    <a:pt x="2" y="217"/>
                  </a:lnTo>
                  <a:lnTo>
                    <a:pt x="2" y="216"/>
                  </a:lnTo>
                  <a:lnTo>
                    <a:pt x="2" y="214"/>
                  </a:lnTo>
                  <a:lnTo>
                    <a:pt x="2" y="213"/>
                  </a:lnTo>
                  <a:lnTo>
                    <a:pt x="2" y="211"/>
                  </a:lnTo>
                  <a:lnTo>
                    <a:pt x="3" y="210"/>
                  </a:lnTo>
                  <a:lnTo>
                    <a:pt x="3" y="208"/>
                  </a:lnTo>
                  <a:lnTo>
                    <a:pt x="3" y="207"/>
                  </a:lnTo>
                  <a:lnTo>
                    <a:pt x="3" y="205"/>
                  </a:lnTo>
                  <a:lnTo>
                    <a:pt x="3" y="204"/>
                  </a:lnTo>
                  <a:lnTo>
                    <a:pt x="3" y="203"/>
                  </a:lnTo>
                  <a:lnTo>
                    <a:pt x="3" y="202"/>
                  </a:lnTo>
                  <a:lnTo>
                    <a:pt x="3" y="202"/>
                  </a:lnTo>
                  <a:lnTo>
                    <a:pt x="3" y="201"/>
                  </a:lnTo>
                  <a:lnTo>
                    <a:pt x="3" y="200"/>
                  </a:lnTo>
                  <a:lnTo>
                    <a:pt x="3" y="199"/>
                  </a:lnTo>
                  <a:lnTo>
                    <a:pt x="3" y="198"/>
                  </a:lnTo>
                  <a:lnTo>
                    <a:pt x="3" y="198"/>
                  </a:lnTo>
                  <a:lnTo>
                    <a:pt x="3" y="197"/>
                  </a:lnTo>
                  <a:lnTo>
                    <a:pt x="3" y="196"/>
                  </a:lnTo>
                  <a:lnTo>
                    <a:pt x="3" y="195"/>
                  </a:lnTo>
                  <a:lnTo>
                    <a:pt x="3" y="193"/>
                  </a:lnTo>
                  <a:lnTo>
                    <a:pt x="3" y="192"/>
                  </a:lnTo>
                  <a:lnTo>
                    <a:pt x="3" y="191"/>
                  </a:lnTo>
                  <a:lnTo>
                    <a:pt x="3" y="190"/>
                  </a:lnTo>
                  <a:lnTo>
                    <a:pt x="3" y="189"/>
                  </a:lnTo>
                  <a:lnTo>
                    <a:pt x="3" y="188"/>
                  </a:lnTo>
                  <a:lnTo>
                    <a:pt x="3" y="187"/>
                  </a:lnTo>
                  <a:lnTo>
                    <a:pt x="3" y="186"/>
                  </a:lnTo>
                  <a:lnTo>
                    <a:pt x="3" y="185"/>
                  </a:lnTo>
                  <a:lnTo>
                    <a:pt x="3" y="184"/>
                  </a:lnTo>
                  <a:lnTo>
                    <a:pt x="4" y="178"/>
                  </a:lnTo>
                  <a:lnTo>
                    <a:pt x="4" y="172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5" y="146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5" y="141"/>
                  </a:lnTo>
                  <a:close/>
                  <a:moveTo>
                    <a:pt x="36" y="138"/>
                  </a:moveTo>
                  <a:lnTo>
                    <a:pt x="36" y="138"/>
                  </a:lnTo>
                  <a:lnTo>
                    <a:pt x="37" y="138"/>
                  </a:lnTo>
                  <a:lnTo>
                    <a:pt x="38" y="138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36" y="138"/>
                  </a:lnTo>
                  <a:close/>
                  <a:moveTo>
                    <a:pt x="18" y="139"/>
                  </a:moveTo>
                  <a:lnTo>
                    <a:pt x="18" y="139"/>
                  </a:lnTo>
                  <a:lnTo>
                    <a:pt x="21" y="139"/>
                  </a:lnTo>
                  <a:lnTo>
                    <a:pt x="22" y="139"/>
                  </a:lnTo>
                  <a:lnTo>
                    <a:pt x="18" y="139"/>
                  </a:lnTo>
                  <a:close/>
                  <a:moveTo>
                    <a:pt x="35" y="138"/>
                  </a:moveTo>
                  <a:lnTo>
                    <a:pt x="36" y="138"/>
                  </a:lnTo>
                  <a:lnTo>
                    <a:pt x="32" y="138"/>
                  </a:lnTo>
                  <a:lnTo>
                    <a:pt x="34" y="138"/>
                  </a:lnTo>
                  <a:lnTo>
                    <a:pt x="35" y="138"/>
                  </a:lnTo>
                  <a:close/>
                  <a:moveTo>
                    <a:pt x="53" y="138"/>
                  </a:moveTo>
                  <a:lnTo>
                    <a:pt x="52" y="138"/>
                  </a:lnTo>
                  <a:lnTo>
                    <a:pt x="53" y="138"/>
                  </a:lnTo>
                  <a:lnTo>
                    <a:pt x="54" y="138"/>
                  </a:lnTo>
                  <a:lnTo>
                    <a:pt x="53" y="138"/>
                  </a:lnTo>
                  <a:close/>
                  <a:moveTo>
                    <a:pt x="56" y="137"/>
                  </a:moveTo>
                  <a:lnTo>
                    <a:pt x="55" y="137"/>
                  </a:lnTo>
                  <a:lnTo>
                    <a:pt x="56" y="137"/>
                  </a:lnTo>
                  <a:lnTo>
                    <a:pt x="56" y="137"/>
                  </a:lnTo>
                  <a:lnTo>
                    <a:pt x="56" y="137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5">
              <a:extLst>
                <a:ext uri="{FF2B5EF4-FFF2-40B4-BE49-F238E27FC236}">
                  <a16:creationId xmlns:a16="http://schemas.microsoft.com/office/drawing/2014/main" id="{542AD27F-5260-4D93-EE10-ADD997D6E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738" y="3057526"/>
              <a:ext cx="204788" cy="187325"/>
            </a:xfrm>
            <a:custGeom>
              <a:avLst/>
              <a:gdLst>
                <a:gd name="T0" fmla="*/ 129 w 129"/>
                <a:gd name="T1" fmla="*/ 68 h 118"/>
                <a:gd name="T2" fmla="*/ 129 w 129"/>
                <a:gd name="T3" fmla="*/ 69 h 118"/>
                <a:gd name="T4" fmla="*/ 125 w 129"/>
                <a:gd name="T5" fmla="*/ 69 h 118"/>
                <a:gd name="T6" fmla="*/ 121 w 129"/>
                <a:gd name="T7" fmla="*/ 69 h 118"/>
                <a:gd name="T8" fmla="*/ 116 w 129"/>
                <a:gd name="T9" fmla="*/ 69 h 118"/>
                <a:gd name="T10" fmla="*/ 109 w 129"/>
                <a:gd name="T11" fmla="*/ 69 h 118"/>
                <a:gd name="T12" fmla="*/ 102 w 129"/>
                <a:gd name="T13" fmla="*/ 68 h 118"/>
                <a:gd name="T14" fmla="*/ 92 w 129"/>
                <a:gd name="T15" fmla="*/ 68 h 118"/>
                <a:gd name="T16" fmla="*/ 82 w 129"/>
                <a:gd name="T17" fmla="*/ 71 h 118"/>
                <a:gd name="T18" fmla="*/ 75 w 129"/>
                <a:gd name="T19" fmla="*/ 75 h 118"/>
                <a:gd name="T20" fmla="*/ 67 w 129"/>
                <a:gd name="T21" fmla="*/ 79 h 118"/>
                <a:gd name="T22" fmla="*/ 62 w 129"/>
                <a:gd name="T23" fmla="*/ 83 h 118"/>
                <a:gd name="T24" fmla="*/ 56 w 129"/>
                <a:gd name="T25" fmla="*/ 86 h 118"/>
                <a:gd name="T26" fmla="*/ 50 w 129"/>
                <a:gd name="T27" fmla="*/ 90 h 118"/>
                <a:gd name="T28" fmla="*/ 47 w 129"/>
                <a:gd name="T29" fmla="*/ 91 h 118"/>
                <a:gd name="T30" fmla="*/ 43 w 129"/>
                <a:gd name="T31" fmla="*/ 94 h 118"/>
                <a:gd name="T32" fmla="*/ 39 w 129"/>
                <a:gd name="T33" fmla="*/ 96 h 118"/>
                <a:gd name="T34" fmla="*/ 33 w 129"/>
                <a:gd name="T35" fmla="*/ 101 h 118"/>
                <a:gd name="T36" fmla="*/ 31 w 129"/>
                <a:gd name="T37" fmla="*/ 102 h 118"/>
                <a:gd name="T38" fmla="*/ 27 w 129"/>
                <a:gd name="T39" fmla="*/ 105 h 118"/>
                <a:gd name="T40" fmla="*/ 26 w 129"/>
                <a:gd name="T41" fmla="*/ 105 h 118"/>
                <a:gd name="T42" fmla="*/ 24 w 129"/>
                <a:gd name="T43" fmla="*/ 107 h 118"/>
                <a:gd name="T44" fmla="*/ 19 w 129"/>
                <a:gd name="T45" fmla="*/ 109 h 118"/>
                <a:gd name="T46" fmla="*/ 15 w 129"/>
                <a:gd name="T47" fmla="*/ 112 h 118"/>
                <a:gd name="T48" fmla="*/ 10 w 129"/>
                <a:gd name="T49" fmla="*/ 115 h 118"/>
                <a:gd name="T50" fmla="*/ 6 w 129"/>
                <a:gd name="T51" fmla="*/ 117 h 118"/>
                <a:gd name="T52" fmla="*/ 4 w 129"/>
                <a:gd name="T53" fmla="*/ 117 h 118"/>
                <a:gd name="T54" fmla="*/ 0 w 129"/>
                <a:gd name="T55" fmla="*/ 109 h 118"/>
                <a:gd name="T56" fmla="*/ 3 w 129"/>
                <a:gd name="T57" fmla="*/ 104 h 118"/>
                <a:gd name="T58" fmla="*/ 7 w 129"/>
                <a:gd name="T59" fmla="*/ 99 h 118"/>
                <a:gd name="T60" fmla="*/ 12 w 129"/>
                <a:gd name="T61" fmla="*/ 91 h 118"/>
                <a:gd name="T62" fmla="*/ 18 w 129"/>
                <a:gd name="T63" fmla="*/ 86 h 118"/>
                <a:gd name="T64" fmla="*/ 22 w 129"/>
                <a:gd name="T65" fmla="*/ 80 h 118"/>
                <a:gd name="T66" fmla="*/ 27 w 129"/>
                <a:gd name="T67" fmla="*/ 76 h 118"/>
                <a:gd name="T68" fmla="*/ 31 w 129"/>
                <a:gd name="T69" fmla="*/ 71 h 118"/>
                <a:gd name="T70" fmla="*/ 34 w 129"/>
                <a:gd name="T71" fmla="*/ 65 h 118"/>
                <a:gd name="T72" fmla="*/ 39 w 129"/>
                <a:gd name="T73" fmla="*/ 57 h 118"/>
                <a:gd name="T74" fmla="*/ 46 w 129"/>
                <a:gd name="T75" fmla="*/ 43 h 118"/>
                <a:gd name="T76" fmla="*/ 56 w 129"/>
                <a:gd name="T77" fmla="*/ 21 h 118"/>
                <a:gd name="T78" fmla="*/ 73 w 129"/>
                <a:gd name="T79" fmla="*/ 9 h 118"/>
                <a:gd name="T80" fmla="*/ 78 w 129"/>
                <a:gd name="T81" fmla="*/ 12 h 118"/>
                <a:gd name="T82" fmla="*/ 87 w 129"/>
                <a:gd name="T83" fmla="*/ 12 h 118"/>
                <a:gd name="T84" fmla="*/ 96 w 129"/>
                <a:gd name="T85" fmla="*/ 4 h 118"/>
                <a:gd name="T86" fmla="*/ 101 w 129"/>
                <a:gd name="T87" fmla="*/ 3 h 118"/>
                <a:gd name="T88" fmla="*/ 109 w 129"/>
                <a:gd name="T89" fmla="*/ 0 h 118"/>
                <a:gd name="T90" fmla="*/ 112 w 129"/>
                <a:gd name="T91" fmla="*/ 9 h 118"/>
                <a:gd name="T92" fmla="*/ 124 w 129"/>
                <a:gd name="T93" fmla="*/ 2 h 118"/>
                <a:gd name="T94" fmla="*/ 124 w 129"/>
                <a:gd name="T95" fmla="*/ 3 h 118"/>
                <a:gd name="T96" fmla="*/ 125 w 129"/>
                <a:gd name="T97" fmla="*/ 13 h 118"/>
                <a:gd name="T98" fmla="*/ 126 w 129"/>
                <a:gd name="T99" fmla="*/ 28 h 118"/>
                <a:gd name="T100" fmla="*/ 128 w 129"/>
                <a:gd name="T101" fmla="*/ 46 h 118"/>
                <a:gd name="T102" fmla="*/ 129 w 129"/>
                <a:gd name="T103" fmla="*/ 54 h 118"/>
                <a:gd name="T104" fmla="*/ 129 w 129"/>
                <a:gd name="T105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9" h="118">
                  <a:moveTo>
                    <a:pt x="129" y="61"/>
                  </a:moveTo>
                  <a:lnTo>
                    <a:pt x="129" y="62"/>
                  </a:lnTo>
                  <a:lnTo>
                    <a:pt x="129" y="63"/>
                  </a:lnTo>
                  <a:lnTo>
                    <a:pt x="129" y="64"/>
                  </a:lnTo>
                  <a:lnTo>
                    <a:pt x="129" y="66"/>
                  </a:lnTo>
                  <a:lnTo>
                    <a:pt x="129" y="68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9" y="69"/>
                  </a:lnTo>
                  <a:lnTo>
                    <a:pt x="129" y="69"/>
                  </a:lnTo>
                  <a:lnTo>
                    <a:pt x="129" y="69"/>
                  </a:lnTo>
                  <a:lnTo>
                    <a:pt x="129" y="69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5" y="69"/>
                  </a:lnTo>
                  <a:lnTo>
                    <a:pt x="124" y="69"/>
                  </a:lnTo>
                  <a:lnTo>
                    <a:pt x="124" y="69"/>
                  </a:lnTo>
                  <a:lnTo>
                    <a:pt x="123" y="69"/>
                  </a:lnTo>
                  <a:lnTo>
                    <a:pt x="122" y="69"/>
                  </a:lnTo>
                  <a:lnTo>
                    <a:pt x="122" y="69"/>
                  </a:lnTo>
                  <a:lnTo>
                    <a:pt x="121" y="69"/>
                  </a:lnTo>
                  <a:lnTo>
                    <a:pt x="120" y="69"/>
                  </a:lnTo>
                  <a:lnTo>
                    <a:pt x="118" y="69"/>
                  </a:lnTo>
                  <a:lnTo>
                    <a:pt x="118" y="69"/>
                  </a:lnTo>
                  <a:lnTo>
                    <a:pt x="117" y="69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5" y="69"/>
                  </a:lnTo>
                  <a:lnTo>
                    <a:pt x="114" y="69"/>
                  </a:lnTo>
                  <a:lnTo>
                    <a:pt x="113" y="69"/>
                  </a:lnTo>
                  <a:lnTo>
                    <a:pt x="112" y="69"/>
                  </a:lnTo>
                  <a:lnTo>
                    <a:pt x="111" y="69"/>
                  </a:lnTo>
                  <a:lnTo>
                    <a:pt x="109" y="69"/>
                  </a:lnTo>
                  <a:lnTo>
                    <a:pt x="109" y="69"/>
                  </a:lnTo>
                  <a:lnTo>
                    <a:pt x="109" y="69"/>
                  </a:lnTo>
                  <a:lnTo>
                    <a:pt x="108" y="69"/>
                  </a:lnTo>
                  <a:lnTo>
                    <a:pt x="107" y="69"/>
                  </a:lnTo>
                  <a:lnTo>
                    <a:pt x="105" y="69"/>
                  </a:lnTo>
                  <a:lnTo>
                    <a:pt x="102" y="68"/>
                  </a:lnTo>
                  <a:lnTo>
                    <a:pt x="99" y="68"/>
                  </a:lnTo>
                  <a:lnTo>
                    <a:pt x="98" y="68"/>
                  </a:lnTo>
                  <a:lnTo>
                    <a:pt x="96" y="68"/>
                  </a:lnTo>
                  <a:lnTo>
                    <a:pt x="93" y="68"/>
                  </a:lnTo>
                  <a:lnTo>
                    <a:pt x="93" y="68"/>
                  </a:lnTo>
                  <a:lnTo>
                    <a:pt x="92" y="68"/>
                  </a:lnTo>
                  <a:lnTo>
                    <a:pt x="91" y="68"/>
                  </a:lnTo>
                  <a:lnTo>
                    <a:pt x="89" y="68"/>
                  </a:lnTo>
                  <a:lnTo>
                    <a:pt x="87" y="69"/>
                  </a:lnTo>
                  <a:lnTo>
                    <a:pt x="86" y="69"/>
                  </a:lnTo>
                  <a:lnTo>
                    <a:pt x="84" y="70"/>
                  </a:lnTo>
                  <a:lnTo>
                    <a:pt x="82" y="71"/>
                  </a:lnTo>
                  <a:lnTo>
                    <a:pt x="82" y="71"/>
                  </a:lnTo>
                  <a:lnTo>
                    <a:pt x="81" y="72"/>
                  </a:lnTo>
                  <a:lnTo>
                    <a:pt x="79" y="73"/>
                  </a:lnTo>
                  <a:lnTo>
                    <a:pt x="77" y="74"/>
                  </a:lnTo>
                  <a:lnTo>
                    <a:pt x="76" y="74"/>
                  </a:lnTo>
                  <a:lnTo>
                    <a:pt x="75" y="75"/>
                  </a:lnTo>
                  <a:lnTo>
                    <a:pt x="74" y="75"/>
                  </a:lnTo>
                  <a:lnTo>
                    <a:pt x="72" y="77"/>
                  </a:lnTo>
                  <a:lnTo>
                    <a:pt x="71" y="77"/>
                  </a:lnTo>
                  <a:lnTo>
                    <a:pt x="70" y="78"/>
                  </a:lnTo>
                  <a:lnTo>
                    <a:pt x="69" y="79"/>
                  </a:lnTo>
                  <a:lnTo>
                    <a:pt x="67" y="79"/>
                  </a:lnTo>
                  <a:lnTo>
                    <a:pt x="67" y="80"/>
                  </a:lnTo>
                  <a:lnTo>
                    <a:pt x="66" y="80"/>
                  </a:lnTo>
                  <a:lnTo>
                    <a:pt x="65" y="81"/>
                  </a:lnTo>
                  <a:lnTo>
                    <a:pt x="64" y="82"/>
                  </a:lnTo>
                  <a:lnTo>
                    <a:pt x="63" y="82"/>
                  </a:lnTo>
                  <a:lnTo>
                    <a:pt x="62" y="83"/>
                  </a:lnTo>
                  <a:lnTo>
                    <a:pt x="60" y="83"/>
                  </a:lnTo>
                  <a:lnTo>
                    <a:pt x="59" y="84"/>
                  </a:lnTo>
                  <a:lnTo>
                    <a:pt x="58" y="85"/>
                  </a:lnTo>
                  <a:lnTo>
                    <a:pt x="57" y="85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4" y="87"/>
                  </a:lnTo>
                  <a:lnTo>
                    <a:pt x="52" y="88"/>
                  </a:lnTo>
                  <a:lnTo>
                    <a:pt x="51" y="89"/>
                  </a:lnTo>
                  <a:lnTo>
                    <a:pt x="51" y="89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50" y="90"/>
                  </a:lnTo>
                  <a:lnTo>
                    <a:pt x="48" y="91"/>
                  </a:lnTo>
                  <a:lnTo>
                    <a:pt x="47" y="91"/>
                  </a:lnTo>
                  <a:lnTo>
                    <a:pt x="47" y="91"/>
                  </a:lnTo>
                  <a:lnTo>
                    <a:pt x="46" y="92"/>
                  </a:lnTo>
                  <a:lnTo>
                    <a:pt x="45" y="92"/>
                  </a:lnTo>
                  <a:lnTo>
                    <a:pt x="45" y="93"/>
                  </a:lnTo>
                  <a:lnTo>
                    <a:pt x="44" y="93"/>
                  </a:lnTo>
                  <a:lnTo>
                    <a:pt x="43" y="94"/>
                  </a:lnTo>
                  <a:lnTo>
                    <a:pt x="43" y="94"/>
                  </a:lnTo>
                  <a:lnTo>
                    <a:pt x="42" y="94"/>
                  </a:lnTo>
                  <a:lnTo>
                    <a:pt x="42" y="95"/>
                  </a:lnTo>
                  <a:lnTo>
                    <a:pt x="41" y="95"/>
                  </a:lnTo>
                  <a:lnTo>
                    <a:pt x="40" y="95"/>
                  </a:lnTo>
                  <a:lnTo>
                    <a:pt x="39" y="96"/>
                  </a:lnTo>
                  <a:lnTo>
                    <a:pt x="39" y="96"/>
                  </a:lnTo>
                  <a:lnTo>
                    <a:pt x="38" y="97"/>
                  </a:lnTo>
                  <a:lnTo>
                    <a:pt x="37" y="99"/>
                  </a:lnTo>
                  <a:lnTo>
                    <a:pt x="36" y="99"/>
                  </a:lnTo>
                  <a:lnTo>
                    <a:pt x="35" y="100"/>
                  </a:lnTo>
                  <a:lnTo>
                    <a:pt x="34" y="100"/>
                  </a:lnTo>
                  <a:lnTo>
                    <a:pt x="33" y="101"/>
                  </a:lnTo>
                  <a:lnTo>
                    <a:pt x="33" y="101"/>
                  </a:lnTo>
                  <a:lnTo>
                    <a:pt x="32" y="101"/>
                  </a:lnTo>
                  <a:lnTo>
                    <a:pt x="32" y="102"/>
                  </a:lnTo>
                  <a:lnTo>
                    <a:pt x="32" y="102"/>
                  </a:lnTo>
                  <a:lnTo>
                    <a:pt x="31" y="102"/>
                  </a:lnTo>
                  <a:lnTo>
                    <a:pt x="31" y="102"/>
                  </a:lnTo>
                  <a:lnTo>
                    <a:pt x="30" y="103"/>
                  </a:lnTo>
                  <a:lnTo>
                    <a:pt x="30" y="103"/>
                  </a:lnTo>
                  <a:lnTo>
                    <a:pt x="29" y="103"/>
                  </a:lnTo>
                  <a:lnTo>
                    <a:pt x="28" y="104"/>
                  </a:lnTo>
                  <a:lnTo>
                    <a:pt x="28" y="104"/>
                  </a:lnTo>
                  <a:lnTo>
                    <a:pt x="27" y="105"/>
                  </a:lnTo>
                  <a:lnTo>
                    <a:pt x="27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6" y="105"/>
                  </a:lnTo>
                  <a:lnTo>
                    <a:pt x="25" y="106"/>
                  </a:lnTo>
                  <a:lnTo>
                    <a:pt x="25" y="106"/>
                  </a:lnTo>
                  <a:lnTo>
                    <a:pt x="25" y="106"/>
                  </a:lnTo>
                  <a:lnTo>
                    <a:pt x="24" y="106"/>
                  </a:lnTo>
                  <a:lnTo>
                    <a:pt x="24" y="107"/>
                  </a:lnTo>
                  <a:lnTo>
                    <a:pt x="23" y="107"/>
                  </a:lnTo>
                  <a:lnTo>
                    <a:pt x="22" y="107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0" y="109"/>
                  </a:lnTo>
                  <a:lnTo>
                    <a:pt x="19" y="109"/>
                  </a:lnTo>
                  <a:lnTo>
                    <a:pt x="18" y="110"/>
                  </a:lnTo>
                  <a:lnTo>
                    <a:pt x="17" y="110"/>
                  </a:lnTo>
                  <a:lnTo>
                    <a:pt x="17" y="111"/>
                  </a:lnTo>
                  <a:lnTo>
                    <a:pt x="16" y="111"/>
                  </a:lnTo>
                  <a:lnTo>
                    <a:pt x="15" y="112"/>
                  </a:lnTo>
                  <a:lnTo>
                    <a:pt x="15" y="112"/>
                  </a:lnTo>
                  <a:lnTo>
                    <a:pt x="14" y="112"/>
                  </a:lnTo>
                  <a:lnTo>
                    <a:pt x="13" y="113"/>
                  </a:lnTo>
                  <a:lnTo>
                    <a:pt x="12" y="114"/>
                  </a:lnTo>
                  <a:lnTo>
                    <a:pt x="11" y="114"/>
                  </a:lnTo>
                  <a:lnTo>
                    <a:pt x="11" y="115"/>
                  </a:lnTo>
                  <a:lnTo>
                    <a:pt x="10" y="115"/>
                  </a:lnTo>
                  <a:lnTo>
                    <a:pt x="9" y="115"/>
                  </a:lnTo>
                  <a:lnTo>
                    <a:pt x="9" y="116"/>
                  </a:lnTo>
                  <a:lnTo>
                    <a:pt x="9" y="116"/>
                  </a:lnTo>
                  <a:lnTo>
                    <a:pt x="8" y="116"/>
                  </a:lnTo>
                  <a:lnTo>
                    <a:pt x="7" y="117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5" y="118"/>
                  </a:lnTo>
                  <a:lnTo>
                    <a:pt x="5" y="118"/>
                  </a:lnTo>
                  <a:lnTo>
                    <a:pt x="5" y="118"/>
                  </a:lnTo>
                  <a:lnTo>
                    <a:pt x="4" y="117"/>
                  </a:lnTo>
                  <a:lnTo>
                    <a:pt x="4" y="117"/>
                  </a:lnTo>
                  <a:lnTo>
                    <a:pt x="3" y="116"/>
                  </a:lnTo>
                  <a:lnTo>
                    <a:pt x="3" y="115"/>
                  </a:lnTo>
                  <a:lnTo>
                    <a:pt x="2" y="114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9"/>
                  </a:lnTo>
                  <a:lnTo>
                    <a:pt x="0" y="108"/>
                  </a:lnTo>
                  <a:lnTo>
                    <a:pt x="0" y="107"/>
                  </a:lnTo>
                  <a:lnTo>
                    <a:pt x="1" y="107"/>
                  </a:lnTo>
                  <a:lnTo>
                    <a:pt x="1" y="105"/>
                  </a:lnTo>
                  <a:lnTo>
                    <a:pt x="2" y="105"/>
                  </a:lnTo>
                  <a:lnTo>
                    <a:pt x="3" y="104"/>
                  </a:lnTo>
                  <a:lnTo>
                    <a:pt x="4" y="103"/>
                  </a:lnTo>
                  <a:lnTo>
                    <a:pt x="5" y="102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6" y="100"/>
                  </a:lnTo>
                  <a:lnTo>
                    <a:pt x="7" y="99"/>
                  </a:lnTo>
                  <a:lnTo>
                    <a:pt x="8" y="96"/>
                  </a:lnTo>
                  <a:lnTo>
                    <a:pt x="9" y="95"/>
                  </a:lnTo>
                  <a:lnTo>
                    <a:pt x="10" y="94"/>
                  </a:lnTo>
                  <a:lnTo>
                    <a:pt x="10" y="93"/>
                  </a:lnTo>
                  <a:lnTo>
                    <a:pt x="11" y="92"/>
                  </a:lnTo>
                  <a:lnTo>
                    <a:pt x="12" y="91"/>
                  </a:lnTo>
                  <a:lnTo>
                    <a:pt x="13" y="90"/>
                  </a:lnTo>
                  <a:lnTo>
                    <a:pt x="14" y="89"/>
                  </a:lnTo>
                  <a:lnTo>
                    <a:pt x="15" y="88"/>
                  </a:lnTo>
                  <a:lnTo>
                    <a:pt x="16" y="88"/>
                  </a:lnTo>
                  <a:lnTo>
                    <a:pt x="17" y="87"/>
                  </a:lnTo>
                  <a:lnTo>
                    <a:pt x="18" y="86"/>
                  </a:lnTo>
                  <a:lnTo>
                    <a:pt x="19" y="85"/>
                  </a:lnTo>
                  <a:lnTo>
                    <a:pt x="19" y="84"/>
                  </a:lnTo>
                  <a:lnTo>
                    <a:pt x="20" y="83"/>
                  </a:lnTo>
                  <a:lnTo>
                    <a:pt x="21" y="81"/>
                  </a:lnTo>
                  <a:lnTo>
                    <a:pt x="21" y="81"/>
                  </a:lnTo>
                  <a:lnTo>
                    <a:pt x="22" y="80"/>
                  </a:lnTo>
                  <a:lnTo>
                    <a:pt x="24" y="79"/>
                  </a:lnTo>
                  <a:lnTo>
                    <a:pt x="24" y="79"/>
                  </a:lnTo>
                  <a:lnTo>
                    <a:pt x="25" y="78"/>
                  </a:lnTo>
                  <a:lnTo>
                    <a:pt x="26" y="77"/>
                  </a:lnTo>
                  <a:lnTo>
                    <a:pt x="27" y="77"/>
                  </a:lnTo>
                  <a:lnTo>
                    <a:pt x="27" y="76"/>
                  </a:lnTo>
                  <a:lnTo>
                    <a:pt x="28" y="75"/>
                  </a:lnTo>
                  <a:lnTo>
                    <a:pt x="28" y="75"/>
                  </a:lnTo>
                  <a:lnTo>
                    <a:pt x="29" y="74"/>
                  </a:lnTo>
                  <a:lnTo>
                    <a:pt x="30" y="73"/>
                  </a:lnTo>
                  <a:lnTo>
                    <a:pt x="30" y="72"/>
                  </a:lnTo>
                  <a:lnTo>
                    <a:pt x="31" y="71"/>
                  </a:lnTo>
                  <a:lnTo>
                    <a:pt x="31" y="70"/>
                  </a:lnTo>
                  <a:lnTo>
                    <a:pt x="32" y="69"/>
                  </a:lnTo>
                  <a:lnTo>
                    <a:pt x="33" y="68"/>
                  </a:lnTo>
                  <a:lnTo>
                    <a:pt x="33" y="67"/>
                  </a:lnTo>
                  <a:lnTo>
                    <a:pt x="34" y="66"/>
                  </a:lnTo>
                  <a:lnTo>
                    <a:pt x="34" y="65"/>
                  </a:lnTo>
                  <a:lnTo>
                    <a:pt x="35" y="65"/>
                  </a:lnTo>
                  <a:lnTo>
                    <a:pt x="35" y="64"/>
                  </a:lnTo>
                  <a:lnTo>
                    <a:pt x="36" y="63"/>
                  </a:lnTo>
                  <a:lnTo>
                    <a:pt x="36" y="61"/>
                  </a:lnTo>
                  <a:lnTo>
                    <a:pt x="38" y="59"/>
                  </a:lnTo>
                  <a:lnTo>
                    <a:pt x="39" y="57"/>
                  </a:lnTo>
                  <a:lnTo>
                    <a:pt x="41" y="55"/>
                  </a:lnTo>
                  <a:lnTo>
                    <a:pt x="42" y="53"/>
                  </a:lnTo>
                  <a:lnTo>
                    <a:pt x="43" y="52"/>
                  </a:lnTo>
                  <a:lnTo>
                    <a:pt x="44" y="49"/>
                  </a:lnTo>
                  <a:lnTo>
                    <a:pt x="45" y="47"/>
                  </a:lnTo>
                  <a:lnTo>
                    <a:pt x="46" y="43"/>
                  </a:lnTo>
                  <a:lnTo>
                    <a:pt x="47" y="40"/>
                  </a:lnTo>
                  <a:lnTo>
                    <a:pt x="47" y="36"/>
                  </a:lnTo>
                  <a:lnTo>
                    <a:pt x="48" y="33"/>
                  </a:lnTo>
                  <a:lnTo>
                    <a:pt x="50" y="30"/>
                  </a:lnTo>
                  <a:lnTo>
                    <a:pt x="53" y="26"/>
                  </a:lnTo>
                  <a:lnTo>
                    <a:pt x="56" y="21"/>
                  </a:lnTo>
                  <a:lnTo>
                    <a:pt x="60" y="16"/>
                  </a:lnTo>
                  <a:lnTo>
                    <a:pt x="66" y="13"/>
                  </a:lnTo>
                  <a:lnTo>
                    <a:pt x="70" y="11"/>
                  </a:lnTo>
                  <a:lnTo>
                    <a:pt x="70" y="10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10"/>
                  </a:lnTo>
                  <a:lnTo>
                    <a:pt x="76" y="10"/>
                  </a:lnTo>
                  <a:lnTo>
                    <a:pt x="77" y="11"/>
                  </a:lnTo>
                  <a:lnTo>
                    <a:pt x="78" y="12"/>
                  </a:lnTo>
                  <a:lnTo>
                    <a:pt x="80" y="13"/>
                  </a:lnTo>
                  <a:lnTo>
                    <a:pt x="81" y="13"/>
                  </a:lnTo>
                  <a:lnTo>
                    <a:pt x="83" y="13"/>
                  </a:lnTo>
                  <a:lnTo>
                    <a:pt x="84" y="13"/>
                  </a:lnTo>
                  <a:lnTo>
                    <a:pt x="85" y="12"/>
                  </a:lnTo>
                  <a:lnTo>
                    <a:pt x="87" y="12"/>
                  </a:lnTo>
                  <a:lnTo>
                    <a:pt x="89" y="11"/>
                  </a:lnTo>
                  <a:lnTo>
                    <a:pt x="90" y="10"/>
                  </a:lnTo>
                  <a:lnTo>
                    <a:pt x="92" y="8"/>
                  </a:lnTo>
                  <a:lnTo>
                    <a:pt x="93" y="7"/>
                  </a:lnTo>
                  <a:lnTo>
                    <a:pt x="95" y="5"/>
                  </a:lnTo>
                  <a:lnTo>
                    <a:pt x="96" y="4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7" y="4"/>
                  </a:lnTo>
                  <a:lnTo>
                    <a:pt x="98" y="4"/>
                  </a:lnTo>
                  <a:lnTo>
                    <a:pt x="100" y="3"/>
                  </a:lnTo>
                  <a:lnTo>
                    <a:pt x="101" y="3"/>
                  </a:lnTo>
                  <a:lnTo>
                    <a:pt x="101" y="3"/>
                  </a:lnTo>
                  <a:lnTo>
                    <a:pt x="102" y="4"/>
                  </a:lnTo>
                  <a:lnTo>
                    <a:pt x="104" y="3"/>
                  </a:lnTo>
                  <a:lnTo>
                    <a:pt x="104" y="3"/>
                  </a:lnTo>
                  <a:lnTo>
                    <a:pt x="106" y="2"/>
                  </a:lnTo>
                  <a:lnTo>
                    <a:pt x="109" y="0"/>
                  </a:lnTo>
                  <a:lnTo>
                    <a:pt x="109" y="1"/>
                  </a:lnTo>
                  <a:lnTo>
                    <a:pt x="109" y="3"/>
                  </a:lnTo>
                  <a:lnTo>
                    <a:pt x="110" y="5"/>
                  </a:lnTo>
                  <a:lnTo>
                    <a:pt x="110" y="8"/>
                  </a:lnTo>
                  <a:lnTo>
                    <a:pt x="110" y="10"/>
                  </a:lnTo>
                  <a:lnTo>
                    <a:pt x="112" y="9"/>
                  </a:lnTo>
                  <a:lnTo>
                    <a:pt x="116" y="7"/>
                  </a:lnTo>
                  <a:lnTo>
                    <a:pt x="118" y="5"/>
                  </a:lnTo>
                  <a:lnTo>
                    <a:pt x="120" y="4"/>
                  </a:lnTo>
                  <a:lnTo>
                    <a:pt x="123" y="2"/>
                  </a:lnTo>
                  <a:lnTo>
                    <a:pt x="123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2"/>
                  </a:lnTo>
                  <a:lnTo>
                    <a:pt x="124" y="3"/>
                  </a:lnTo>
                  <a:lnTo>
                    <a:pt x="124" y="4"/>
                  </a:lnTo>
                  <a:lnTo>
                    <a:pt x="124" y="4"/>
                  </a:lnTo>
                  <a:lnTo>
                    <a:pt x="124" y="5"/>
                  </a:lnTo>
                  <a:lnTo>
                    <a:pt x="124" y="6"/>
                  </a:lnTo>
                  <a:lnTo>
                    <a:pt x="125" y="9"/>
                  </a:lnTo>
                  <a:lnTo>
                    <a:pt x="125" y="13"/>
                  </a:lnTo>
                  <a:lnTo>
                    <a:pt x="125" y="16"/>
                  </a:lnTo>
                  <a:lnTo>
                    <a:pt x="126" y="20"/>
                  </a:lnTo>
                  <a:lnTo>
                    <a:pt x="126" y="21"/>
                  </a:lnTo>
                  <a:lnTo>
                    <a:pt x="126" y="23"/>
                  </a:lnTo>
                  <a:lnTo>
                    <a:pt x="126" y="24"/>
                  </a:lnTo>
                  <a:lnTo>
                    <a:pt x="126" y="28"/>
                  </a:lnTo>
                  <a:lnTo>
                    <a:pt x="127" y="31"/>
                  </a:lnTo>
                  <a:lnTo>
                    <a:pt x="127" y="33"/>
                  </a:lnTo>
                  <a:lnTo>
                    <a:pt x="127" y="37"/>
                  </a:lnTo>
                  <a:lnTo>
                    <a:pt x="128" y="39"/>
                  </a:lnTo>
                  <a:lnTo>
                    <a:pt x="128" y="42"/>
                  </a:lnTo>
                  <a:lnTo>
                    <a:pt x="128" y="46"/>
                  </a:lnTo>
                  <a:lnTo>
                    <a:pt x="128" y="47"/>
                  </a:lnTo>
                  <a:lnTo>
                    <a:pt x="129" y="49"/>
                  </a:lnTo>
                  <a:lnTo>
                    <a:pt x="129" y="50"/>
                  </a:lnTo>
                  <a:lnTo>
                    <a:pt x="129" y="51"/>
                  </a:lnTo>
                  <a:lnTo>
                    <a:pt x="129" y="53"/>
                  </a:lnTo>
                  <a:lnTo>
                    <a:pt x="129" y="54"/>
                  </a:lnTo>
                  <a:lnTo>
                    <a:pt x="129" y="55"/>
                  </a:lnTo>
                  <a:lnTo>
                    <a:pt x="129" y="56"/>
                  </a:lnTo>
                  <a:lnTo>
                    <a:pt x="129" y="56"/>
                  </a:lnTo>
                  <a:lnTo>
                    <a:pt x="129" y="57"/>
                  </a:lnTo>
                  <a:lnTo>
                    <a:pt x="129" y="58"/>
                  </a:lnTo>
                  <a:lnTo>
                    <a:pt x="129" y="60"/>
                  </a:lnTo>
                  <a:lnTo>
                    <a:pt x="129" y="60"/>
                  </a:lnTo>
                  <a:lnTo>
                    <a:pt x="129" y="61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39">
              <a:extLst>
                <a:ext uri="{FF2B5EF4-FFF2-40B4-BE49-F238E27FC236}">
                  <a16:creationId xmlns:a16="http://schemas.microsoft.com/office/drawing/2014/main" id="{D0BB51AE-6859-829B-196B-0B029E4CEA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6225" y="2970213"/>
              <a:ext cx="406400" cy="450850"/>
            </a:xfrm>
            <a:custGeom>
              <a:avLst/>
              <a:gdLst>
                <a:gd name="T0" fmla="*/ 11 w 256"/>
                <a:gd name="T1" fmla="*/ 120 h 284"/>
                <a:gd name="T2" fmla="*/ 9 w 256"/>
                <a:gd name="T3" fmla="*/ 107 h 284"/>
                <a:gd name="T4" fmla="*/ 13 w 256"/>
                <a:gd name="T5" fmla="*/ 93 h 284"/>
                <a:gd name="T6" fmla="*/ 48 w 256"/>
                <a:gd name="T7" fmla="*/ 93 h 284"/>
                <a:gd name="T8" fmla="*/ 58 w 256"/>
                <a:gd name="T9" fmla="*/ 97 h 284"/>
                <a:gd name="T10" fmla="*/ 67 w 256"/>
                <a:gd name="T11" fmla="*/ 91 h 284"/>
                <a:gd name="T12" fmla="*/ 70 w 256"/>
                <a:gd name="T13" fmla="*/ 81 h 284"/>
                <a:gd name="T14" fmla="*/ 75 w 256"/>
                <a:gd name="T15" fmla="*/ 72 h 284"/>
                <a:gd name="T16" fmla="*/ 82 w 256"/>
                <a:gd name="T17" fmla="*/ 67 h 284"/>
                <a:gd name="T18" fmla="*/ 93 w 256"/>
                <a:gd name="T19" fmla="*/ 65 h 284"/>
                <a:gd name="T20" fmla="*/ 102 w 256"/>
                <a:gd name="T21" fmla="*/ 61 h 284"/>
                <a:gd name="T22" fmla="*/ 111 w 256"/>
                <a:gd name="T23" fmla="*/ 53 h 284"/>
                <a:gd name="T24" fmla="*/ 119 w 256"/>
                <a:gd name="T25" fmla="*/ 45 h 284"/>
                <a:gd name="T26" fmla="*/ 122 w 256"/>
                <a:gd name="T27" fmla="*/ 34 h 284"/>
                <a:gd name="T28" fmla="*/ 121 w 256"/>
                <a:gd name="T29" fmla="*/ 23 h 284"/>
                <a:gd name="T30" fmla="*/ 116 w 256"/>
                <a:gd name="T31" fmla="*/ 14 h 284"/>
                <a:gd name="T32" fmla="*/ 122 w 256"/>
                <a:gd name="T33" fmla="*/ 4 h 284"/>
                <a:gd name="T34" fmla="*/ 134 w 256"/>
                <a:gd name="T35" fmla="*/ 2 h 284"/>
                <a:gd name="T36" fmla="*/ 146 w 256"/>
                <a:gd name="T37" fmla="*/ 10 h 284"/>
                <a:gd name="T38" fmla="*/ 153 w 256"/>
                <a:gd name="T39" fmla="*/ 19 h 284"/>
                <a:gd name="T40" fmla="*/ 153 w 256"/>
                <a:gd name="T41" fmla="*/ 30 h 284"/>
                <a:gd name="T42" fmla="*/ 157 w 256"/>
                <a:gd name="T43" fmla="*/ 41 h 284"/>
                <a:gd name="T44" fmla="*/ 169 w 256"/>
                <a:gd name="T45" fmla="*/ 46 h 284"/>
                <a:gd name="T46" fmla="*/ 184 w 256"/>
                <a:gd name="T47" fmla="*/ 49 h 284"/>
                <a:gd name="T48" fmla="*/ 197 w 256"/>
                <a:gd name="T49" fmla="*/ 47 h 284"/>
                <a:gd name="T50" fmla="*/ 215 w 256"/>
                <a:gd name="T51" fmla="*/ 44 h 284"/>
                <a:gd name="T52" fmla="*/ 231 w 256"/>
                <a:gd name="T53" fmla="*/ 41 h 284"/>
                <a:gd name="T54" fmla="*/ 240 w 256"/>
                <a:gd name="T55" fmla="*/ 49 h 284"/>
                <a:gd name="T56" fmla="*/ 255 w 256"/>
                <a:gd name="T57" fmla="*/ 62 h 284"/>
                <a:gd name="T58" fmla="*/ 230 w 256"/>
                <a:gd name="T59" fmla="*/ 91 h 284"/>
                <a:gd name="T60" fmla="*/ 219 w 256"/>
                <a:gd name="T61" fmla="*/ 116 h 284"/>
                <a:gd name="T62" fmla="*/ 214 w 256"/>
                <a:gd name="T63" fmla="*/ 126 h 284"/>
                <a:gd name="T64" fmla="*/ 205 w 256"/>
                <a:gd name="T65" fmla="*/ 135 h 284"/>
                <a:gd name="T66" fmla="*/ 196 w 256"/>
                <a:gd name="T67" fmla="*/ 145 h 284"/>
                <a:gd name="T68" fmla="*/ 188 w 256"/>
                <a:gd name="T69" fmla="*/ 156 h 284"/>
                <a:gd name="T70" fmla="*/ 183 w 256"/>
                <a:gd name="T71" fmla="*/ 166 h 284"/>
                <a:gd name="T72" fmla="*/ 190 w 256"/>
                <a:gd name="T73" fmla="*/ 183 h 284"/>
                <a:gd name="T74" fmla="*/ 188 w 256"/>
                <a:gd name="T75" fmla="*/ 196 h 284"/>
                <a:gd name="T76" fmla="*/ 177 w 256"/>
                <a:gd name="T77" fmla="*/ 206 h 284"/>
                <a:gd name="T78" fmla="*/ 162 w 256"/>
                <a:gd name="T79" fmla="*/ 212 h 284"/>
                <a:gd name="T80" fmla="*/ 145 w 256"/>
                <a:gd name="T81" fmla="*/ 213 h 284"/>
                <a:gd name="T82" fmla="*/ 125 w 256"/>
                <a:gd name="T83" fmla="*/ 223 h 284"/>
                <a:gd name="T84" fmla="*/ 101 w 256"/>
                <a:gd name="T85" fmla="*/ 238 h 284"/>
                <a:gd name="T86" fmla="*/ 92 w 256"/>
                <a:gd name="T87" fmla="*/ 245 h 284"/>
                <a:gd name="T88" fmla="*/ 86 w 256"/>
                <a:gd name="T89" fmla="*/ 255 h 284"/>
                <a:gd name="T90" fmla="*/ 78 w 256"/>
                <a:gd name="T91" fmla="*/ 267 h 284"/>
                <a:gd name="T92" fmla="*/ 70 w 256"/>
                <a:gd name="T93" fmla="*/ 277 h 284"/>
                <a:gd name="T94" fmla="*/ 58 w 256"/>
                <a:gd name="T95" fmla="*/ 284 h 284"/>
                <a:gd name="T96" fmla="*/ 42 w 256"/>
                <a:gd name="T97" fmla="*/ 277 h 284"/>
                <a:gd name="T98" fmla="*/ 22 w 256"/>
                <a:gd name="T99" fmla="*/ 278 h 284"/>
                <a:gd name="T100" fmla="*/ 12 w 256"/>
                <a:gd name="T101" fmla="*/ 280 h 284"/>
                <a:gd name="T102" fmla="*/ 12 w 256"/>
                <a:gd name="T103" fmla="*/ 250 h 284"/>
                <a:gd name="T104" fmla="*/ 9 w 256"/>
                <a:gd name="T105" fmla="*/ 238 h 284"/>
                <a:gd name="T106" fmla="*/ 6 w 256"/>
                <a:gd name="T107" fmla="*/ 223 h 284"/>
                <a:gd name="T108" fmla="*/ 6 w 256"/>
                <a:gd name="T109" fmla="*/ 203 h 284"/>
                <a:gd name="T110" fmla="*/ 7 w 256"/>
                <a:gd name="T111" fmla="*/ 182 h 284"/>
                <a:gd name="T112" fmla="*/ 6 w 256"/>
                <a:gd name="T113" fmla="*/ 160 h 284"/>
                <a:gd name="T114" fmla="*/ 19 w 256"/>
                <a:gd name="T115" fmla="*/ 144 h 284"/>
                <a:gd name="T116" fmla="*/ 40 w 256"/>
                <a:gd name="T117" fmla="*/ 148 h 284"/>
                <a:gd name="T118" fmla="*/ 42 w 256"/>
                <a:gd name="T119" fmla="*/ 140 h 284"/>
                <a:gd name="T120" fmla="*/ 45 w 256"/>
                <a:gd name="T121" fmla="*/ 133 h 284"/>
                <a:gd name="T122" fmla="*/ 34 w 256"/>
                <a:gd name="T123" fmla="*/ 116 h 284"/>
                <a:gd name="T124" fmla="*/ 15 w 256"/>
                <a:gd name="T125" fmla="*/ 11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6" h="284">
                  <a:moveTo>
                    <a:pt x="14" y="113"/>
                  </a:moveTo>
                  <a:lnTo>
                    <a:pt x="14" y="114"/>
                  </a:lnTo>
                  <a:lnTo>
                    <a:pt x="12" y="116"/>
                  </a:lnTo>
                  <a:lnTo>
                    <a:pt x="14" y="114"/>
                  </a:lnTo>
                  <a:lnTo>
                    <a:pt x="12" y="116"/>
                  </a:lnTo>
                  <a:lnTo>
                    <a:pt x="13" y="117"/>
                  </a:lnTo>
                  <a:lnTo>
                    <a:pt x="12" y="118"/>
                  </a:lnTo>
                  <a:lnTo>
                    <a:pt x="12" y="119"/>
                  </a:lnTo>
                  <a:lnTo>
                    <a:pt x="11" y="119"/>
                  </a:lnTo>
                  <a:lnTo>
                    <a:pt x="11" y="120"/>
                  </a:lnTo>
                  <a:lnTo>
                    <a:pt x="11" y="121"/>
                  </a:lnTo>
                  <a:lnTo>
                    <a:pt x="11" y="122"/>
                  </a:lnTo>
                  <a:lnTo>
                    <a:pt x="10" y="122"/>
                  </a:lnTo>
                  <a:lnTo>
                    <a:pt x="9" y="122"/>
                  </a:lnTo>
                  <a:lnTo>
                    <a:pt x="9" y="116"/>
                  </a:lnTo>
                  <a:lnTo>
                    <a:pt x="9" y="112"/>
                  </a:lnTo>
                  <a:lnTo>
                    <a:pt x="9" y="110"/>
                  </a:lnTo>
                  <a:lnTo>
                    <a:pt x="9" y="109"/>
                  </a:lnTo>
                  <a:lnTo>
                    <a:pt x="9" y="108"/>
                  </a:lnTo>
                  <a:lnTo>
                    <a:pt x="9" y="107"/>
                  </a:lnTo>
                  <a:lnTo>
                    <a:pt x="8" y="107"/>
                  </a:lnTo>
                  <a:lnTo>
                    <a:pt x="8" y="106"/>
                  </a:lnTo>
                  <a:lnTo>
                    <a:pt x="8" y="105"/>
                  </a:lnTo>
                  <a:lnTo>
                    <a:pt x="6" y="102"/>
                  </a:lnTo>
                  <a:lnTo>
                    <a:pt x="4" y="99"/>
                  </a:lnTo>
                  <a:lnTo>
                    <a:pt x="3" y="96"/>
                  </a:lnTo>
                  <a:lnTo>
                    <a:pt x="0" y="93"/>
                  </a:lnTo>
                  <a:lnTo>
                    <a:pt x="1" y="93"/>
                  </a:lnTo>
                  <a:lnTo>
                    <a:pt x="9" y="93"/>
                  </a:lnTo>
                  <a:lnTo>
                    <a:pt x="13" y="93"/>
                  </a:lnTo>
                  <a:lnTo>
                    <a:pt x="14" y="93"/>
                  </a:lnTo>
                  <a:lnTo>
                    <a:pt x="17" y="93"/>
                  </a:lnTo>
                  <a:lnTo>
                    <a:pt x="25" y="93"/>
                  </a:lnTo>
                  <a:lnTo>
                    <a:pt x="29" y="93"/>
                  </a:lnTo>
                  <a:lnTo>
                    <a:pt x="44" y="93"/>
                  </a:lnTo>
                  <a:lnTo>
                    <a:pt x="45" y="93"/>
                  </a:lnTo>
                  <a:lnTo>
                    <a:pt x="46" y="93"/>
                  </a:lnTo>
                  <a:lnTo>
                    <a:pt x="48" y="93"/>
                  </a:lnTo>
                  <a:lnTo>
                    <a:pt x="49" y="93"/>
                  </a:lnTo>
                  <a:lnTo>
                    <a:pt x="48" y="93"/>
                  </a:lnTo>
                  <a:lnTo>
                    <a:pt x="48" y="94"/>
                  </a:lnTo>
                  <a:lnTo>
                    <a:pt x="49" y="95"/>
                  </a:lnTo>
                  <a:lnTo>
                    <a:pt x="50" y="96"/>
                  </a:lnTo>
                  <a:lnTo>
                    <a:pt x="51" y="96"/>
                  </a:lnTo>
                  <a:lnTo>
                    <a:pt x="52" y="97"/>
                  </a:lnTo>
                  <a:lnTo>
                    <a:pt x="54" y="97"/>
                  </a:lnTo>
                  <a:lnTo>
                    <a:pt x="55" y="97"/>
                  </a:lnTo>
                  <a:lnTo>
                    <a:pt x="56" y="97"/>
                  </a:lnTo>
                  <a:lnTo>
                    <a:pt x="57" y="97"/>
                  </a:lnTo>
                  <a:lnTo>
                    <a:pt x="58" y="97"/>
                  </a:lnTo>
                  <a:lnTo>
                    <a:pt x="59" y="97"/>
                  </a:lnTo>
                  <a:lnTo>
                    <a:pt x="60" y="96"/>
                  </a:lnTo>
                  <a:lnTo>
                    <a:pt x="61" y="96"/>
                  </a:lnTo>
                  <a:lnTo>
                    <a:pt x="62" y="96"/>
                  </a:lnTo>
                  <a:lnTo>
                    <a:pt x="62" y="95"/>
                  </a:lnTo>
                  <a:lnTo>
                    <a:pt x="63" y="95"/>
                  </a:lnTo>
                  <a:lnTo>
                    <a:pt x="64" y="94"/>
                  </a:lnTo>
                  <a:lnTo>
                    <a:pt x="65" y="93"/>
                  </a:lnTo>
                  <a:lnTo>
                    <a:pt x="66" y="92"/>
                  </a:lnTo>
                  <a:lnTo>
                    <a:pt x="67" y="91"/>
                  </a:lnTo>
                  <a:lnTo>
                    <a:pt x="68" y="90"/>
                  </a:lnTo>
                  <a:lnTo>
                    <a:pt x="68" y="89"/>
                  </a:lnTo>
                  <a:lnTo>
                    <a:pt x="68" y="88"/>
                  </a:lnTo>
                  <a:lnTo>
                    <a:pt x="68" y="87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69" y="85"/>
                  </a:lnTo>
                  <a:lnTo>
                    <a:pt x="70" y="83"/>
                  </a:lnTo>
                  <a:lnTo>
                    <a:pt x="70" y="82"/>
                  </a:lnTo>
                  <a:lnTo>
                    <a:pt x="70" y="81"/>
                  </a:lnTo>
                  <a:lnTo>
                    <a:pt x="71" y="80"/>
                  </a:lnTo>
                  <a:lnTo>
                    <a:pt x="71" y="79"/>
                  </a:lnTo>
                  <a:lnTo>
                    <a:pt x="71" y="78"/>
                  </a:lnTo>
                  <a:lnTo>
                    <a:pt x="72" y="76"/>
                  </a:lnTo>
                  <a:lnTo>
                    <a:pt x="72" y="75"/>
                  </a:lnTo>
                  <a:lnTo>
                    <a:pt x="73" y="74"/>
                  </a:lnTo>
                  <a:lnTo>
                    <a:pt x="73" y="73"/>
                  </a:lnTo>
                  <a:lnTo>
                    <a:pt x="74" y="73"/>
                  </a:lnTo>
                  <a:lnTo>
                    <a:pt x="74" y="72"/>
                  </a:lnTo>
                  <a:lnTo>
                    <a:pt x="75" y="72"/>
                  </a:lnTo>
                  <a:lnTo>
                    <a:pt x="75" y="71"/>
                  </a:lnTo>
                  <a:lnTo>
                    <a:pt x="76" y="71"/>
                  </a:lnTo>
                  <a:lnTo>
                    <a:pt x="77" y="70"/>
                  </a:lnTo>
                  <a:lnTo>
                    <a:pt x="78" y="70"/>
                  </a:lnTo>
                  <a:lnTo>
                    <a:pt x="78" y="69"/>
                  </a:lnTo>
                  <a:lnTo>
                    <a:pt x="79" y="69"/>
                  </a:lnTo>
                  <a:lnTo>
                    <a:pt x="80" y="69"/>
                  </a:lnTo>
                  <a:lnTo>
                    <a:pt x="80" y="68"/>
                  </a:lnTo>
                  <a:lnTo>
                    <a:pt x="81" y="68"/>
                  </a:lnTo>
                  <a:lnTo>
                    <a:pt x="82" y="67"/>
                  </a:lnTo>
                  <a:lnTo>
                    <a:pt x="84" y="67"/>
                  </a:lnTo>
                  <a:lnTo>
                    <a:pt x="85" y="66"/>
                  </a:lnTo>
                  <a:lnTo>
                    <a:pt x="86" y="66"/>
                  </a:lnTo>
                  <a:lnTo>
                    <a:pt x="87" y="66"/>
                  </a:lnTo>
                  <a:lnTo>
                    <a:pt x="88" y="66"/>
                  </a:lnTo>
                  <a:lnTo>
                    <a:pt x="89" y="66"/>
                  </a:lnTo>
                  <a:lnTo>
                    <a:pt x="90" y="66"/>
                  </a:lnTo>
                  <a:lnTo>
                    <a:pt x="91" y="65"/>
                  </a:lnTo>
                  <a:lnTo>
                    <a:pt x="92" y="65"/>
                  </a:lnTo>
                  <a:lnTo>
                    <a:pt x="93" y="65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4"/>
                  </a:lnTo>
                  <a:lnTo>
                    <a:pt x="97" y="64"/>
                  </a:lnTo>
                  <a:lnTo>
                    <a:pt x="98" y="63"/>
                  </a:lnTo>
                  <a:lnTo>
                    <a:pt x="99" y="63"/>
                  </a:lnTo>
                  <a:lnTo>
                    <a:pt x="100" y="63"/>
                  </a:lnTo>
                  <a:lnTo>
                    <a:pt x="101" y="62"/>
                  </a:lnTo>
                  <a:lnTo>
                    <a:pt x="102" y="62"/>
                  </a:lnTo>
                  <a:lnTo>
                    <a:pt x="102" y="61"/>
                  </a:lnTo>
                  <a:lnTo>
                    <a:pt x="103" y="61"/>
                  </a:lnTo>
                  <a:lnTo>
                    <a:pt x="104" y="60"/>
                  </a:lnTo>
                  <a:lnTo>
                    <a:pt x="105" y="59"/>
                  </a:lnTo>
                  <a:lnTo>
                    <a:pt x="106" y="59"/>
                  </a:lnTo>
                  <a:lnTo>
                    <a:pt x="107" y="57"/>
                  </a:lnTo>
                  <a:lnTo>
                    <a:pt x="108" y="56"/>
                  </a:lnTo>
                  <a:lnTo>
                    <a:pt x="109" y="55"/>
                  </a:lnTo>
                  <a:lnTo>
                    <a:pt x="110" y="55"/>
                  </a:lnTo>
                  <a:lnTo>
                    <a:pt x="110" y="54"/>
                  </a:lnTo>
                  <a:lnTo>
                    <a:pt x="111" y="53"/>
                  </a:lnTo>
                  <a:lnTo>
                    <a:pt x="112" y="53"/>
                  </a:lnTo>
                  <a:lnTo>
                    <a:pt x="113" y="52"/>
                  </a:lnTo>
                  <a:lnTo>
                    <a:pt x="114" y="51"/>
                  </a:lnTo>
                  <a:lnTo>
                    <a:pt x="115" y="50"/>
                  </a:lnTo>
                  <a:lnTo>
                    <a:pt x="116" y="49"/>
                  </a:lnTo>
                  <a:lnTo>
                    <a:pt x="116" y="48"/>
                  </a:lnTo>
                  <a:lnTo>
                    <a:pt x="117" y="48"/>
                  </a:lnTo>
                  <a:lnTo>
                    <a:pt x="118" y="47"/>
                  </a:lnTo>
                  <a:lnTo>
                    <a:pt x="118" y="46"/>
                  </a:lnTo>
                  <a:lnTo>
                    <a:pt x="119" y="45"/>
                  </a:lnTo>
                  <a:lnTo>
                    <a:pt x="119" y="44"/>
                  </a:lnTo>
                  <a:lnTo>
                    <a:pt x="120" y="43"/>
                  </a:lnTo>
                  <a:lnTo>
                    <a:pt x="121" y="42"/>
                  </a:lnTo>
                  <a:lnTo>
                    <a:pt x="121" y="40"/>
                  </a:lnTo>
                  <a:lnTo>
                    <a:pt x="121" y="39"/>
                  </a:lnTo>
                  <a:lnTo>
                    <a:pt x="121" y="38"/>
                  </a:lnTo>
                  <a:lnTo>
                    <a:pt x="122" y="37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2" y="34"/>
                  </a:lnTo>
                  <a:lnTo>
                    <a:pt x="122" y="33"/>
                  </a:lnTo>
                  <a:lnTo>
                    <a:pt x="122" y="32"/>
                  </a:lnTo>
                  <a:lnTo>
                    <a:pt x="122" y="31"/>
                  </a:lnTo>
                  <a:lnTo>
                    <a:pt x="122" y="30"/>
                  </a:lnTo>
                  <a:lnTo>
                    <a:pt x="122" y="29"/>
                  </a:lnTo>
                  <a:lnTo>
                    <a:pt x="122" y="27"/>
                  </a:lnTo>
                  <a:lnTo>
                    <a:pt x="121" y="26"/>
                  </a:lnTo>
                  <a:lnTo>
                    <a:pt x="121" y="25"/>
                  </a:lnTo>
                  <a:lnTo>
                    <a:pt x="121" y="24"/>
                  </a:lnTo>
                  <a:lnTo>
                    <a:pt x="121" y="23"/>
                  </a:lnTo>
                  <a:lnTo>
                    <a:pt x="120" y="23"/>
                  </a:lnTo>
                  <a:lnTo>
                    <a:pt x="120" y="22"/>
                  </a:lnTo>
                  <a:lnTo>
                    <a:pt x="119" y="21"/>
                  </a:lnTo>
                  <a:lnTo>
                    <a:pt x="119" y="20"/>
                  </a:lnTo>
                  <a:lnTo>
                    <a:pt x="118" y="19"/>
                  </a:lnTo>
                  <a:lnTo>
                    <a:pt x="117" y="18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6" y="16"/>
                  </a:lnTo>
                  <a:lnTo>
                    <a:pt x="116" y="14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5" y="10"/>
                  </a:lnTo>
                  <a:lnTo>
                    <a:pt x="116" y="9"/>
                  </a:lnTo>
                  <a:lnTo>
                    <a:pt x="117" y="8"/>
                  </a:lnTo>
                  <a:lnTo>
                    <a:pt x="117" y="7"/>
                  </a:lnTo>
                  <a:lnTo>
                    <a:pt x="118" y="6"/>
                  </a:lnTo>
                  <a:lnTo>
                    <a:pt x="120" y="5"/>
                  </a:lnTo>
                  <a:lnTo>
                    <a:pt x="121" y="4"/>
                  </a:lnTo>
                  <a:lnTo>
                    <a:pt x="122" y="4"/>
                  </a:lnTo>
                  <a:lnTo>
                    <a:pt x="123" y="3"/>
                  </a:lnTo>
                  <a:lnTo>
                    <a:pt x="124" y="2"/>
                  </a:lnTo>
                  <a:lnTo>
                    <a:pt x="125" y="0"/>
                  </a:lnTo>
                  <a:lnTo>
                    <a:pt x="126" y="0"/>
                  </a:lnTo>
                  <a:lnTo>
                    <a:pt x="128" y="0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4" y="2"/>
                  </a:lnTo>
                  <a:lnTo>
                    <a:pt x="135" y="2"/>
                  </a:lnTo>
                  <a:lnTo>
                    <a:pt x="137" y="3"/>
                  </a:lnTo>
                  <a:lnTo>
                    <a:pt x="138" y="3"/>
                  </a:lnTo>
                  <a:lnTo>
                    <a:pt x="139" y="4"/>
                  </a:lnTo>
                  <a:lnTo>
                    <a:pt x="140" y="5"/>
                  </a:lnTo>
                  <a:lnTo>
                    <a:pt x="141" y="6"/>
                  </a:lnTo>
                  <a:lnTo>
                    <a:pt x="143" y="8"/>
                  </a:lnTo>
                  <a:lnTo>
                    <a:pt x="144" y="9"/>
                  </a:lnTo>
                  <a:lnTo>
                    <a:pt x="145" y="9"/>
                  </a:lnTo>
                  <a:lnTo>
                    <a:pt x="146" y="10"/>
                  </a:lnTo>
                  <a:lnTo>
                    <a:pt x="146" y="11"/>
                  </a:lnTo>
                  <a:lnTo>
                    <a:pt x="147" y="12"/>
                  </a:lnTo>
                  <a:lnTo>
                    <a:pt x="148" y="12"/>
                  </a:lnTo>
                  <a:lnTo>
                    <a:pt x="149" y="13"/>
                  </a:lnTo>
                  <a:lnTo>
                    <a:pt x="150" y="14"/>
                  </a:lnTo>
                  <a:lnTo>
                    <a:pt x="150" y="15"/>
                  </a:lnTo>
                  <a:lnTo>
                    <a:pt x="151" y="16"/>
                  </a:lnTo>
                  <a:lnTo>
                    <a:pt x="152" y="17"/>
                  </a:lnTo>
                  <a:lnTo>
                    <a:pt x="153" y="18"/>
                  </a:lnTo>
                  <a:lnTo>
                    <a:pt x="153" y="19"/>
                  </a:lnTo>
                  <a:lnTo>
                    <a:pt x="153" y="20"/>
                  </a:lnTo>
                  <a:lnTo>
                    <a:pt x="153" y="21"/>
                  </a:lnTo>
                  <a:lnTo>
                    <a:pt x="153" y="22"/>
                  </a:lnTo>
                  <a:lnTo>
                    <a:pt x="153" y="23"/>
                  </a:lnTo>
                  <a:lnTo>
                    <a:pt x="153" y="24"/>
                  </a:lnTo>
                  <a:lnTo>
                    <a:pt x="153" y="25"/>
                  </a:lnTo>
                  <a:lnTo>
                    <a:pt x="153" y="26"/>
                  </a:lnTo>
                  <a:lnTo>
                    <a:pt x="153" y="28"/>
                  </a:lnTo>
                  <a:lnTo>
                    <a:pt x="153" y="29"/>
                  </a:lnTo>
                  <a:lnTo>
                    <a:pt x="153" y="30"/>
                  </a:lnTo>
                  <a:lnTo>
                    <a:pt x="153" y="31"/>
                  </a:lnTo>
                  <a:lnTo>
                    <a:pt x="153" y="33"/>
                  </a:lnTo>
                  <a:lnTo>
                    <a:pt x="153" y="34"/>
                  </a:lnTo>
                  <a:lnTo>
                    <a:pt x="153" y="35"/>
                  </a:lnTo>
                  <a:lnTo>
                    <a:pt x="153" y="36"/>
                  </a:lnTo>
                  <a:lnTo>
                    <a:pt x="154" y="37"/>
                  </a:lnTo>
                  <a:lnTo>
                    <a:pt x="155" y="38"/>
                  </a:lnTo>
                  <a:lnTo>
                    <a:pt x="155" y="39"/>
                  </a:lnTo>
                  <a:lnTo>
                    <a:pt x="156" y="40"/>
                  </a:lnTo>
                  <a:lnTo>
                    <a:pt x="157" y="41"/>
                  </a:lnTo>
                  <a:lnTo>
                    <a:pt x="158" y="42"/>
                  </a:lnTo>
                  <a:lnTo>
                    <a:pt x="159" y="42"/>
                  </a:lnTo>
                  <a:lnTo>
                    <a:pt x="160" y="43"/>
                  </a:lnTo>
                  <a:lnTo>
                    <a:pt x="161" y="44"/>
                  </a:lnTo>
                  <a:lnTo>
                    <a:pt x="162" y="44"/>
                  </a:lnTo>
                  <a:lnTo>
                    <a:pt x="165" y="45"/>
                  </a:lnTo>
                  <a:lnTo>
                    <a:pt x="166" y="45"/>
                  </a:lnTo>
                  <a:lnTo>
                    <a:pt x="167" y="45"/>
                  </a:lnTo>
                  <a:lnTo>
                    <a:pt x="168" y="45"/>
                  </a:lnTo>
                  <a:lnTo>
                    <a:pt x="169" y="46"/>
                  </a:lnTo>
                  <a:lnTo>
                    <a:pt x="171" y="46"/>
                  </a:lnTo>
                  <a:lnTo>
                    <a:pt x="172" y="47"/>
                  </a:lnTo>
                  <a:lnTo>
                    <a:pt x="174" y="47"/>
                  </a:lnTo>
                  <a:lnTo>
                    <a:pt x="175" y="47"/>
                  </a:lnTo>
                  <a:lnTo>
                    <a:pt x="177" y="47"/>
                  </a:lnTo>
                  <a:lnTo>
                    <a:pt x="178" y="48"/>
                  </a:lnTo>
                  <a:lnTo>
                    <a:pt x="180" y="49"/>
                  </a:lnTo>
                  <a:lnTo>
                    <a:pt x="181" y="49"/>
                  </a:lnTo>
                  <a:lnTo>
                    <a:pt x="183" y="49"/>
                  </a:lnTo>
                  <a:lnTo>
                    <a:pt x="184" y="49"/>
                  </a:lnTo>
                  <a:lnTo>
                    <a:pt x="186" y="49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189" y="48"/>
                  </a:lnTo>
                  <a:lnTo>
                    <a:pt x="191" y="48"/>
                  </a:lnTo>
                  <a:lnTo>
                    <a:pt x="192" y="48"/>
                  </a:lnTo>
                  <a:lnTo>
                    <a:pt x="193" y="47"/>
                  </a:lnTo>
                  <a:lnTo>
                    <a:pt x="195" y="47"/>
                  </a:lnTo>
                  <a:lnTo>
                    <a:pt x="196" y="47"/>
                  </a:lnTo>
                  <a:lnTo>
                    <a:pt x="197" y="47"/>
                  </a:lnTo>
                  <a:lnTo>
                    <a:pt x="199" y="47"/>
                  </a:lnTo>
                  <a:lnTo>
                    <a:pt x="200" y="46"/>
                  </a:lnTo>
                  <a:lnTo>
                    <a:pt x="201" y="46"/>
                  </a:lnTo>
                  <a:lnTo>
                    <a:pt x="203" y="46"/>
                  </a:lnTo>
                  <a:lnTo>
                    <a:pt x="205" y="45"/>
                  </a:lnTo>
                  <a:lnTo>
                    <a:pt x="206" y="45"/>
                  </a:lnTo>
                  <a:lnTo>
                    <a:pt x="209" y="45"/>
                  </a:lnTo>
                  <a:lnTo>
                    <a:pt x="211" y="44"/>
                  </a:lnTo>
                  <a:lnTo>
                    <a:pt x="212" y="44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9" y="43"/>
                  </a:lnTo>
                  <a:lnTo>
                    <a:pt x="221" y="43"/>
                  </a:lnTo>
                  <a:lnTo>
                    <a:pt x="222" y="42"/>
                  </a:lnTo>
                  <a:lnTo>
                    <a:pt x="224" y="42"/>
                  </a:lnTo>
                  <a:lnTo>
                    <a:pt x="225" y="41"/>
                  </a:lnTo>
                  <a:lnTo>
                    <a:pt x="227" y="41"/>
                  </a:lnTo>
                  <a:lnTo>
                    <a:pt x="229" y="41"/>
                  </a:lnTo>
                  <a:lnTo>
                    <a:pt x="230" y="40"/>
                  </a:lnTo>
                  <a:lnTo>
                    <a:pt x="231" y="41"/>
                  </a:lnTo>
                  <a:lnTo>
                    <a:pt x="232" y="41"/>
                  </a:lnTo>
                  <a:lnTo>
                    <a:pt x="233" y="42"/>
                  </a:lnTo>
                  <a:lnTo>
                    <a:pt x="234" y="42"/>
                  </a:lnTo>
                  <a:lnTo>
                    <a:pt x="235" y="43"/>
                  </a:lnTo>
                  <a:lnTo>
                    <a:pt x="235" y="44"/>
                  </a:lnTo>
                  <a:lnTo>
                    <a:pt x="236" y="45"/>
                  </a:lnTo>
                  <a:lnTo>
                    <a:pt x="237" y="46"/>
                  </a:lnTo>
                  <a:lnTo>
                    <a:pt x="238" y="47"/>
                  </a:lnTo>
                  <a:lnTo>
                    <a:pt x="239" y="48"/>
                  </a:lnTo>
                  <a:lnTo>
                    <a:pt x="240" y="49"/>
                  </a:lnTo>
                  <a:lnTo>
                    <a:pt x="241" y="51"/>
                  </a:lnTo>
                  <a:lnTo>
                    <a:pt x="242" y="52"/>
                  </a:lnTo>
                  <a:lnTo>
                    <a:pt x="243" y="53"/>
                  </a:lnTo>
                  <a:lnTo>
                    <a:pt x="246" y="54"/>
                  </a:lnTo>
                  <a:lnTo>
                    <a:pt x="247" y="55"/>
                  </a:lnTo>
                  <a:lnTo>
                    <a:pt x="249" y="56"/>
                  </a:lnTo>
                  <a:lnTo>
                    <a:pt x="250" y="57"/>
                  </a:lnTo>
                  <a:lnTo>
                    <a:pt x="252" y="59"/>
                  </a:lnTo>
                  <a:lnTo>
                    <a:pt x="253" y="61"/>
                  </a:lnTo>
                  <a:lnTo>
                    <a:pt x="255" y="62"/>
                  </a:lnTo>
                  <a:lnTo>
                    <a:pt x="256" y="64"/>
                  </a:lnTo>
                  <a:lnTo>
                    <a:pt x="253" y="65"/>
                  </a:lnTo>
                  <a:lnTo>
                    <a:pt x="253" y="66"/>
                  </a:lnTo>
                  <a:lnTo>
                    <a:pt x="249" y="68"/>
                  </a:lnTo>
                  <a:lnTo>
                    <a:pt x="243" y="71"/>
                  </a:lnTo>
                  <a:lnTo>
                    <a:pt x="239" y="76"/>
                  </a:lnTo>
                  <a:lnTo>
                    <a:pt x="236" y="81"/>
                  </a:lnTo>
                  <a:lnTo>
                    <a:pt x="233" y="85"/>
                  </a:lnTo>
                  <a:lnTo>
                    <a:pt x="231" y="88"/>
                  </a:lnTo>
                  <a:lnTo>
                    <a:pt x="230" y="91"/>
                  </a:lnTo>
                  <a:lnTo>
                    <a:pt x="230" y="95"/>
                  </a:lnTo>
                  <a:lnTo>
                    <a:pt x="229" y="98"/>
                  </a:lnTo>
                  <a:lnTo>
                    <a:pt x="228" y="102"/>
                  </a:lnTo>
                  <a:lnTo>
                    <a:pt x="227" y="104"/>
                  </a:lnTo>
                  <a:lnTo>
                    <a:pt x="226" y="107"/>
                  </a:lnTo>
                  <a:lnTo>
                    <a:pt x="225" y="108"/>
                  </a:lnTo>
                  <a:lnTo>
                    <a:pt x="224" y="110"/>
                  </a:lnTo>
                  <a:lnTo>
                    <a:pt x="222" y="112"/>
                  </a:lnTo>
                  <a:lnTo>
                    <a:pt x="221" y="114"/>
                  </a:lnTo>
                  <a:lnTo>
                    <a:pt x="219" y="116"/>
                  </a:lnTo>
                  <a:lnTo>
                    <a:pt x="219" y="118"/>
                  </a:lnTo>
                  <a:lnTo>
                    <a:pt x="218" y="119"/>
                  </a:lnTo>
                  <a:lnTo>
                    <a:pt x="218" y="120"/>
                  </a:lnTo>
                  <a:lnTo>
                    <a:pt x="217" y="120"/>
                  </a:lnTo>
                  <a:lnTo>
                    <a:pt x="217" y="121"/>
                  </a:lnTo>
                  <a:lnTo>
                    <a:pt x="216" y="122"/>
                  </a:lnTo>
                  <a:lnTo>
                    <a:pt x="216" y="123"/>
                  </a:lnTo>
                  <a:lnTo>
                    <a:pt x="215" y="124"/>
                  </a:lnTo>
                  <a:lnTo>
                    <a:pt x="214" y="125"/>
                  </a:lnTo>
                  <a:lnTo>
                    <a:pt x="214" y="126"/>
                  </a:lnTo>
                  <a:lnTo>
                    <a:pt x="213" y="127"/>
                  </a:lnTo>
                  <a:lnTo>
                    <a:pt x="213" y="128"/>
                  </a:lnTo>
                  <a:lnTo>
                    <a:pt x="212" y="129"/>
                  </a:lnTo>
                  <a:lnTo>
                    <a:pt x="211" y="130"/>
                  </a:lnTo>
                  <a:lnTo>
                    <a:pt x="210" y="131"/>
                  </a:lnTo>
                  <a:lnTo>
                    <a:pt x="210" y="132"/>
                  </a:lnTo>
                  <a:lnTo>
                    <a:pt x="209" y="132"/>
                  </a:lnTo>
                  <a:lnTo>
                    <a:pt x="208" y="133"/>
                  </a:lnTo>
                  <a:lnTo>
                    <a:pt x="207" y="134"/>
                  </a:lnTo>
                  <a:lnTo>
                    <a:pt x="205" y="135"/>
                  </a:lnTo>
                  <a:lnTo>
                    <a:pt x="204" y="136"/>
                  </a:lnTo>
                  <a:lnTo>
                    <a:pt x="203" y="138"/>
                  </a:lnTo>
                  <a:lnTo>
                    <a:pt x="202" y="139"/>
                  </a:lnTo>
                  <a:lnTo>
                    <a:pt x="202" y="140"/>
                  </a:lnTo>
                  <a:lnTo>
                    <a:pt x="201" y="141"/>
                  </a:lnTo>
                  <a:lnTo>
                    <a:pt x="200" y="142"/>
                  </a:lnTo>
                  <a:lnTo>
                    <a:pt x="199" y="143"/>
                  </a:lnTo>
                  <a:lnTo>
                    <a:pt x="198" y="143"/>
                  </a:lnTo>
                  <a:lnTo>
                    <a:pt x="197" y="144"/>
                  </a:lnTo>
                  <a:lnTo>
                    <a:pt x="196" y="145"/>
                  </a:lnTo>
                  <a:lnTo>
                    <a:pt x="195" y="146"/>
                  </a:lnTo>
                  <a:lnTo>
                    <a:pt x="194" y="147"/>
                  </a:lnTo>
                  <a:lnTo>
                    <a:pt x="193" y="148"/>
                  </a:lnTo>
                  <a:lnTo>
                    <a:pt x="193" y="149"/>
                  </a:lnTo>
                  <a:lnTo>
                    <a:pt x="192" y="150"/>
                  </a:lnTo>
                  <a:lnTo>
                    <a:pt x="191" y="151"/>
                  </a:lnTo>
                  <a:lnTo>
                    <a:pt x="190" y="154"/>
                  </a:lnTo>
                  <a:lnTo>
                    <a:pt x="189" y="155"/>
                  </a:lnTo>
                  <a:lnTo>
                    <a:pt x="189" y="156"/>
                  </a:lnTo>
                  <a:lnTo>
                    <a:pt x="188" y="156"/>
                  </a:lnTo>
                  <a:lnTo>
                    <a:pt x="188" y="157"/>
                  </a:lnTo>
                  <a:lnTo>
                    <a:pt x="187" y="158"/>
                  </a:lnTo>
                  <a:lnTo>
                    <a:pt x="186" y="159"/>
                  </a:lnTo>
                  <a:lnTo>
                    <a:pt x="185" y="160"/>
                  </a:lnTo>
                  <a:lnTo>
                    <a:pt x="184" y="160"/>
                  </a:lnTo>
                  <a:lnTo>
                    <a:pt x="184" y="162"/>
                  </a:lnTo>
                  <a:lnTo>
                    <a:pt x="183" y="162"/>
                  </a:lnTo>
                  <a:lnTo>
                    <a:pt x="183" y="163"/>
                  </a:lnTo>
                  <a:lnTo>
                    <a:pt x="183" y="164"/>
                  </a:lnTo>
                  <a:lnTo>
                    <a:pt x="183" y="166"/>
                  </a:lnTo>
                  <a:lnTo>
                    <a:pt x="185" y="169"/>
                  </a:lnTo>
                  <a:lnTo>
                    <a:pt x="186" y="170"/>
                  </a:lnTo>
                  <a:lnTo>
                    <a:pt x="186" y="171"/>
                  </a:lnTo>
                  <a:lnTo>
                    <a:pt x="187" y="172"/>
                  </a:lnTo>
                  <a:lnTo>
                    <a:pt x="188" y="173"/>
                  </a:lnTo>
                  <a:lnTo>
                    <a:pt x="189" y="177"/>
                  </a:lnTo>
                  <a:lnTo>
                    <a:pt x="189" y="178"/>
                  </a:lnTo>
                  <a:lnTo>
                    <a:pt x="189" y="180"/>
                  </a:lnTo>
                  <a:lnTo>
                    <a:pt x="190" y="181"/>
                  </a:lnTo>
                  <a:lnTo>
                    <a:pt x="190" y="183"/>
                  </a:lnTo>
                  <a:lnTo>
                    <a:pt x="191" y="184"/>
                  </a:lnTo>
                  <a:lnTo>
                    <a:pt x="191" y="185"/>
                  </a:lnTo>
                  <a:lnTo>
                    <a:pt x="191" y="186"/>
                  </a:lnTo>
                  <a:lnTo>
                    <a:pt x="191" y="187"/>
                  </a:lnTo>
                  <a:lnTo>
                    <a:pt x="191" y="188"/>
                  </a:lnTo>
                  <a:lnTo>
                    <a:pt x="191" y="189"/>
                  </a:lnTo>
                  <a:lnTo>
                    <a:pt x="190" y="191"/>
                  </a:lnTo>
                  <a:lnTo>
                    <a:pt x="189" y="193"/>
                  </a:lnTo>
                  <a:lnTo>
                    <a:pt x="189" y="194"/>
                  </a:lnTo>
                  <a:lnTo>
                    <a:pt x="188" y="196"/>
                  </a:lnTo>
                  <a:lnTo>
                    <a:pt x="187" y="197"/>
                  </a:lnTo>
                  <a:lnTo>
                    <a:pt x="187" y="198"/>
                  </a:lnTo>
                  <a:lnTo>
                    <a:pt x="186" y="200"/>
                  </a:lnTo>
                  <a:lnTo>
                    <a:pt x="185" y="202"/>
                  </a:lnTo>
                  <a:lnTo>
                    <a:pt x="184" y="203"/>
                  </a:lnTo>
                  <a:lnTo>
                    <a:pt x="182" y="204"/>
                  </a:lnTo>
                  <a:lnTo>
                    <a:pt x="181" y="204"/>
                  </a:lnTo>
                  <a:lnTo>
                    <a:pt x="180" y="205"/>
                  </a:lnTo>
                  <a:lnTo>
                    <a:pt x="178" y="205"/>
                  </a:lnTo>
                  <a:lnTo>
                    <a:pt x="177" y="206"/>
                  </a:lnTo>
                  <a:lnTo>
                    <a:pt x="175" y="206"/>
                  </a:lnTo>
                  <a:lnTo>
                    <a:pt x="173" y="207"/>
                  </a:lnTo>
                  <a:lnTo>
                    <a:pt x="172" y="207"/>
                  </a:lnTo>
                  <a:lnTo>
                    <a:pt x="171" y="208"/>
                  </a:lnTo>
                  <a:lnTo>
                    <a:pt x="170" y="209"/>
                  </a:lnTo>
                  <a:lnTo>
                    <a:pt x="168" y="210"/>
                  </a:lnTo>
                  <a:lnTo>
                    <a:pt x="167" y="211"/>
                  </a:lnTo>
                  <a:lnTo>
                    <a:pt x="166" y="211"/>
                  </a:lnTo>
                  <a:lnTo>
                    <a:pt x="165" y="212"/>
                  </a:lnTo>
                  <a:lnTo>
                    <a:pt x="162" y="212"/>
                  </a:lnTo>
                  <a:lnTo>
                    <a:pt x="160" y="212"/>
                  </a:lnTo>
                  <a:lnTo>
                    <a:pt x="158" y="212"/>
                  </a:lnTo>
                  <a:lnTo>
                    <a:pt x="157" y="212"/>
                  </a:lnTo>
                  <a:lnTo>
                    <a:pt x="154" y="211"/>
                  </a:lnTo>
                  <a:lnTo>
                    <a:pt x="152" y="211"/>
                  </a:lnTo>
                  <a:lnTo>
                    <a:pt x="151" y="211"/>
                  </a:lnTo>
                  <a:lnTo>
                    <a:pt x="150" y="211"/>
                  </a:lnTo>
                  <a:lnTo>
                    <a:pt x="149" y="211"/>
                  </a:lnTo>
                  <a:lnTo>
                    <a:pt x="147" y="212"/>
                  </a:lnTo>
                  <a:lnTo>
                    <a:pt x="145" y="213"/>
                  </a:lnTo>
                  <a:lnTo>
                    <a:pt x="143" y="214"/>
                  </a:lnTo>
                  <a:lnTo>
                    <a:pt x="141" y="215"/>
                  </a:lnTo>
                  <a:lnTo>
                    <a:pt x="140" y="215"/>
                  </a:lnTo>
                  <a:lnTo>
                    <a:pt x="139" y="216"/>
                  </a:lnTo>
                  <a:lnTo>
                    <a:pt x="137" y="217"/>
                  </a:lnTo>
                  <a:lnTo>
                    <a:pt x="135" y="218"/>
                  </a:lnTo>
                  <a:lnTo>
                    <a:pt x="134" y="218"/>
                  </a:lnTo>
                  <a:lnTo>
                    <a:pt x="133" y="219"/>
                  </a:lnTo>
                  <a:lnTo>
                    <a:pt x="132" y="219"/>
                  </a:lnTo>
                  <a:lnTo>
                    <a:pt x="125" y="223"/>
                  </a:lnTo>
                  <a:lnTo>
                    <a:pt x="117" y="226"/>
                  </a:lnTo>
                  <a:lnTo>
                    <a:pt x="116" y="227"/>
                  </a:lnTo>
                  <a:lnTo>
                    <a:pt x="114" y="228"/>
                  </a:lnTo>
                  <a:lnTo>
                    <a:pt x="111" y="230"/>
                  </a:lnTo>
                  <a:lnTo>
                    <a:pt x="109" y="232"/>
                  </a:lnTo>
                  <a:lnTo>
                    <a:pt x="108" y="234"/>
                  </a:lnTo>
                  <a:lnTo>
                    <a:pt x="106" y="235"/>
                  </a:lnTo>
                  <a:lnTo>
                    <a:pt x="104" y="236"/>
                  </a:lnTo>
                  <a:lnTo>
                    <a:pt x="102" y="237"/>
                  </a:lnTo>
                  <a:lnTo>
                    <a:pt x="101" y="238"/>
                  </a:lnTo>
                  <a:lnTo>
                    <a:pt x="99" y="238"/>
                  </a:lnTo>
                  <a:lnTo>
                    <a:pt x="98" y="239"/>
                  </a:lnTo>
                  <a:lnTo>
                    <a:pt x="97" y="239"/>
                  </a:lnTo>
                  <a:lnTo>
                    <a:pt x="96" y="240"/>
                  </a:lnTo>
                  <a:lnTo>
                    <a:pt x="95" y="241"/>
                  </a:lnTo>
                  <a:lnTo>
                    <a:pt x="94" y="241"/>
                  </a:lnTo>
                  <a:lnTo>
                    <a:pt x="94" y="242"/>
                  </a:lnTo>
                  <a:lnTo>
                    <a:pt x="93" y="243"/>
                  </a:lnTo>
                  <a:lnTo>
                    <a:pt x="92" y="244"/>
                  </a:lnTo>
                  <a:lnTo>
                    <a:pt x="92" y="245"/>
                  </a:lnTo>
                  <a:lnTo>
                    <a:pt x="91" y="246"/>
                  </a:lnTo>
                  <a:lnTo>
                    <a:pt x="91" y="247"/>
                  </a:lnTo>
                  <a:lnTo>
                    <a:pt x="90" y="248"/>
                  </a:lnTo>
                  <a:lnTo>
                    <a:pt x="89" y="249"/>
                  </a:lnTo>
                  <a:lnTo>
                    <a:pt x="89" y="250"/>
                  </a:lnTo>
                  <a:lnTo>
                    <a:pt x="88" y="251"/>
                  </a:lnTo>
                  <a:lnTo>
                    <a:pt x="88" y="252"/>
                  </a:lnTo>
                  <a:lnTo>
                    <a:pt x="87" y="253"/>
                  </a:lnTo>
                  <a:lnTo>
                    <a:pt x="87" y="254"/>
                  </a:lnTo>
                  <a:lnTo>
                    <a:pt x="86" y="255"/>
                  </a:lnTo>
                  <a:lnTo>
                    <a:pt x="85" y="256"/>
                  </a:lnTo>
                  <a:lnTo>
                    <a:pt x="85" y="257"/>
                  </a:lnTo>
                  <a:lnTo>
                    <a:pt x="84" y="258"/>
                  </a:lnTo>
                  <a:lnTo>
                    <a:pt x="82" y="260"/>
                  </a:lnTo>
                  <a:lnTo>
                    <a:pt x="82" y="261"/>
                  </a:lnTo>
                  <a:lnTo>
                    <a:pt x="81" y="262"/>
                  </a:lnTo>
                  <a:lnTo>
                    <a:pt x="80" y="263"/>
                  </a:lnTo>
                  <a:lnTo>
                    <a:pt x="80" y="264"/>
                  </a:lnTo>
                  <a:lnTo>
                    <a:pt x="79" y="265"/>
                  </a:lnTo>
                  <a:lnTo>
                    <a:pt x="78" y="267"/>
                  </a:lnTo>
                  <a:lnTo>
                    <a:pt x="77" y="268"/>
                  </a:lnTo>
                  <a:lnTo>
                    <a:pt x="76" y="269"/>
                  </a:lnTo>
                  <a:lnTo>
                    <a:pt x="75" y="270"/>
                  </a:lnTo>
                  <a:lnTo>
                    <a:pt x="74" y="271"/>
                  </a:lnTo>
                  <a:lnTo>
                    <a:pt x="74" y="272"/>
                  </a:lnTo>
                  <a:lnTo>
                    <a:pt x="73" y="273"/>
                  </a:lnTo>
                  <a:lnTo>
                    <a:pt x="72" y="274"/>
                  </a:lnTo>
                  <a:lnTo>
                    <a:pt x="72" y="275"/>
                  </a:lnTo>
                  <a:lnTo>
                    <a:pt x="71" y="276"/>
                  </a:lnTo>
                  <a:lnTo>
                    <a:pt x="70" y="277"/>
                  </a:lnTo>
                  <a:lnTo>
                    <a:pt x="70" y="278"/>
                  </a:lnTo>
                  <a:lnTo>
                    <a:pt x="69" y="279"/>
                  </a:lnTo>
                  <a:lnTo>
                    <a:pt x="68" y="280"/>
                  </a:lnTo>
                  <a:lnTo>
                    <a:pt x="67" y="281"/>
                  </a:lnTo>
                  <a:lnTo>
                    <a:pt x="66" y="282"/>
                  </a:lnTo>
                  <a:lnTo>
                    <a:pt x="65" y="283"/>
                  </a:lnTo>
                  <a:lnTo>
                    <a:pt x="63" y="284"/>
                  </a:lnTo>
                  <a:lnTo>
                    <a:pt x="61" y="284"/>
                  </a:lnTo>
                  <a:lnTo>
                    <a:pt x="59" y="284"/>
                  </a:lnTo>
                  <a:lnTo>
                    <a:pt x="58" y="284"/>
                  </a:lnTo>
                  <a:lnTo>
                    <a:pt x="56" y="284"/>
                  </a:lnTo>
                  <a:lnTo>
                    <a:pt x="55" y="283"/>
                  </a:lnTo>
                  <a:lnTo>
                    <a:pt x="53" y="282"/>
                  </a:lnTo>
                  <a:lnTo>
                    <a:pt x="51" y="281"/>
                  </a:lnTo>
                  <a:lnTo>
                    <a:pt x="49" y="280"/>
                  </a:lnTo>
                  <a:lnTo>
                    <a:pt x="48" y="279"/>
                  </a:lnTo>
                  <a:lnTo>
                    <a:pt x="46" y="278"/>
                  </a:lnTo>
                  <a:lnTo>
                    <a:pt x="45" y="278"/>
                  </a:lnTo>
                  <a:lnTo>
                    <a:pt x="43" y="277"/>
                  </a:lnTo>
                  <a:lnTo>
                    <a:pt x="42" y="277"/>
                  </a:lnTo>
                  <a:lnTo>
                    <a:pt x="40" y="277"/>
                  </a:lnTo>
                  <a:lnTo>
                    <a:pt x="38" y="277"/>
                  </a:lnTo>
                  <a:lnTo>
                    <a:pt x="36" y="277"/>
                  </a:lnTo>
                  <a:lnTo>
                    <a:pt x="35" y="278"/>
                  </a:lnTo>
                  <a:lnTo>
                    <a:pt x="31" y="278"/>
                  </a:lnTo>
                  <a:lnTo>
                    <a:pt x="29" y="278"/>
                  </a:lnTo>
                  <a:lnTo>
                    <a:pt x="25" y="277"/>
                  </a:lnTo>
                  <a:lnTo>
                    <a:pt x="24" y="278"/>
                  </a:lnTo>
                  <a:lnTo>
                    <a:pt x="23" y="278"/>
                  </a:lnTo>
                  <a:lnTo>
                    <a:pt x="22" y="278"/>
                  </a:lnTo>
                  <a:lnTo>
                    <a:pt x="21" y="279"/>
                  </a:lnTo>
                  <a:lnTo>
                    <a:pt x="19" y="279"/>
                  </a:lnTo>
                  <a:lnTo>
                    <a:pt x="18" y="280"/>
                  </a:lnTo>
                  <a:lnTo>
                    <a:pt x="17" y="281"/>
                  </a:lnTo>
                  <a:lnTo>
                    <a:pt x="16" y="281"/>
                  </a:lnTo>
                  <a:lnTo>
                    <a:pt x="14" y="282"/>
                  </a:lnTo>
                  <a:lnTo>
                    <a:pt x="13" y="283"/>
                  </a:lnTo>
                  <a:lnTo>
                    <a:pt x="12" y="283"/>
                  </a:lnTo>
                  <a:lnTo>
                    <a:pt x="12" y="281"/>
                  </a:lnTo>
                  <a:lnTo>
                    <a:pt x="12" y="280"/>
                  </a:lnTo>
                  <a:lnTo>
                    <a:pt x="12" y="278"/>
                  </a:lnTo>
                  <a:lnTo>
                    <a:pt x="12" y="272"/>
                  </a:lnTo>
                  <a:lnTo>
                    <a:pt x="12" y="261"/>
                  </a:lnTo>
                  <a:lnTo>
                    <a:pt x="12" y="260"/>
                  </a:lnTo>
                  <a:lnTo>
                    <a:pt x="12" y="259"/>
                  </a:lnTo>
                  <a:lnTo>
                    <a:pt x="12" y="258"/>
                  </a:lnTo>
                  <a:lnTo>
                    <a:pt x="12" y="257"/>
                  </a:lnTo>
                  <a:lnTo>
                    <a:pt x="12" y="255"/>
                  </a:lnTo>
                  <a:lnTo>
                    <a:pt x="12" y="253"/>
                  </a:lnTo>
                  <a:lnTo>
                    <a:pt x="12" y="250"/>
                  </a:lnTo>
                  <a:lnTo>
                    <a:pt x="12" y="248"/>
                  </a:lnTo>
                  <a:lnTo>
                    <a:pt x="12" y="245"/>
                  </a:lnTo>
                  <a:lnTo>
                    <a:pt x="12" y="243"/>
                  </a:lnTo>
                  <a:lnTo>
                    <a:pt x="12" y="242"/>
                  </a:lnTo>
                  <a:lnTo>
                    <a:pt x="12" y="241"/>
                  </a:lnTo>
                  <a:lnTo>
                    <a:pt x="11" y="240"/>
                  </a:lnTo>
                  <a:lnTo>
                    <a:pt x="11" y="239"/>
                  </a:lnTo>
                  <a:lnTo>
                    <a:pt x="10" y="239"/>
                  </a:lnTo>
                  <a:lnTo>
                    <a:pt x="10" y="238"/>
                  </a:lnTo>
                  <a:lnTo>
                    <a:pt x="9" y="238"/>
                  </a:lnTo>
                  <a:lnTo>
                    <a:pt x="8" y="236"/>
                  </a:lnTo>
                  <a:lnTo>
                    <a:pt x="7" y="235"/>
                  </a:lnTo>
                  <a:lnTo>
                    <a:pt x="7" y="234"/>
                  </a:lnTo>
                  <a:lnTo>
                    <a:pt x="6" y="234"/>
                  </a:lnTo>
                  <a:lnTo>
                    <a:pt x="6" y="233"/>
                  </a:lnTo>
                  <a:lnTo>
                    <a:pt x="6" y="232"/>
                  </a:lnTo>
                  <a:lnTo>
                    <a:pt x="6" y="230"/>
                  </a:lnTo>
                  <a:lnTo>
                    <a:pt x="6" y="227"/>
                  </a:lnTo>
                  <a:lnTo>
                    <a:pt x="6" y="224"/>
                  </a:lnTo>
                  <a:lnTo>
                    <a:pt x="6" y="223"/>
                  </a:lnTo>
                  <a:lnTo>
                    <a:pt x="6" y="221"/>
                  </a:lnTo>
                  <a:lnTo>
                    <a:pt x="6" y="220"/>
                  </a:lnTo>
                  <a:lnTo>
                    <a:pt x="6" y="217"/>
                  </a:lnTo>
                  <a:lnTo>
                    <a:pt x="6" y="216"/>
                  </a:lnTo>
                  <a:lnTo>
                    <a:pt x="6" y="214"/>
                  </a:lnTo>
                  <a:lnTo>
                    <a:pt x="6" y="212"/>
                  </a:lnTo>
                  <a:lnTo>
                    <a:pt x="6" y="210"/>
                  </a:lnTo>
                  <a:lnTo>
                    <a:pt x="6" y="209"/>
                  </a:lnTo>
                  <a:lnTo>
                    <a:pt x="6" y="205"/>
                  </a:lnTo>
                  <a:lnTo>
                    <a:pt x="6" y="203"/>
                  </a:lnTo>
                  <a:lnTo>
                    <a:pt x="6" y="201"/>
                  </a:lnTo>
                  <a:lnTo>
                    <a:pt x="6" y="198"/>
                  </a:lnTo>
                  <a:lnTo>
                    <a:pt x="6" y="197"/>
                  </a:lnTo>
                  <a:lnTo>
                    <a:pt x="6" y="194"/>
                  </a:lnTo>
                  <a:lnTo>
                    <a:pt x="6" y="192"/>
                  </a:lnTo>
                  <a:lnTo>
                    <a:pt x="6" y="191"/>
                  </a:lnTo>
                  <a:lnTo>
                    <a:pt x="6" y="190"/>
                  </a:lnTo>
                  <a:lnTo>
                    <a:pt x="6" y="186"/>
                  </a:lnTo>
                  <a:lnTo>
                    <a:pt x="7" y="185"/>
                  </a:lnTo>
                  <a:lnTo>
                    <a:pt x="7" y="182"/>
                  </a:lnTo>
                  <a:lnTo>
                    <a:pt x="7" y="179"/>
                  </a:lnTo>
                  <a:lnTo>
                    <a:pt x="7" y="175"/>
                  </a:lnTo>
                  <a:lnTo>
                    <a:pt x="7" y="171"/>
                  </a:lnTo>
                  <a:lnTo>
                    <a:pt x="7" y="170"/>
                  </a:lnTo>
                  <a:lnTo>
                    <a:pt x="7" y="168"/>
                  </a:lnTo>
                  <a:lnTo>
                    <a:pt x="6" y="166"/>
                  </a:lnTo>
                  <a:lnTo>
                    <a:pt x="6" y="165"/>
                  </a:lnTo>
                  <a:lnTo>
                    <a:pt x="6" y="164"/>
                  </a:lnTo>
                  <a:lnTo>
                    <a:pt x="6" y="161"/>
                  </a:lnTo>
                  <a:lnTo>
                    <a:pt x="6" y="160"/>
                  </a:lnTo>
                  <a:lnTo>
                    <a:pt x="7" y="159"/>
                  </a:lnTo>
                  <a:lnTo>
                    <a:pt x="7" y="155"/>
                  </a:lnTo>
                  <a:lnTo>
                    <a:pt x="7" y="154"/>
                  </a:lnTo>
                  <a:lnTo>
                    <a:pt x="10" y="154"/>
                  </a:lnTo>
                  <a:lnTo>
                    <a:pt x="13" y="154"/>
                  </a:lnTo>
                  <a:lnTo>
                    <a:pt x="18" y="154"/>
                  </a:lnTo>
                  <a:lnTo>
                    <a:pt x="18" y="155"/>
                  </a:lnTo>
                  <a:lnTo>
                    <a:pt x="19" y="155"/>
                  </a:lnTo>
                  <a:lnTo>
                    <a:pt x="19" y="154"/>
                  </a:lnTo>
                  <a:lnTo>
                    <a:pt x="19" y="144"/>
                  </a:lnTo>
                  <a:lnTo>
                    <a:pt x="20" y="144"/>
                  </a:lnTo>
                  <a:lnTo>
                    <a:pt x="23" y="144"/>
                  </a:lnTo>
                  <a:lnTo>
                    <a:pt x="24" y="144"/>
                  </a:lnTo>
                  <a:lnTo>
                    <a:pt x="32" y="145"/>
                  </a:lnTo>
                  <a:lnTo>
                    <a:pt x="36" y="145"/>
                  </a:lnTo>
                  <a:lnTo>
                    <a:pt x="37" y="146"/>
                  </a:lnTo>
                  <a:lnTo>
                    <a:pt x="39" y="146"/>
                  </a:lnTo>
                  <a:lnTo>
                    <a:pt x="39" y="147"/>
                  </a:lnTo>
                  <a:lnTo>
                    <a:pt x="40" y="147"/>
                  </a:lnTo>
                  <a:lnTo>
                    <a:pt x="40" y="148"/>
                  </a:lnTo>
                  <a:lnTo>
                    <a:pt x="41" y="148"/>
                  </a:lnTo>
                  <a:lnTo>
                    <a:pt x="41" y="147"/>
                  </a:lnTo>
                  <a:lnTo>
                    <a:pt x="40" y="147"/>
                  </a:lnTo>
                  <a:lnTo>
                    <a:pt x="40" y="146"/>
                  </a:lnTo>
                  <a:lnTo>
                    <a:pt x="40" y="145"/>
                  </a:lnTo>
                  <a:lnTo>
                    <a:pt x="40" y="144"/>
                  </a:lnTo>
                  <a:lnTo>
                    <a:pt x="40" y="143"/>
                  </a:lnTo>
                  <a:lnTo>
                    <a:pt x="40" y="142"/>
                  </a:lnTo>
                  <a:lnTo>
                    <a:pt x="41" y="141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2" y="138"/>
                  </a:lnTo>
                  <a:lnTo>
                    <a:pt x="42" y="137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3" y="136"/>
                  </a:lnTo>
                  <a:lnTo>
                    <a:pt x="43" y="135"/>
                  </a:lnTo>
                  <a:lnTo>
                    <a:pt x="44" y="134"/>
                  </a:lnTo>
                  <a:lnTo>
                    <a:pt x="44" y="133"/>
                  </a:lnTo>
                  <a:lnTo>
                    <a:pt x="45" y="133"/>
                  </a:lnTo>
                  <a:lnTo>
                    <a:pt x="46" y="132"/>
                  </a:lnTo>
                  <a:lnTo>
                    <a:pt x="48" y="133"/>
                  </a:lnTo>
                  <a:lnTo>
                    <a:pt x="49" y="133"/>
                  </a:lnTo>
                  <a:lnTo>
                    <a:pt x="48" y="132"/>
                  </a:lnTo>
                  <a:lnTo>
                    <a:pt x="47" y="131"/>
                  </a:lnTo>
                  <a:lnTo>
                    <a:pt x="47" y="130"/>
                  </a:lnTo>
                  <a:lnTo>
                    <a:pt x="45" y="128"/>
                  </a:lnTo>
                  <a:lnTo>
                    <a:pt x="35" y="117"/>
                  </a:lnTo>
                  <a:lnTo>
                    <a:pt x="35" y="116"/>
                  </a:lnTo>
                  <a:lnTo>
                    <a:pt x="34" y="116"/>
                  </a:lnTo>
                  <a:lnTo>
                    <a:pt x="34" y="115"/>
                  </a:lnTo>
                  <a:lnTo>
                    <a:pt x="33" y="115"/>
                  </a:lnTo>
                  <a:lnTo>
                    <a:pt x="32" y="115"/>
                  </a:lnTo>
                  <a:lnTo>
                    <a:pt x="32" y="117"/>
                  </a:lnTo>
                  <a:lnTo>
                    <a:pt x="29" y="116"/>
                  </a:lnTo>
                  <a:lnTo>
                    <a:pt x="20" y="112"/>
                  </a:lnTo>
                  <a:lnTo>
                    <a:pt x="16" y="111"/>
                  </a:lnTo>
                  <a:lnTo>
                    <a:pt x="15" y="112"/>
                  </a:lnTo>
                  <a:lnTo>
                    <a:pt x="16" y="111"/>
                  </a:lnTo>
                  <a:lnTo>
                    <a:pt x="15" y="112"/>
                  </a:lnTo>
                  <a:lnTo>
                    <a:pt x="14" y="113"/>
                  </a:lnTo>
                  <a:close/>
                  <a:moveTo>
                    <a:pt x="14" y="114"/>
                  </a:moveTo>
                  <a:lnTo>
                    <a:pt x="14" y="113"/>
                  </a:lnTo>
                  <a:lnTo>
                    <a:pt x="14" y="114"/>
                  </a:lnTo>
                  <a:close/>
                </a:path>
              </a:pathLst>
            </a:custGeom>
            <a:grpFill/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36193" name="Group 136192">
            <a:extLst>
              <a:ext uri="{FF2B5EF4-FFF2-40B4-BE49-F238E27FC236}">
                <a16:creationId xmlns:a16="http://schemas.microsoft.com/office/drawing/2014/main" id="{AA15E3E5-78D4-3729-4F23-BE02CA125EB4}"/>
              </a:ext>
            </a:extLst>
          </p:cNvPr>
          <p:cNvGrpSpPr/>
          <p:nvPr/>
        </p:nvGrpSpPr>
        <p:grpSpPr>
          <a:xfrm>
            <a:off x="3249613" y="1373188"/>
            <a:ext cx="2099567" cy="2956183"/>
            <a:chOff x="3249613" y="1373188"/>
            <a:chExt cx="2099567" cy="2956183"/>
          </a:xfrm>
        </p:grpSpPr>
        <p:sp>
          <p:nvSpPr>
            <p:cNvPr id="136195" name="Rectangle 136194">
              <a:extLst>
                <a:ext uri="{FF2B5EF4-FFF2-40B4-BE49-F238E27FC236}">
                  <a16:creationId xmlns:a16="http://schemas.microsoft.com/office/drawing/2014/main" id="{3F4BE400-3E1B-73E6-4D8C-13CE5078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613" y="2949576"/>
              <a:ext cx="28052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West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6" name="Rectangle 136195">
              <a:extLst>
                <a:ext uri="{FF2B5EF4-FFF2-40B4-BE49-F238E27FC236}">
                  <a16:creationId xmlns:a16="http://schemas.microsoft.com/office/drawing/2014/main" id="{972174C7-3C1C-EAC0-B2B8-E3DEFA4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1373188"/>
              <a:ext cx="29976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North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7" name="Rectangle 136196">
              <a:extLst>
                <a:ext uri="{FF2B5EF4-FFF2-40B4-BE49-F238E27FC236}">
                  <a16:creationId xmlns:a16="http://schemas.microsoft.com/office/drawing/2014/main" id="{E0AD5B3E-281A-68BA-0AE4-2CEA2E67F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4064001"/>
              <a:ext cx="44723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Southwest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8" name="Rectangle 136197">
              <a:extLst>
                <a:ext uri="{FF2B5EF4-FFF2-40B4-BE49-F238E27FC236}">
                  <a16:creationId xmlns:a16="http://schemas.microsoft.com/office/drawing/2014/main" id="{F5E3A554-B1EF-72E1-7301-D58F11CA5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150" y="4237038"/>
              <a:ext cx="29815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South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9" name="Rectangle 136198">
              <a:extLst>
                <a:ext uri="{FF2B5EF4-FFF2-40B4-BE49-F238E27FC236}">
                  <a16:creationId xmlns:a16="http://schemas.microsoft.com/office/drawing/2014/main" id="{F9277756-28AF-9BC4-B94D-11417CAF2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1588" y="2109788"/>
              <a:ext cx="4488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Far Northwest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0" name="Rectangle 136199">
              <a:extLst>
                <a:ext uri="{FF2B5EF4-FFF2-40B4-BE49-F238E27FC236}">
                  <a16:creationId xmlns:a16="http://schemas.microsoft.com/office/drawing/2014/main" id="{72E82244-89D3-D2C9-3CD9-613B2D5AE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2700" y="2938463"/>
              <a:ext cx="2564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Eastside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1" name="Rectangle 136200">
              <a:extLst>
                <a:ext uri="{FF2B5EF4-FFF2-40B4-BE49-F238E27FC236}">
                  <a16:creationId xmlns:a16="http://schemas.microsoft.com/office/drawing/2014/main" id="{B90622C2-19BE-27C3-AB4B-29B5AB601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668" y="3674547"/>
              <a:ext cx="35907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Wedgwood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2" name="Rectangle 136201">
              <a:extLst>
                <a:ext uri="{FF2B5EF4-FFF2-40B4-BE49-F238E27FC236}">
                  <a16:creationId xmlns:a16="http://schemas.microsoft.com/office/drawing/2014/main" id="{D99ECF06-2E6C-7A78-286F-4705DBBB7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675" y="3741738"/>
              <a:ext cx="30617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Sycamore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3" name="Rectangle 136202">
              <a:extLst>
                <a:ext uri="{FF2B5EF4-FFF2-40B4-BE49-F238E27FC236}">
                  <a16:creationId xmlns:a16="http://schemas.microsoft.com/office/drawing/2014/main" id="{E21692C5-B137-28B1-1F43-73833DABE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688" y="3381376"/>
              <a:ext cx="31258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Southeast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4" name="Rectangle 136203">
              <a:extLst>
                <a:ext uri="{FF2B5EF4-FFF2-40B4-BE49-F238E27FC236}">
                  <a16:creationId xmlns:a16="http://schemas.microsoft.com/office/drawing/2014/main" id="{5A4F3E91-A692-4F41-E605-CB648EF56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664" y="2785936"/>
              <a:ext cx="31418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Northeast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5" name="Rectangle 136204">
              <a:extLst>
                <a:ext uri="{FF2B5EF4-FFF2-40B4-BE49-F238E27FC236}">
                  <a16:creationId xmlns:a16="http://schemas.microsoft.com/office/drawing/2014/main" id="{AE069609-E178-411B-B33D-399036D7D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1351" y="3245386"/>
              <a:ext cx="30777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Southside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6" name="Rectangle 136205">
              <a:extLst>
                <a:ext uri="{FF2B5EF4-FFF2-40B4-BE49-F238E27FC236}">
                  <a16:creationId xmlns:a16="http://schemas.microsoft.com/office/drawing/2014/main" id="{A28879D1-3EEA-70B1-976A-2FEA7D26A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8203" y="2795588"/>
              <a:ext cx="30938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Northside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7" name="Rectangle 136206">
              <a:extLst>
                <a:ext uri="{FF2B5EF4-FFF2-40B4-BE49-F238E27FC236}">
                  <a16:creationId xmlns:a16="http://schemas.microsoft.com/office/drawing/2014/main" id="{D6EC9978-77FE-E7B8-6EC5-FB719ED23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9550" y="3425826"/>
              <a:ext cx="43762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TCU/Westcliff</a:t>
              </a:r>
              <a:endParaRPr kumimoji="0" lang="zh-CN" altLang="zh-CN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8" name="Rectangle 136207">
              <a:extLst>
                <a:ext uri="{FF2B5EF4-FFF2-40B4-BE49-F238E27FC236}">
                  <a16:creationId xmlns:a16="http://schemas.microsoft.com/office/drawing/2014/main" id="{97869F3E-9230-C794-8A9B-A3760A63C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4895" y="2985194"/>
              <a:ext cx="54502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Arlington Heights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9" name="Rectangle 136208">
              <a:extLst>
                <a:ext uri="{FF2B5EF4-FFF2-40B4-BE49-F238E27FC236}">
                  <a16:creationId xmlns:a16="http://schemas.microsoft.com/office/drawing/2014/main" id="{9FEF65DB-134E-B2FB-6700-FF756BC0A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747" y="3232973"/>
              <a:ext cx="67807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Western Hills/Ridglea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0" name="Rectangle 136209">
              <a:extLst>
                <a:ext uri="{FF2B5EF4-FFF2-40B4-BE49-F238E27FC236}">
                  <a16:creationId xmlns:a16="http://schemas.microsoft.com/office/drawing/2014/main" id="{698E5646-2078-A845-E40C-4ECA645CD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3515" y="2973130"/>
              <a:ext cx="343043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Downtown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136212" name="Straight Connector 136211">
            <a:extLst>
              <a:ext uri="{FF2B5EF4-FFF2-40B4-BE49-F238E27FC236}">
                <a16:creationId xmlns:a16="http://schemas.microsoft.com/office/drawing/2014/main" id="{4212CE98-AE18-A111-06E4-9BED52152FB1}"/>
              </a:ext>
            </a:extLst>
          </p:cNvPr>
          <p:cNvCxnSpPr/>
          <p:nvPr/>
        </p:nvCxnSpPr>
        <p:spPr>
          <a:xfrm flipH="1">
            <a:off x="4553821" y="3037618"/>
            <a:ext cx="28277" cy="4616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3" name="Straight Connector 136212">
            <a:extLst>
              <a:ext uri="{FF2B5EF4-FFF2-40B4-BE49-F238E27FC236}">
                <a16:creationId xmlns:a16="http://schemas.microsoft.com/office/drawing/2014/main" id="{A0E3FEDB-85CC-E9AD-A1F0-A35532E47A17}"/>
              </a:ext>
            </a:extLst>
          </p:cNvPr>
          <p:cNvCxnSpPr>
            <a:cxnSpLocks/>
          </p:cNvCxnSpPr>
          <p:nvPr/>
        </p:nvCxnSpPr>
        <p:spPr>
          <a:xfrm>
            <a:off x="4241800" y="3044825"/>
            <a:ext cx="32621" cy="3896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2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230</Words>
  <Application>Microsoft Office PowerPoint</Application>
  <PresentationFormat>On-screen Show (16:9)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主题​​</vt:lpstr>
      <vt:lpstr>Fort Worth map of city outline </vt:lpstr>
      <vt:lpstr>Fort Worth map of Council Districts</vt:lpstr>
      <vt:lpstr>Fort Worth Map with Planning Sectors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85</cp:revision>
  <dcterms:created xsi:type="dcterms:W3CDTF">2016-05-15T02:42:52Z</dcterms:created>
  <dcterms:modified xsi:type="dcterms:W3CDTF">2023-08-16T09:15:48Z</dcterms:modified>
</cp:coreProperties>
</file>