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41" r:id="rId2"/>
    <p:sldId id="734" r:id="rId3"/>
    <p:sldId id="743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0000FF"/>
    <a:srgbClr val="A6A6A6"/>
    <a:srgbClr val="B7DEE8"/>
    <a:srgbClr val="F5B90F"/>
    <a:srgbClr val="73BC44"/>
    <a:srgbClr val="4BACC6"/>
    <a:srgbClr val="95B3D7"/>
    <a:srgbClr val="C0504D"/>
    <a:srgbClr val="E4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817" autoAdjust="0"/>
  </p:normalViewPr>
  <p:slideViewPr>
    <p:cSldViewPr>
      <p:cViewPr varScale="1">
        <p:scale>
          <a:sx n="128" d="100"/>
          <a:sy n="128" d="100"/>
        </p:scale>
        <p:origin x="147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2023/10/15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76843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09163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87895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2023/10/15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Blank Israel Map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9A0A09-AF14-F67A-381E-6024D5DA41E7}"/>
              </a:ext>
            </a:extLst>
          </p:cNvPr>
          <p:cNvGrpSpPr/>
          <p:nvPr/>
        </p:nvGrpSpPr>
        <p:grpSpPr>
          <a:xfrm>
            <a:off x="2083736" y="1059582"/>
            <a:ext cx="4048422" cy="3816425"/>
            <a:chOff x="2083736" y="1059582"/>
            <a:chExt cx="4048422" cy="38164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4C0BD3B-017B-F7C9-3B36-47F33018DC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3736" y="1059582"/>
              <a:ext cx="4048421" cy="38164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6E4D1-F88C-4AAB-0817-5BDC35A728C6}"/>
                </a:ext>
              </a:extLst>
            </p:cNvPr>
            <p:cNvGrpSpPr/>
            <p:nvPr/>
          </p:nvGrpSpPr>
          <p:grpSpPr>
            <a:xfrm>
              <a:off x="2083736" y="1059582"/>
              <a:ext cx="4048422" cy="3814197"/>
              <a:chOff x="2083736" y="1059582"/>
              <a:chExt cx="4048422" cy="3814197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4155301-6548-7CC2-FD9E-17D1E3FAA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349" y="1343745"/>
                <a:ext cx="1150917" cy="3225659"/>
              </a:xfrm>
              <a:custGeom>
                <a:avLst/>
                <a:gdLst>
                  <a:gd name="T0" fmla="*/ 476 w 968"/>
                  <a:gd name="T1" fmla="*/ 2418 h 2713"/>
                  <a:gd name="T2" fmla="*/ 529 w 968"/>
                  <a:gd name="T3" fmla="*/ 2283 h 2713"/>
                  <a:gd name="T4" fmla="*/ 539 w 968"/>
                  <a:gd name="T5" fmla="*/ 2128 h 2713"/>
                  <a:gd name="T6" fmla="*/ 566 w 968"/>
                  <a:gd name="T7" fmla="*/ 1944 h 2713"/>
                  <a:gd name="T8" fmla="*/ 630 w 968"/>
                  <a:gd name="T9" fmla="*/ 1803 h 2713"/>
                  <a:gd name="T10" fmla="*/ 671 w 968"/>
                  <a:gd name="T11" fmla="*/ 1684 h 2713"/>
                  <a:gd name="T12" fmla="*/ 678 w 968"/>
                  <a:gd name="T13" fmla="*/ 1502 h 2713"/>
                  <a:gd name="T14" fmla="*/ 714 w 968"/>
                  <a:gd name="T15" fmla="*/ 1382 h 2713"/>
                  <a:gd name="T16" fmla="*/ 432 w 968"/>
                  <a:gd name="T17" fmla="*/ 1434 h 2713"/>
                  <a:gd name="T18" fmla="*/ 404 w 968"/>
                  <a:gd name="T19" fmla="*/ 1316 h 2713"/>
                  <a:gd name="T20" fmla="*/ 512 w 968"/>
                  <a:gd name="T21" fmla="*/ 1184 h 2713"/>
                  <a:gd name="T22" fmla="*/ 575 w 968"/>
                  <a:gd name="T23" fmla="*/ 1183 h 2713"/>
                  <a:gd name="T24" fmla="*/ 596 w 968"/>
                  <a:gd name="T25" fmla="*/ 1166 h 2713"/>
                  <a:gd name="T26" fmla="*/ 597 w 968"/>
                  <a:gd name="T27" fmla="*/ 1127 h 2713"/>
                  <a:gd name="T28" fmla="*/ 594 w 968"/>
                  <a:gd name="T29" fmla="*/ 1097 h 2713"/>
                  <a:gd name="T30" fmla="*/ 569 w 968"/>
                  <a:gd name="T31" fmla="*/ 1070 h 2713"/>
                  <a:gd name="T32" fmla="*/ 570 w 968"/>
                  <a:gd name="T33" fmla="*/ 1114 h 2713"/>
                  <a:gd name="T34" fmla="*/ 525 w 968"/>
                  <a:gd name="T35" fmla="*/ 1116 h 2713"/>
                  <a:gd name="T36" fmla="*/ 471 w 968"/>
                  <a:gd name="T37" fmla="*/ 1093 h 2713"/>
                  <a:gd name="T38" fmla="*/ 443 w 968"/>
                  <a:gd name="T39" fmla="*/ 1089 h 2713"/>
                  <a:gd name="T40" fmla="*/ 446 w 968"/>
                  <a:gd name="T41" fmla="*/ 1029 h 2713"/>
                  <a:gd name="T42" fmla="*/ 433 w 968"/>
                  <a:gd name="T43" fmla="*/ 925 h 2713"/>
                  <a:gd name="T44" fmla="*/ 450 w 968"/>
                  <a:gd name="T45" fmla="*/ 808 h 2713"/>
                  <a:gd name="T46" fmla="*/ 455 w 968"/>
                  <a:gd name="T47" fmla="*/ 749 h 2713"/>
                  <a:gd name="T48" fmla="*/ 533 w 968"/>
                  <a:gd name="T49" fmla="*/ 632 h 2713"/>
                  <a:gd name="T50" fmla="*/ 640 w 968"/>
                  <a:gd name="T51" fmla="*/ 628 h 2713"/>
                  <a:gd name="T52" fmla="*/ 727 w 968"/>
                  <a:gd name="T53" fmla="*/ 705 h 2713"/>
                  <a:gd name="T54" fmla="*/ 773 w 968"/>
                  <a:gd name="T55" fmla="*/ 695 h 2713"/>
                  <a:gd name="T56" fmla="*/ 777 w 968"/>
                  <a:gd name="T57" fmla="*/ 676 h 2713"/>
                  <a:gd name="T58" fmla="*/ 774 w 968"/>
                  <a:gd name="T59" fmla="*/ 659 h 2713"/>
                  <a:gd name="T60" fmla="*/ 775 w 968"/>
                  <a:gd name="T61" fmla="*/ 623 h 2713"/>
                  <a:gd name="T62" fmla="*/ 780 w 968"/>
                  <a:gd name="T63" fmla="*/ 598 h 2713"/>
                  <a:gd name="T64" fmla="*/ 777 w 968"/>
                  <a:gd name="T65" fmla="*/ 557 h 2713"/>
                  <a:gd name="T66" fmla="*/ 785 w 968"/>
                  <a:gd name="T67" fmla="*/ 530 h 2713"/>
                  <a:gd name="T68" fmla="*/ 849 w 968"/>
                  <a:gd name="T69" fmla="*/ 489 h 2713"/>
                  <a:gd name="T70" fmla="*/ 956 w 968"/>
                  <a:gd name="T71" fmla="*/ 341 h 2713"/>
                  <a:gd name="T72" fmla="*/ 922 w 968"/>
                  <a:gd name="T73" fmla="*/ 198 h 2713"/>
                  <a:gd name="T74" fmla="*/ 916 w 968"/>
                  <a:gd name="T75" fmla="*/ 65 h 2713"/>
                  <a:gd name="T76" fmla="*/ 929 w 968"/>
                  <a:gd name="T77" fmla="*/ 2 h 2713"/>
                  <a:gd name="T78" fmla="*/ 866 w 968"/>
                  <a:gd name="T79" fmla="*/ 56 h 2713"/>
                  <a:gd name="T80" fmla="*/ 800 w 968"/>
                  <a:gd name="T81" fmla="*/ 117 h 2713"/>
                  <a:gd name="T82" fmla="*/ 755 w 968"/>
                  <a:gd name="T83" fmla="*/ 113 h 2713"/>
                  <a:gd name="T84" fmla="*/ 681 w 968"/>
                  <a:gd name="T85" fmla="*/ 238 h 2713"/>
                  <a:gd name="T86" fmla="*/ 611 w 968"/>
                  <a:gd name="T87" fmla="*/ 215 h 2713"/>
                  <a:gd name="T88" fmla="*/ 553 w 968"/>
                  <a:gd name="T89" fmla="*/ 227 h 2713"/>
                  <a:gd name="T90" fmla="*/ 500 w 968"/>
                  <a:gd name="T91" fmla="*/ 251 h 2713"/>
                  <a:gd name="T92" fmla="*/ 484 w 968"/>
                  <a:gd name="T93" fmla="*/ 380 h 2713"/>
                  <a:gd name="T94" fmla="*/ 412 w 968"/>
                  <a:gd name="T95" fmla="*/ 418 h 2713"/>
                  <a:gd name="T96" fmla="*/ 348 w 968"/>
                  <a:gd name="T97" fmla="*/ 791 h 2713"/>
                  <a:gd name="T98" fmla="*/ 246 w 968"/>
                  <a:gd name="T99" fmla="*/ 1074 h 2713"/>
                  <a:gd name="T100" fmla="*/ 164 w 968"/>
                  <a:gd name="T101" fmla="*/ 1321 h 2713"/>
                  <a:gd name="T102" fmla="*/ 39 w 968"/>
                  <a:gd name="T103" fmla="*/ 1502 h 2713"/>
                  <a:gd name="T104" fmla="*/ 136 w 968"/>
                  <a:gd name="T105" fmla="*/ 1920 h 2713"/>
                  <a:gd name="T106" fmla="*/ 163 w 968"/>
                  <a:gd name="T107" fmla="*/ 2078 h 2713"/>
                  <a:gd name="T108" fmla="*/ 286 w 968"/>
                  <a:gd name="T109" fmla="*/ 2358 h 2713"/>
                  <a:gd name="T110" fmla="*/ 354 w 968"/>
                  <a:gd name="T111" fmla="*/ 2658 h 2713"/>
                  <a:gd name="T112" fmla="*/ 394 w 968"/>
                  <a:gd name="T113" fmla="*/ 2706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8" h="2713">
                    <a:moveTo>
                      <a:pt x="424" y="2632"/>
                    </a:moveTo>
                    <a:lnTo>
                      <a:pt x="432" y="2621"/>
                    </a:lnTo>
                    <a:lnTo>
                      <a:pt x="437" y="2603"/>
                    </a:lnTo>
                    <a:lnTo>
                      <a:pt x="440" y="2565"/>
                    </a:lnTo>
                    <a:lnTo>
                      <a:pt x="445" y="2548"/>
                    </a:lnTo>
                    <a:lnTo>
                      <a:pt x="472" y="2473"/>
                    </a:lnTo>
                    <a:lnTo>
                      <a:pt x="476" y="2459"/>
                    </a:lnTo>
                    <a:lnTo>
                      <a:pt x="476" y="2418"/>
                    </a:lnTo>
                    <a:lnTo>
                      <a:pt x="480" y="2396"/>
                    </a:lnTo>
                    <a:lnTo>
                      <a:pt x="483" y="2389"/>
                    </a:lnTo>
                    <a:lnTo>
                      <a:pt x="486" y="2384"/>
                    </a:lnTo>
                    <a:lnTo>
                      <a:pt x="487" y="2377"/>
                    </a:lnTo>
                    <a:lnTo>
                      <a:pt x="488" y="2369"/>
                    </a:lnTo>
                    <a:lnTo>
                      <a:pt x="494" y="2342"/>
                    </a:lnTo>
                    <a:lnTo>
                      <a:pt x="519" y="2305"/>
                    </a:lnTo>
                    <a:lnTo>
                      <a:pt x="529" y="2283"/>
                    </a:lnTo>
                    <a:lnTo>
                      <a:pt x="529" y="2259"/>
                    </a:lnTo>
                    <a:lnTo>
                      <a:pt x="516" y="2218"/>
                    </a:lnTo>
                    <a:lnTo>
                      <a:pt x="516" y="2198"/>
                    </a:lnTo>
                    <a:lnTo>
                      <a:pt x="521" y="2187"/>
                    </a:lnTo>
                    <a:lnTo>
                      <a:pt x="527" y="2152"/>
                    </a:lnTo>
                    <a:lnTo>
                      <a:pt x="531" y="2142"/>
                    </a:lnTo>
                    <a:lnTo>
                      <a:pt x="535" y="2136"/>
                    </a:lnTo>
                    <a:lnTo>
                      <a:pt x="539" y="2128"/>
                    </a:lnTo>
                    <a:lnTo>
                      <a:pt x="540" y="2119"/>
                    </a:lnTo>
                    <a:lnTo>
                      <a:pt x="538" y="2109"/>
                    </a:lnTo>
                    <a:lnTo>
                      <a:pt x="529" y="2095"/>
                    </a:lnTo>
                    <a:lnTo>
                      <a:pt x="526" y="2087"/>
                    </a:lnTo>
                    <a:lnTo>
                      <a:pt x="526" y="2072"/>
                    </a:lnTo>
                    <a:lnTo>
                      <a:pt x="536" y="2044"/>
                    </a:lnTo>
                    <a:lnTo>
                      <a:pt x="540" y="2028"/>
                    </a:lnTo>
                    <a:lnTo>
                      <a:pt x="566" y="1944"/>
                    </a:lnTo>
                    <a:lnTo>
                      <a:pt x="600" y="1873"/>
                    </a:lnTo>
                    <a:lnTo>
                      <a:pt x="603" y="1857"/>
                    </a:lnTo>
                    <a:lnTo>
                      <a:pt x="607" y="1839"/>
                    </a:lnTo>
                    <a:lnTo>
                      <a:pt x="609" y="1832"/>
                    </a:lnTo>
                    <a:lnTo>
                      <a:pt x="612" y="1823"/>
                    </a:lnTo>
                    <a:lnTo>
                      <a:pt x="617" y="1818"/>
                    </a:lnTo>
                    <a:lnTo>
                      <a:pt x="628" y="1809"/>
                    </a:lnTo>
                    <a:lnTo>
                      <a:pt x="630" y="1803"/>
                    </a:lnTo>
                    <a:lnTo>
                      <a:pt x="632" y="1787"/>
                    </a:lnTo>
                    <a:lnTo>
                      <a:pt x="632" y="1772"/>
                    </a:lnTo>
                    <a:lnTo>
                      <a:pt x="633" y="1756"/>
                    </a:lnTo>
                    <a:lnTo>
                      <a:pt x="642" y="1741"/>
                    </a:lnTo>
                    <a:lnTo>
                      <a:pt x="649" y="1734"/>
                    </a:lnTo>
                    <a:lnTo>
                      <a:pt x="664" y="1719"/>
                    </a:lnTo>
                    <a:lnTo>
                      <a:pt x="671" y="1706"/>
                    </a:lnTo>
                    <a:lnTo>
                      <a:pt x="671" y="1684"/>
                    </a:lnTo>
                    <a:lnTo>
                      <a:pt x="676" y="1662"/>
                    </a:lnTo>
                    <a:lnTo>
                      <a:pt x="702" y="1607"/>
                    </a:lnTo>
                    <a:lnTo>
                      <a:pt x="706" y="1589"/>
                    </a:lnTo>
                    <a:lnTo>
                      <a:pt x="701" y="1570"/>
                    </a:lnTo>
                    <a:lnTo>
                      <a:pt x="692" y="1552"/>
                    </a:lnTo>
                    <a:lnTo>
                      <a:pt x="686" y="1538"/>
                    </a:lnTo>
                    <a:lnTo>
                      <a:pt x="681" y="1522"/>
                    </a:lnTo>
                    <a:lnTo>
                      <a:pt x="678" y="1502"/>
                    </a:lnTo>
                    <a:lnTo>
                      <a:pt x="685" y="1486"/>
                    </a:lnTo>
                    <a:lnTo>
                      <a:pt x="693" y="1471"/>
                    </a:lnTo>
                    <a:lnTo>
                      <a:pt x="694" y="1457"/>
                    </a:lnTo>
                    <a:lnTo>
                      <a:pt x="690" y="1451"/>
                    </a:lnTo>
                    <a:lnTo>
                      <a:pt x="700" y="1431"/>
                    </a:lnTo>
                    <a:lnTo>
                      <a:pt x="712" y="1404"/>
                    </a:lnTo>
                    <a:lnTo>
                      <a:pt x="714" y="1388"/>
                    </a:lnTo>
                    <a:lnTo>
                      <a:pt x="714" y="1382"/>
                    </a:lnTo>
                    <a:lnTo>
                      <a:pt x="714" y="1341"/>
                    </a:lnTo>
                    <a:lnTo>
                      <a:pt x="714" y="1340"/>
                    </a:lnTo>
                    <a:lnTo>
                      <a:pt x="674" y="1343"/>
                    </a:lnTo>
                    <a:lnTo>
                      <a:pt x="639" y="1363"/>
                    </a:lnTo>
                    <a:lnTo>
                      <a:pt x="575" y="1417"/>
                    </a:lnTo>
                    <a:lnTo>
                      <a:pt x="541" y="1430"/>
                    </a:lnTo>
                    <a:lnTo>
                      <a:pt x="467" y="1430"/>
                    </a:lnTo>
                    <a:lnTo>
                      <a:pt x="432" y="1434"/>
                    </a:lnTo>
                    <a:lnTo>
                      <a:pt x="417" y="1439"/>
                    </a:lnTo>
                    <a:lnTo>
                      <a:pt x="401" y="1441"/>
                    </a:lnTo>
                    <a:lnTo>
                      <a:pt x="384" y="1439"/>
                    </a:lnTo>
                    <a:lnTo>
                      <a:pt x="373" y="1430"/>
                    </a:lnTo>
                    <a:lnTo>
                      <a:pt x="366" y="1406"/>
                    </a:lnTo>
                    <a:lnTo>
                      <a:pt x="374" y="1383"/>
                    </a:lnTo>
                    <a:lnTo>
                      <a:pt x="401" y="1338"/>
                    </a:lnTo>
                    <a:lnTo>
                      <a:pt x="404" y="1316"/>
                    </a:lnTo>
                    <a:lnTo>
                      <a:pt x="404" y="1296"/>
                    </a:lnTo>
                    <a:lnTo>
                      <a:pt x="407" y="1278"/>
                    </a:lnTo>
                    <a:lnTo>
                      <a:pt x="416" y="1260"/>
                    </a:lnTo>
                    <a:lnTo>
                      <a:pt x="417" y="1256"/>
                    </a:lnTo>
                    <a:lnTo>
                      <a:pt x="429" y="1244"/>
                    </a:lnTo>
                    <a:lnTo>
                      <a:pt x="479" y="1212"/>
                    </a:lnTo>
                    <a:lnTo>
                      <a:pt x="499" y="1194"/>
                    </a:lnTo>
                    <a:lnTo>
                      <a:pt x="512" y="1184"/>
                    </a:lnTo>
                    <a:lnTo>
                      <a:pt x="518" y="1173"/>
                    </a:lnTo>
                    <a:lnTo>
                      <a:pt x="532" y="1170"/>
                    </a:lnTo>
                    <a:lnTo>
                      <a:pt x="535" y="1172"/>
                    </a:lnTo>
                    <a:lnTo>
                      <a:pt x="542" y="1173"/>
                    </a:lnTo>
                    <a:lnTo>
                      <a:pt x="549" y="1183"/>
                    </a:lnTo>
                    <a:lnTo>
                      <a:pt x="566" y="1180"/>
                    </a:lnTo>
                    <a:lnTo>
                      <a:pt x="574" y="1185"/>
                    </a:lnTo>
                    <a:lnTo>
                      <a:pt x="575" y="1183"/>
                    </a:lnTo>
                    <a:lnTo>
                      <a:pt x="577" y="1184"/>
                    </a:lnTo>
                    <a:lnTo>
                      <a:pt x="580" y="1186"/>
                    </a:lnTo>
                    <a:lnTo>
                      <a:pt x="584" y="1189"/>
                    </a:lnTo>
                    <a:lnTo>
                      <a:pt x="587" y="1187"/>
                    </a:lnTo>
                    <a:lnTo>
                      <a:pt x="588" y="1183"/>
                    </a:lnTo>
                    <a:lnTo>
                      <a:pt x="591" y="1179"/>
                    </a:lnTo>
                    <a:lnTo>
                      <a:pt x="593" y="1169"/>
                    </a:lnTo>
                    <a:lnTo>
                      <a:pt x="596" y="1166"/>
                    </a:lnTo>
                    <a:lnTo>
                      <a:pt x="600" y="1162"/>
                    </a:lnTo>
                    <a:lnTo>
                      <a:pt x="597" y="1156"/>
                    </a:lnTo>
                    <a:lnTo>
                      <a:pt x="594" y="1152"/>
                    </a:lnTo>
                    <a:lnTo>
                      <a:pt x="593" y="1148"/>
                    </a:lnTo>
                    <a:lnTo>
                      <a:pt x="596" y="1137"/>
                    </a:lnTo>
                    <a:lnTo>
                      <a:pt x="600" y="1134"/>
                    </a:lnTo>
                    <a:lnTo>
                      <a:pt x="597" y="1131"/>
                    </a:lnTo>
                    <a:lnTo>
                      <a:pt x="597" y="1127"/>
                    </a:lnTo>
                    <a:lnTo>
                      <a:pt x="595" y="1118"/>
                    </a:lnTo>
                    <a:lnTo>
                      <a:pt x="598" y="1114"/>
                    </a:lnTo>
                    <a:lnTo>
                      <a:pt x="601" y="1108"/>
                    </a:lnTo>
                    <a:lnTo>
                      <a:pt x="597" y="1106"/>
                    </a:lnTo>
                    <a:lnTo>
                      <a:pt x="594" y="1106"/>
                    </a:lnTo>
                    <a:lnTo>
                      <a:pt x="593" y="1104"/>
                    </a:lnTo>
                    <a:lnTo>
                      <a:pt x="596" y="1100"/>
                    </a:lnTo>
                    <a:lnTo>
                      <a:pt x="594" y="1097"/>
                    </a:lnTo>
                    <a:lnTo>
                      <a:pt x="591" y="1096"/>
                    </a:lnTo>
                    <a:lnTo>
                      <a:pt x="588" y="1095"/>
                    </a:lnTo>
                    <a:lnTo>
                      <a:pt x="581" y="1097"/>
                    </a:lnTo>
                    <a:lnTo>
                      <a:pt x="577" y="1091"/>
                    </a:lnTo>
                    <a:lnTo>
                      <a:pt x="576" y="1087"/>
                    </a:lnTo>
                    <a:lnTo>
                      <a:pt x="577" y="1080"/>
                    </a:lnTo>
                    <a:lnTo>
                      <a:pt x="574" y="1072"/>
                    </a:lnTo>
                    <a:lnTo>
                      <a:pt x="569" y="1070"/>
                    </a:lnTo>
                    <a:lnTo>
                      <a:pt x="566" y="1072"/>
                    </a:lnTo>
                    <a:lnTo>
                      <a:pt x="564" y="1076"/>
                    </a:lnTo>
                    <a:lnTo>
                      <a:pt x="568" y="1082"/>
                    </a:lnTo>
                    <a:lnTo>
                      <a:pt x="570" y="1089"/>
                    </a:lnTo>
                    <a:lnTo>
                      <a:pt x="571" y="1100"/>
                    </a:lnTo>
                    <a:lnTo>
                      <a:pt x="571" y="1109"/>
                    </a:lnTo>
                    <a:lnTo>
                      <a:pt x="571" y="1113"/>
                    </a:lnTo>
                    <a:lnTo>
                      <a:pt x="570" y="1114"/>
                    </a:lnTo>
                    <a:lnTo>
                      <a:pt x="560" y="1108"/>
                    </a:lnTo>
                    <a:lnTo>
                      <a:pt x="555" y="1108"/>
                    </a:lnTo>
                    <a:lnTo>
                      <a:pt x="552" y="1109"/>
                    </a:lnTo>
                    <a:lnTo>
                      <a:pt x="550" y="1113"/>
                    </a:lnTo>
                    <a:lnTo>
                      <a:pt x="553" y="1116"/>
                    </a:lnTo>
                    <a:lnTo>
                      <a:pt x="553" y="1121"/>
                    </a:lnTo>
                    <a:lnTo>
                      <a:pt x="546" y="1121"/>
                    </a:lnTo>
                    <a:lnTo>
                      <a:pt x="525" y="1116"/>
                    </a:lnTo>
                    <a:lnTo>
                      <a:pt x="515" y="1109"/>
                    </a:lnTo>
                    <a:lnTo>
                      <a:pt x="511" y="1109"/>
                    </a:lnTo>
                    <a:lnTo>
                      <a:pt x="501" y="1104"/>
                    </a:lnTo>
                    <a:lnTo>
                      <a:pt x="495" y="1093"/>
                    </a:lnTo>
                    <a:lnTo>
                      <a:pt x="488" y="1089"/>
                    </a:lnTo>
                    <a:lnTo>
                      <a:pt x="481" y="1088"/>
                    </a:lnTo>
                    <a:lnTo>
                      <a:pt x="477" y="1089"/>
                    </a:lnTo>
                    <a:lnTo>
                      <a:pt x="471" y="1093"/>
                    </a:lnTo>
                    <a:lnTo>
                      <a:pt x="460" y="1103"/>
                    </a:lnTo>
                    <a:lnTo>
                      <a:pt x="451" y="1106"/>
                    </a:lnTo>
                    <a:lnTo>
                      <a:pt x="444" y="1107"/>
                    </a:lnTo>
                    <a:lnTo>
                      <a:pt x="432" y="1104"/>
                    </a:lnTo>
                    <a:lnTo>
                      <a:pt x="431" y="1102"/>
                    </a:lnTo>
                    <a:lnTo>
                      <a:pt x="431" y="1100"/>
                    </a:lnTo>
                    <a:lnTo>
                      <a:pt x="437" y="1095"/>
                    </a:lnTo>
                    <a:lnTo>
                      <a:pt x="443" y="1089"/>
                    </a:lnTo>
                    <a:lnTo>
                      <a:pt x="448" y="1087"/>
                    </a:lnTo>
                    <a:lnTo>
                      <a:pt x="460" y="1087"/>
                    </a:lnTo>
                    <a:lnTo>
                      <a:pt x="464" y="1083"/>
                    </a:lnTo>
                    <a:lnTo>
                      <a:pt x="466" y="1051"/>
                    </a:lnTo>
                    <a:lnTo>
                      <a:pt x="460" y="1040"/>
                    </a:lnTo>
                    <a:lnTo>
                      <a:pt x="453" y="1039"/>
                    </a:lnTo>
                    <a:lnTo>
                      <a:pt x="446" y="1033"/>
                    </a:lnTo>
                    <a:lnTo>
                      <a:pt x="446" y="1029"/>
                    </a:lnTo>
                    <a:lnTo>
                      <a:pt x="449" y="1025"/>
                    </a:lnTo>
                    <a:lnTo>
                      <a:pt x="444" y="1021"/>
                    </a:lnTo>
                    <a:lnTo>
                      <a:pt x="436" y="1011"/>
                    </a:lnTo>
                    <a:lnTo>
                      <a:pt x="442" y="1001"/>
                    </a:lnTo>
                    <a:lnTo>
                      <a:pt x="443" y="991"/>
                    </a:lnTo>
                    <a:lnTo>
                      <a:pt x="442" y="979"/>
                    </a:lnTo>
                    <a:lnTo>
                      <a:pt x="448" y="972"/>
                    </a:lnTo>
                    <a:lnTo>
                      <a:pt x="433" y="925"/>
                    </a:lnTo>
                    <a:lnTo>
                      <a:pt x="436" y="901"/>
                    </a:lnTo>
                    <a:lnTo>
                      <a:pt x="430" y="882"/>
                    </a:lnTo>
                    <a:lnTo>
                      <a:pt x="422" y="867"/>
                    </a:lnTo>
                    <a:lnTo>
                      <a:pt x="419" y="856"/>
                    </a:lnTo>
                    <a:lnTo>
                      <a:pt x="421" y="846"/>
                    </a:lnTo>
                    <a:lnTo>
                      <a:pt x="444" y="825"/>
                    </a:lnTo>
                    <a:lnTo>
                      <a:pt x="449" y="817"/>
                    </a:lnTo>
                    <a:lnTo>
                      <a:pt x="450" y="808"/>
                    </a:lnTo>
                    <a:lnTo>
                      <a:pt x="449" y="800"/>
                    </a:lnTo>
                    <a:lnTo>
                      <a:pt x="445" y="794"/>
                    </a:lnTo>
                    <a:lnTo>
                      <a:pt x="437" y="792"/>
                    </a:lnTo>
                    <a:lnTo>
                      <a:pt x="439" y="784"/>
                    </a:lnTo>
                    <a:lnTo>
                      <a:pt x="442" y="762"/>
                    </a:lnTo>
                    <a:lnTo>
                      <a:pt x="444" y="753"/>
                    </a:lnTo>
                    <a:lnTo>
                      <a:pt x="446" y="751"/>
                    </a:lnTo>
                    <a:lnTo>
                      <a:pt x="455" y="749"/>
                    </a:lnTo>
                    <a:lnTo>
                      <a:pt x="457" y="746"/>
                    </a:lnTo>
                    <a:lnTo>
                      <a:pt x="460" y="732"/>
                    </a:lnTo>
                    <a:lnTo>
                      <a:pt x="463" y="721"/>
                    </a:lnTo>
                    <a:lnTo>
                      <a:pt x="470" y="683"/>
                    </a:lnTo>
                    <a:lnTo>
                      <a:pt x="481" y="663"/>
                    </a:lnTo>
                    <a:lnTo>
                      <a:pt x="497" y="652"/>
                    </a:lnTo>
                    <a:lnTo>
                      <a:pt x="515" y="645"/>
                    </a:lnTo>
                    <a:lnTo>
                      <a:pt x="533" y="632"/>
                    </a:lnTo>
                    <a:lnTo>
                      <a:pt x="548" y="615"/>
                    </a:lnTo>
                    <a:lnTo>
                      <a:pt x="556" y="608"/>
                    </a:lnTo>
                    <a:lnTo>
                      <a:pt x="567" y="608"/>
                    </a:lnTo>
                    <a:lnTo>
                      <a:pt x="568" y="608"/>
                    </a:lnTo>
                    <a:lnTo>
                      <a:pt x="575" y="613"/>
                    </a:lnTo>
                    <a:lnTo>
                      <a:pt x="593" y="626"/>
                    </a:lnTo>
                    <a:lnTo>
                      <a:pt x="603" y="630"/>
                    </a:lnTo>
                    <a:lnTo>
                      <a:pt x="640" y="628"/>
                    </a:lnTo>
                    <a:lnTo>
                      <a:pt x="658" y="630"/>
                    </a:lnTo>
                    <a:lnTo>
                      <a:pt x="676" y="642"/>
                    </a:lnTo>
                    <a:lnTo>
                      <a:pt x="681" y="657"/>
                    </a:lnTo>
                    <a:lnTo>
                      <a:pt x="681" y="680"/>
                    </a:lnTo>
                    <a:lnTo>
                      <a:pt x="685" y="697"/>
                    </a:lnTo>
                    <a:lnTo>
                      <a:pt x="699" y="702"/>
                    </a:lnTo>
                    <a:lnTo>
                      <a:pt x="714" y="703"/>
                    </a:lnTo>
                    <a:lnTo>
                      <a:pt x="727" y="705"/>
                    </a:lnTo>
                    <a:lnTo>
                      <a:pt x="775" y="718"/>
                    </a:lnTo>
                    <a:lnTo>
                      <a:pt x="771" y="714"/>
                    </a:lnTo>
                    <a:lnTo>
                      <a:pt x="770" y="711"/>
                    </a:lnTo>
                    <a:lnTo>
                      <a:pt x="769" y="708"/>
                    </a:lnTo>
                    <a:lnTo>
                      <a:pt x="766" y="702"/>
                    </a:lnTo>
                    <a:lnTo>
                      <a:pt x="770" y="701"/>
                    </a:lnTo>
                    <a:lnTo>
                      <a:pt x="774" y="698"/>
                    </a:lnTo>
                    <a:lnTo>
                      <a:pt x="773" y="695"/>
                    </a:lnTo>
                    <a:lnTo>
                      <a:pt x="770" y="691"/>
                    </a:lnTo>
                    <a:lnTo>
                      <a:pt x="770" y="687"/>
                    </a:lnTo>
                    <a:lnTo>
                      <a:pt x="774" y="687"/>
                    </a:lnTo>
                    <a:lnTo>
                      <a:pt x="773" y="683"/>
                    </a:lnTo>
                    <a:lnTo>
                      <a:pt x="771" y="683"/>
                    </a:lnTo>
                    <a:lnTo>
                      <a:pt x="770" y="683"/>
                    </a:lnTo>
                    <a:lnTo>
                      <a:pt x="770" y="682"/>
                    </a:lnTo>
                    <a:lnTo>
                      <a:pt x="777" y="676"/>
                    </a:lnTo>
                    <a:lnTo>
                      <a:pt x="774" y="673"/>
                    </a:lnTo>
                    <a:lnTo>
                      <a:pt x="777" y="670"/>
                    </a:lnTo>
                    <a:lnTo>
                      <a:pt x="782" y="668"/>
                    </a:lnTo>
                    <a:lnTo>
                      <a:pt x="782" y="663"/>
                    </a:lnTo>
                    <a:lnTo>
                      <a:pt x="778" y="662"/>
                    </a:lnTo>
                    <a:lnTo>
                      <a:pt x="777" y="661"/>
                    </a:lnTo>
                    <a:lnTo>
                      <a:pt x="776" y="660"/>
                    </a:lnTo>
                    <a:lnTo>
                      <a:pt x="774" y="659"/>
                    </a:lnTo>
                    <a:lnTo>
                      <a:pt x="775" y="654"/>
                    </a:lnTo>
                    <a:lnTo>
                      <a:pt x="777" y="648"/>
                    </a:lnTo>
                    <a:lnTo>
                      <a:pt x="781" y="646"/>
                    </a:lnTo>
                    <a:lnTo>
                      <a:pt x="787" y="645"/>
                    </a:lnTo>
                    <a:lnTo>
                      <a:pt x="787" y="640"/>
                    </a:lnTo>
                    <a:lnTo>
                      <a:pt x="781" y="633"/>
                    </a:lnTo>
                    <a:lnTo>
                      <a:pt x="780" y="630"/>
                    </a:lnTo>
                    <a:lnTo>
                      <a:pt x="775" y="623"/>
                    </a:lnTo>
                    <a:lnTo>
                      <a:pt x="773" y="623"/>
                    </a:lnTo>
                    <a:lnTo>
                      <a:pt x="770" y="625"/>
                    </a:lnTo>
                    <a:lnTo>
                      <a:pt x="770" y="620"/>
                    </a:lnTo>
                    <a:lnTo>
                      <a:pt x="777" y="620"/>
                    </a:lnTo>
                    <a:lnTo>
                      <a:pt x="776" y="615"/>
                    </a:lnTo>
                    <a:lnTo>
                      <a:pt x="774" y="600"/>
                    </a:lnTo>
                    <a:lnTo>
                      <a:pt x="777" y="605"/>
                    </a:lnTo>
                    <a:lnTo>
                      <a:pt x="780" y="598"/>
                    </a:lnTo>
                    <a:lnTo>
                      <a:pt x="782" y="595"/>
                    </a:lnTo>
                    <a:lnTo>
                      <a:pt x="782" y="598"/>
                    </a:lnTo>
                    <a:lnTo>
                      <a:pt x="783" y="599"/>
                    </a:lnTo>
                    <a:lnTo>
                      <a:pt x="787" y="595"/>
                    </a:lnTo>
                    <a:lnTo>
                      <a:pt x="783" y="587"/>
                    </a:lnTo>
                    <a:lnTo>
                      <a:pt x="781" y="568"/>
                    </a:lnTo>
                    <a:lnTo>
                      <a:pt x="777" y="563"/>
                    </a:lnTo>
                    <a:lnTo>
                      <a:pt x="777" y="557"/>
                    </a:lnTo>
                    <a:lnTo>
                      <a:pt x="782" y="557"/>
                    </a:lnTo>
                    <a:lnTo>
                      <a:pt x="782" y="553"/>
                    </a:lnTo>
                    <a:lnTo>
                      <a:pt x="776" y="550"/>
                    </a:lnTo>
                    <a:lnTo>
                      <a:pt x="774" y="544"/>
                    </a:lnTo>
                    <a:lnTo>
                      <a:pt x="774" y="538"/>
                    </a:lnTo>
                    <a:lnTo>
                      <a:pt x="776" y="536"/>
                    </a:lnTo>
                    <a:lnTo>
                      <a:pt x="780" y="536"/>
                    </a:lnTo>
                    <a:lnTo>
                      <a:pt x="785" y="530"/>
                    </a:lnTo>
                    <a:lnTo>
                      <a:pt x="795" y="518"/>
                    </a:lnTo>
                    <a:lnTo>
                      <a:pt x="805" y="510"/>
                    </a:lnTo>
                    <a:lnTo>
                      <a:pt x="804" y="510"/>
                    </a:lnTo>
                    <a:lnTo>
                      <a:pt x="805" y="510"/>
                    </a:lnTo>
                    <a:lnTo>
                      <a:pt x="819" y="511"/>
                    </a:lnTo>
                    <a:lnTo>
                      <a:pt x="822" y="510"/>
                    </a:lnTo>
                    <a:lnTo>
                      <a:pt x="829" y="508"/>
                    </a:lnTo>
                    <a:lnTo>
                      <a:pt x="849" y="489"/>
                    </a:lnTo>
                    <a:lnTo>
                      <a:pt x="881" y="469"/>
                    </a:lnTo>
                    <a:lnTo>
                      <a:pt x="891" y="467"/>
                    </a:lnTo>
                    <a:lnTo>
                      <a:pt x="907" y="443"/>
                    </a:lnTo>
                    <a:lnTo>
                      <a:pt x="936" y="407"/>
                    </a:lnTo>
                    <a:lnTo>
                      <a:pt x="940" y="389"/>
                    </a:lnTo>
                    <a:lnTo>
                      <a:pt x="939" y="380"/>
                    </a:lnTo>
                    <a:lnTo>
                      <a:pt x="946" y="360"/>
                    </a:lnTo>
                    <a:lnTo>
                      <a:pt x="956" y="341"/>
                    </a:lnTo>
                    <a:lnTo>
                      <a:pt x="960" y="340"/>
                    </a:lnTo>
                    <a:lnTo>
                      <a:pt x="968" y="325"/>
                    </a:lnTo>
                    <a:lnTo>
                      <a:pt x="954" y="302"/>
                    </a:lnTo>
                    <a:lnTo>
                      <a:pt x="950" y="293"/>
                    </a:lnTo>
                    <a:lnTo>
                      <a:pt x="942" y="226"/>
                    </a:lnTo>
                    <a:lnTo>
                      <a:pt x="945" y="217"/>
                    </a:lnTo>
                    <a:lnTo>
                      <a:pt x="922" y="207"/>
                    </a:lnTo>
                    <a:lnTo>
                      <a:pt x="922" y="198"/>
                    </a:lnTo>
                    <a:lnTo>
                      <a:pt x="929" y="187"/>
                    </a:lnTo>
                    <a:lnTo>
                      <a:pt x="936" y="172"/>
                    </a:lnTo>
                    <a:lnTo>
                      <a:pt x="934" y="152"/>
                    </a:lnTo>
                    <a:lnTo>
                      <a:pt x="920" y="144"/>
                    </a:lnTo>
                    <a:lnTo>
                      <a:pt x="918" y="111"/>
                    </a:lnTo>
                    <a:lnTo>
                      <a:pt x="902" y="99"/>
                    </a:lnTo>
                    <a:lnTo>
                      <a:pt x="898" y="93"/>
                    </a:lnTo>
                    <a:lnTo>
                      <a:pt x="916" y="65"/>
                    </a:lnTo>
                    <a:lnTo>
                      <a:pt x="894" y="50"/>
                    </a:lnTo>
                    <a:lnTo>
                      <a:pt x="908" y="44"/>
                    </a:lnTo>
                    <a:lnTo>
                      <a:pt x="912" y="40"/>
                    </a:lnTo>
                    <a:lnTo>
                      <a:pt x="922" y="31"/>
                    </a:lnTo>
                    <a:lnTo>
                      <a:pt x="923" y="23"/>
                    </a:lnTo>
                    <a:lnTo>
                      <a:pt x="925" y="19"/>
                    </a:lnTo>
                    <a:lnTo>
                      <a:pt x="926" y="7"/>
                    </a:lnTo>
                    <a:lnTo>
                      <a:pt x="929" y="2"/>
                    </a:lnTo>
                    <a:lnTo>
                      <a:pt x="928" y="0"/>
                    </a:lnTo>
                    <a:lnTo>
                      <a:pt x="919" y="10"/>
                    </a:lnTo>
                    <a:lnTo>
                      <a:pt x="908" y="34"/>
                    </a:lnTo>
                    <a:lnTo>
                      <a:pt x="898" y="44"/>
                    </a:lnTo>
                    <a:lnTo>
                      <a:pt x="891" y="49"/>
                    </a:lnTo>
                    <a:lnTo>
                      <a:pt x="883" y="52"/>
                    </a:lnTo>
                    <a:lnTo>
                      <a:pt x="874" y="56"/>
                    </a:lnTo>
                    <a:lnTo>
                      <a:pt x="866" y="56"/>
                    </a:lnTo>
                    <a:lnTo>
                      <a:pt x="856" y="58"/>
                    </a:lnTo>
                    <a:lnTo>
                      <a:pt x="833" y="83"/>
                    </a:lnTo>
                    <a:lnTo>
                      <a:pt x="829" y="91"/>
                    </a:lnTo>
                    <a:lnTo>
                      <a:pt x="816" y="92"/>
                    </a:lnTo>
                    <a:lnTo>
                      <a:pt x="810" y="96"/>
                    </a:lnTo>
                    <a:lnTo>
                      <a:pt x="809" y="106"/>
                    </a:lnTo>
                    <a:lnTo>
                      <a:pt x="801" y="113"/>
                    </a:lnTo>
                    <a:lnTo>
                      <a:pt x="800" y="117"/>
                    </a:lnTo>
                    <a:lnTo>
                      <a:pt x="797" y="113"/>
                    </a:lnTo>
                    <a:lnTo>
                      <a:pt x="789" y="109"/>
                    </a:lnTo>
                    <a:lnTo>
                      <a:pt x="778" y="91"/>
                    </a:lnTo>
                    <a:lnTo>
                      <a:pt x="775" y="86"/>
                    </a:lnTo>
                    <a:lnTo>
                      <a:pt x="769" y="88"/>
                    </a:lnTo>
                    <a:lnTo>
                      <a:pt x="764" y="95"/>
                    </a:lnTo>
                    <a:lnTo>
                      <a:pt x="761" y="105"/>
                    </a:lnTo>
                    <a:lnTo>
                      <a:pt x="755" y="113"/>
                    </a:lnTo>
                    <a:lnTo>
                      <a:pt x="750" y="130"/>
                    </a:lnTo>
                    <a:lnTo>
                      <a:pt x="749" y="165"/>
                    </a:lnTo>
                    <a:lnTo>
                      <a:pt x="746" y="182"/>
                    </a:lnTo>
                    <a:lnTo>
                      <a:pt x="741" y="195"/>
                    </a:lnTo>
                    <a:lnTo>
                      <a:pt x="731" y="214"/>
                    </a:lnTo>
                    <a:lnTo>
                      <a:pt x="727" y="226"/>
                    </a:lnTo>
                    <a:lnTo>
                      <a:pt x="709" y="226"/>
                    </a:lnTo>
                    <a:lnTo>
                      <a:pt x="681" y="238"/>
                    </a:lnTo>
                    <a:lnTo>
                      <a:pt x="647" y="248"/>
                    </a:lnTo>
                    <a:lnTo>
                      <a:pt x="639" y="247"/>
                    </a:lnTo>
                    <a:lnTo>
                      <a:pt x="633" y="238"/>
                    </a:lnTo>
                    <a:lnTo>
                      <a:pt x="630" y="230"/>
                    </a:lnTo>
                    <a:lnTo>
                      <a:pt x="624" y="223"/>
                    </a:lnTo>
                    <a:lnTo>
                      <a:pt x="618" y="219"/>
                    </a:lnTo>
                    <a:lnTo>
                      <a:pt x="614" y="216"/>
                    </a:lnTo>
                    <a:lnTo>
                      <a:pt x="611" y="215"/>
                    </a:lnTo>
                    <a:lnTo>
                      <a:pt x="603" y="215"/>
                    </a:lnTo>
                    <a:lnTo>
                      <a:pt x="582" y="222"/>
                    </a:lnTo>
                    <a:lnTo>
                      <a:pt x="577" y="222"/>
                    </a:lnTo>
                    <a:lnTo>
                      <a:pt x="570" y="220"/>
                    </a:lnTo>
                    <a:lnTo>
                      <a:pt x="567" y="220"/>
                    </a:lnTo>
                    <a:lnTo>
                      <a:pt x="562" y="221"/>
                    </a:lnTo>
                    <a:lnTo>
                      <a:pt x="555" y="226"/>
                    </a:lnTo>
                    <a:lnTo>
                      <a:pt x="553" y="227"/>
                    </a:lnTo>
                    <a:lnTo>
                      <a:pt x="506" y="224"/>
                    </a:lnTo>
                    <a:lnTo>
                      <a:pt x="505" y="224"/>
                    </a:lnTo>
                    <a:lnTo>
                      <a:pt x="502" y="226"/>
                    </a:lnTo>
                    <a:lnTo>
                      <a:pt x="507" y="229"/>
                    </a:lnTo>
                    <a:lnTo>
                      <a:pt x="504" y="231"/>
                    </a:lnTo>
                    <a:lnTo>
                      <a:pt x="500" y="236"/>
                    </a:lnTo>
                    <a:lnTo>
                      <a:pt x="498" y="238"/>
                    </a:lnTo>
                    <a:lnTo>
                      <a:pt x="500" y="251"/>
                    </a:lnTo>
                    <a:lnTo>
                      <a:pt x="498" y="264"/>
                    </a:lnTo>
                    <a:lnTo>
                      <a:pt x="490" y="286"/>
                    </a:lnTo>
                    <a:lnTo>
                      <a:pt x="486" y="330"/>
                    </a:lnTo>
                    <a:lnTo>
                      <a:pt x="483" y="340"/>
                    </a:lnTo>
                    <a:lnTo>
                      <a:pt x="488" y="344"/>
                    </a:lnTo>
                    <a:lnTo>
                      <a:pt x="490" y="353"/>
                    </a:lnTo>
                    <a:lnTo>
                      <a:pt x="488" y="363"/>
                    </a:lnTo>
                    <a:lnTo>
                      <a:pt x="484" y="380"/>
                    </a:lnTo>
                    <a:lnTo>
                      <a:pt x="481" y="386"/>
                    </a:lnTo>
                    <a:lnTo>
                      <a:pt x="460" y="408"/>
                    </a:lnTo>
                    <a:lnTo>
                      <a:pt x="455" y="409"/>
                    </a:lnTo>
                    <a:lnTo>
                      <a:pt x="445" y="408"/>
                    </a:lnTo>
                    <a:lnTo>
                      <a:pt x="433" y="400"/>
                    </a:lnTo>
                    <a:lnTo>
                      <a:pt x="426" y="398"/>
                    </a:lnTo>
                    <a:lnTo>
                      <a:pt x="417" y="402"/>
                    </a:lnTo>
                    <a:lnTo>
                      <a:pt x="412" y="418"/>
                    </a:lnTo>
                    <a:lnTo>
                      <a:pt x="409" y="480"/>
                    </a:lnTo>
                    <a:lnTo>
                      <a:pt x="396" y="537"/>
                    </a:lnTo>
                    <a:lnTo>
                      <a:pt x="397" y="547"/>
                    </a:lnTo>
                    <a:lnTo>
                      <a:pt x="394" y="558"/>
                    </a:lnTo>
                    <a:lnTo>
                      <a:pt x="390" y="588"/>
                    </a:lnTo>
                    <a:lnTo>
                      <a:pt x="387" y="594"/>
                    </a:lnTo>
                    <a:lnTo>
                      <a:pt x="369" y="687"/>
                    </a:lnTo>
                    <a:lnTo>
                      <a:pt x="348" y="791"/>
                    </a:lnTo>
                    <a:lnTo>
                      <a:pt x="300" y="941"/>
                    </a:lnTo>
                    <a:lnTo>
                      <a:pt x="292" y="945"/>
                    </a:lnTo>
                    <a:lnTo>
                      <a:pt x="292" y="949"/>
                    </a:lnTo>
                    <a:lnTo>
                      <a:pt x="292" y="957"/>
                    </a:lnTo>
                    <a:lnTo>
                      <a:pt x="292" y="958"/>
                    </a:lnTo>
                    <a:lnTo>
                      <a:pt x="273" y="1020"/>
                    </a:lnTo>
                    <a:lnTo>
                      <a:pt x="263" y="1039"/>
                    </a:lnTo>
                    <a:lnTo>
                      <a:pt x="246" y="1074"/>
                    </a:lnTo>
                    <a:lnTo>
                      <a:pt x="212" y="1150"/>
                    </a:lnTo>
                    <a:lnTo>
                      <a:pt x="209" y="1156"/>
                    </a:lnTo>
                    <a:lnTo>
                      <a:pt x="156" y="1246"/>
                    </a:lnTo>
                    <a:lnTo>
                      <a:pt x="142" y="1266"/>
                    </a:lnTo>
                    <a:lnTo>
                      <a:pt x="138" y="1276"/>
                    </a:lnTo>
                    <a:lnTo>
                      <a:pt x="160" y="1295"/>
                    </a:lnTo>
                    <a:lnTo>
                      <a:pt x="181" y="1307"/>
                    </a:lnTo>
                    <a:lnTo>
                      <a:pt x="164" y="1321"/>
                    </a:lnTo>
                    <a:lnTo>
                      <a:pt x="146" y="1338"/>
                    </a:lnTo>
                    <a:lnTo>
                      <a:pt x="136" y="1344"/>
                    </a:lnTo>
                    <a:lnTo>
                      <a:pt x="70" y="1410"/>
                    </a:lnTo>
                    <a:lnTo>
                      <a:pt x="57" y="1433"/>
                    </a:lnTo>
                    <a:lnTo>
                      <a:pt x="57" y="1445"/>
                    </a:lnTo>
                    <a:lnTo>
                      <a:pt x="63" y="1468"/>
                    </a:lnTo>
                    <a:lnTo>
                      <a:pt x="60" y="1480"/>
                    </a:lnTo>
                    <a:lnTo>
                      <a:pt x="39" y="1502"/>
                    </a:lnTo>
                    <a:lnTo>
                      <a:pt x="10" y="1524"/>
                    </a:lnTo>
                    <a:lnTo>
                      <a:pt x="0" y="1534"/>
                    </a:lnTo>
                    <a:lnTo>
                      <a:pt x="7" y="1552"/>
                    </a:lnTo>
                    <a:lnTo>
                      <a:pt x="29" y="1626"/>
                    </a:lnTo>
                    <a:lnTo>
                      <a:pt x="48" y="1685"/>
                    </a:lnTo>
                    <a:lnTo>
                      <a:pt x="70" y="1744"/>
                    </a:lnTo>
                    <a:lnTo>
                      <a:pt x="100" y="1824"/>
                    </a:lnTo>
                    <a:lnTo>
                      <a:pt x="136" y="1920"/>
                    </a:lnTo>
                    <a:lnTo>
                      <a:pt x="150" y="1974"/>
                    </a:lnTo>
                    <a:lnTo>
                      <a:pt x="152" y="2003"/>
                    </a:lnTo>
                    <a:lnTo>
                      <a:pt x="154" y="2015"/>
                    </a:lnTo>
                    <a:lnTo>
                      <a:pt x="163" y="2029"/>
                    </a:lnTo>
                    <a:lnTo>
                      <a:pt x="170" y="2036"/>
                    </a:lnTo>
                    <a:lnTo>
                      <a:pt x="169" y="2045"/>
                    </a:lnTo>
                    <a:lnTo>
                      <a:pt x="163" y="2066"/>
                    </a:lnTo>
                    <a:lnTo>
                      <a:pt x="163" y="2078"/>
                    </a:lnTo>
                    <a:lnTo>
                      <a:pt x="164" y="2086"/>
                    </a:lnTo>
                    <a:lnTo>
                      <a:pt x="168" y="2092"/>
                    </a:lnTo>
                    <a:lnTo>
                      <a:pt x="201" y="2120"/>
                    </a:lnTo>
                    <a:lnTo>
                      <a:pt x="208" y="2131"/>
                    </a:lnTo>
                    <a:lnTo>
                      <a:pt x="226" y="2187"/>
                    </a:lnTo>
                    <a:lnTo>
                      <a:pt x="262" y="2287"/>
                    </a:lnTo>
                    <a:lnTo>
                      <a:pt x="285" y="2354"/>
                    </a:lnTo>
                    <a:lnTo>
                      <a:pt x="286" y="2358"/>
                    </a:lnTo>
                    <a:lnTo>
                      <a:pt x="287" y="2362"/>
                    </a:lnTo>
                    <a:lnTo>
                      <a:pt x="287" y="2366"/>
                    </a:lnTo>
                    <a:lnTo>
                      <a:pt x="287" y="2369"/>
                    </a:lnTo>
                    <a:lnTo>
                      <a:pt x="291" y="2407"/>
                    </a:lnTo>
                    <a:lnTo>
                      <a:pt x="318" y="2478"/>
                    </a:lnTo>
                    <a:lnTo>
                      <a:pt x="340" y="2541"/>
                    </a:lnTo>
                    <a:lnTo>
                      <a:pt x="355" y="2613"/>
                    </a:lnTo>
                    <a:lnTo>
                      <a:pt x="354" y="2658"/>
                    </a:lnTo>
                    <a:lnTo>
                      <a:pt x="357" y="2676"/>
                    </a:lnTo>
                    <a:lnTo>
                      <a:pt x="371" y="2704"/>
                    </a:lnTo>
                    <a:lnTo>
                      <a:pt x="376" y="2713"/>
                    </a:lnTo>
                    <a:lnTo>
                      <a:pt x="381" y="2712"/>
                    </a:lnTo>
                    <a:lnTo>
                      <a:pt x="387" y="2713"/>
                    </a:lnTo>
                    <a:lnTo>
                      <a:pt x="391" y="2713"/>
                    </a:lnTo>
                    <a:lnTo>
                      <a:pt x="393" y="2710"/>
                    </a:lnTo>
                    <a:lnTo>
                      <a:pt x="394" y="2706"/>
                    </a:lnTo>
                    <a:lnTo>
                      <a:pt x="396" y="2702"/>
                    </a:lnTo>
                    <a:lnTo>
                      <a:pt x="402" y="2694"/>
                    </a:lnTo>
                    <a:lnTo>
                      <a:pt x="411" y="2680"/>
                    </a:lnTo>
                    <a:lnTo>
                      <a:pt x="415" y="2676"/>
                    </a:lnTo>
                    <a:lnTo>
                      <a:pt x="417" y="2666"/>
                    </a:lnTo>
                    <a:lnTo>
                      <a:pt x="419" y="2648"/>
                    </a:lnTo>
                    <a:lnTo>
                      <a:pt x="424" y="263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3F235A2-BF7B-DEBC-7C25-3463D4A1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15" y="1059582"/>
                <a:ext cx="1374442" cy="1198476"/>
              </a:xfrm>
              <a:custGeom>
                <a:avLst/>
                <a:gdLst>
                  <a:gd name="T0" fmla="*/ 112 w 1156"/>
                  <a:gd name="T1" fmla="*/ 23 h 1008"/>
                  <a:gd name="T2" fmla="*/ 113 w 1156"/>
                  <a:gd name="T3" fmla="*/ 42 h 1008"/>
                  <a:gd name="T4" fmla="*/ 108 w 1156"/>
                  <a:gd name="T5" fmla="*/ 52 h 1008"/>
                  <a:gd name="T6" fmla="*/ 99 w 1156"/>
                  <a:gd name="T7" fmla="*/ 57 h 1008"/>
                  <a:gd name="T8" fmla="*/ 104 w 1156"/>
                  <a:gd name="T9" fmla="*/ 77 h 1008"/>
                  <a:gd name="T10" fmla="*/ 132 w 1156"/>
                  <a:gd name="T11" fmla="*/ 88 h 1008"/>
                  <a:gd name="T12" fmla="*/ 151 w 1156"/>
                  <a:gd name="T13" fmla="*/ 96 h 1008"/>
                  <a:gd name="T14" fmla="*/ 166 w 1156"/>
                  <a:gd name="T15" fmla="*/ 111 h 1008"/>
                  <a:gd name="T16" fmla="*/ 155 w 1156"/>
                  <a:gd name="T17" fmla="*/ 135 h 1008"/>
                  <a:gd name="T18" fmla="*/ 132 w 1156"/>
                  <a:gd name="T19" fmla="*/ 149 h 1008"/>
                  <a:gd name="T20" fmla="*/ 104 w 1156"/>
                  <a:gd name="T21" fmla="*/ 152 h 1008"/>
                  <a:gd name="T22" fmla="*/ 105 w 1156"/>
                  <a:gd name="T23" fmla="*/ 177 h 1008"/>
                  <a:gd name="T24" fmla="*/ 77 w 1156"/>
                  <a:gd name="T25" fmla="*/ 214 h 1008"/>
                  <a:gd name="T26" fmla="*/ 51 w 1156"/>
                  <a:gd name="T27" fmla="*/ 229 h 1008"/>
                  <a:gd name="T28" fmla="*/ 38 w 1156"/>
                  <a:gd name="T29" fmla="*/ 241 h 1008"/>
                  <a:gd name="T30" fmla="*/ 34 w 1156"/>
                  <a:gd name="T31" fmla="*/ 258 h 1008"/>
                  <a:gd name="T32" fmla="*/ 31 w 1156"/>
                  <a:gd name="T33" fmla="*/ 270 h 1008"/>
                  <a:gd name="T34" fmla="*/ 17 w 1156"/>
                  <a:gd name="T35" fmla="*/ 283 h 1008"/>
                  <a:gd name="T36" fmla="*/ 25 w 1156"/>
                  <a:gd name="T37" fmla="*/ 304 h 1008"/>
                  <a:gd name="T38" fmla="*/ 11 w 1156"/>
                  <a:gd name="T39" fmla="*/ 338 h 1008"/>
                  <a:gd name="T40" fmla="*/ 29 w 1156"/>
                  <a:gd name="T41" fmla="*/ 383 h 1008"/>
                  <a:gd name="T42" fmla="*/ 45 w 1156"/>
                  <a:gd name="T43" fmla="*/ 411 h 1008"/>
                  <a:gd name="T44" fmla="*/ 31 w 1156"/>
                  <a:gd name="T45" fmla="*/ 437 h 1008"/>
                  <a:gd name="T46" fmla="*/ 54 w 1156"/>
                  <a:gd name="T47" fmla="*/ 456 h 1008"/>
                  <a:gd name="T48" fmla="*/ 59 w 1156"/>
                  <a:gd name="T49" fmla="*/ 532 h 1008"/>
                  <a:gd name="T50" fmla="*/ 77 w 1156"/>
                  <a:gd name="T51" fmla="*/ 564 h 1008"/>
                  <a:gd name="T52" fmla="*/ 65 w 1156"/>
                  <a:gd name="T53" fmla="*/ 580 h 1008"/>
                  <a:gd name="T54" fmla="*/ 48 w 1156"/>
                  <a:gd name="T55" fmla="*/ 619 h 1008"/>
                  <a:gd name="T56" fmla="*/ 45 w 1156"/>
                  <a:gd name="T57" fmla="*/ 646 h 1008"/>
                  <a:gd name="T58" fmla="*/ 0 w 1156"/>
                  <a:gd name="T59" fmla="*/ 706 h 1008"/>
                  <a:gd name="T60" fmla="*/ 7 w 1156"/>
                  <a:gd name="T61" fmla="*/ 702 h 1008"/>
                  <a:gd name="T62" fmla="*/ 13 w 1156"/>
                  <a:gd name="T63" fmla="*/ 706 h 1008"/>
                  <a:gd name="T64" fmla="*/ 82 w 1156"/>
                  <a:gd name="T65" fmla="*/ 727 h 1008"/>
                  <a:gd name="T66" fmla="*/ 98 w 1156"/>
                  <a:gd name="T67" fmla="*/ 741 h 1008"/>
                  <a:gd name="T68" fmla="*/ 107 w 1156"/>
                  <a:gd name="T69" fmla="*/ 742 h 1008"/>
                  <a:gd name="T70" fmla="*/ 111 w 1156"/>
                  <a:gd name="T71" fmla="*/ 747 h 1008"/>
                  <a:gd name="T72" fmla="*/ 108 w 1156"/>
                  <a:gd name="T73" fmla="*/ 755 h 1008"/>
                  <a:gd name="T74" fmla="*/ 111 w 1156"/>
                  <a:gd name="T75" fmla="*/ 762 h 1008"/>
                  <a:gd name="T76" fmla="*/ 124 w 1156"/>
                  <a:gd name="T77" fmla="*/ 769 h 1008"/>
                  <a:gd name="T78" fmla="*/ 145 w 1156"/>
                  <a:gd name="T79" fmla="*/ 768 h 1008"/>
                  <a:gd name="T80" fmla="*/ 146 w 1156"/>
                  <a:gd name="T81" fmla="*/ 788 h 1008"/>
                  <a:gd name="T82" fmla="*/ 153 w 1156"/>
                  <a:gd name="T83" fmla="*/ 812 h 1008"/>
                  <a:gd name="T84" fmla="*/ 182 w 1156"/>
                  <a:gd name="T85" fmla="*/ 861 h 1008"/>
                  <a:gd name="T86" fmla="*/ 185 w 1156"/>
                  <a:gd name="T87" fmla="*/ 865 h 1008"/>
                  <a:gd name="T88" fmla="*/ 200 w 1156"/>
                  <a:gd name="T89" fmla="*/ 865 h 1008"/>
                  <a:gd name="T90" fmla="*/ 225 w 1156"/>
                  <a:gd name="T91" fmla="*/ 862 h 1008"/>
                  <a:gd name="T92" fmla="*/ 236 w 1156"/>
                  <a:gd name="T93" fmla="*/ 866 h 1008"/>
                  <a:gd name="T94" fmla="*/ 244 w 1156"/>
                  <a:gd name="T95" fmla="*/ 859 h 1008"/>
                  <a:gd name="T96" fmla="*/ 255 w 1156"/>
                  <a:gd name="T97" fmla="*/ 860 h 1008"/>
                  <a:gd name="T98" fmla="*/ 312 w 1156"/>
                  <a:gd name="T99" fmla="*/ 907 h 1008"/>
                  <a:gd name="T100" fmla="*/ 373 w 1156"/>
                  <a:gd name="T101" fmla="*/ 961 h 1008"/>
                  <a:gd name="T102" fmla="*/ 417 w 1156"/>
                  <a:gd name="T103" fmla="*/ 969 h 1008"/>
                  <a:gd name="T104" fmla="*/ 448 w 1156"/>
                  <a:gd name="T105" fmla="*/ 976 h 1008"/>
                  <a:gd name="T106" fmla="*/ 551 w 1156"/>
                  <a:gd name="T107" fmla="*/ 1003 h 1008"/>
                  <a:gd name="T108" fmla="*/ 574 w 1156"/>
                  <a:gd name="T109" fmla="*/ 998 h 1008"/>
                  <a:gd name="T110" fmla="*/ 620 w 1156"/>
                  <a:gd name="T111" fmla="*/ 1008 h 1008"/>
                  <a:gd name="T112" fmla="*/ 721 w 1156"/>
                  <a:gd name="T113" fmla="*/ 940 h 1008"/>
                  <a:gd name="T114" fmla="*/ 878 w 1156"/>
                  <a:gd name="T115" fmla="*/ 838 h 1008"/>
                  <a:gd name="T116" fmla="*/ 1027 w 1156"/>
                  <a:gd name="T117" fmla="*/ 744 h 1008"/>
                  <a:gd name="T118" fmla="*/ 1156 w 1156"/>
                  <a:gd name="T119" fmla="*/ 659 h 1008"/>
                  <a:gd name="T120" fmla="*/ 131 w 1156"/>
                  <a:gd name="T121" fmla="*/ 0 h 1008"/>
                  <a:gd name="T122" fmla="*/ 117 w 1156"/>
                  <a:gd name="T123" fmla="*/ 16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6" h="1008">
                    <a:moveTo>
                      <a:pt x="117" y="16"/>
                    </a:moveTo>
                    <a:lnTo>
                      <a:pt x="112" y="23"/>
                    </a:lnTo>
                    <a:lnTo>
                      <a:pt x="112" y="29"/>
                    </a:lnTo>
                    <a:lnTo>
                      <a:pt x="113" y="42"/>
                    </a:lnTo>
                    <a:lnTo>
                      <a:pt x="112" y="49"/>
                    </a:lnTo>
                    <a:lnTo>
                      <a:pt x="108" y="52"/>
                    </a:lnTo>
                    <a:lnTo>
                      <a:pt x="101" y="55"/>
                    </a:lnTo>
                    <a:lnTo>
                      <a:pt x="99" y="57"/>
                    </a:lnTo>
                    <a:lnTo>
                      <a:pt x="97" y="71"/>
                    </a:lnTo>
                    <a:lnTo>
                      <a:pt x="104" y="77"/>
                    </a:lnTo>
                    <a:lnTo>
                      <a:pt x="118" y="80"/>
                    </a:lnTo>
                    <a:lnTo>
                      <a:pt x="132" y="88"/>
                    </a:lnTo>
                    <a:lnTo>
                      <a:pt x="140" y="90"/>
                    </a:lnTo>
                    <a:lnTo>
                      <a:pt x="151" y="96"/>
                    </a:lnTo>
                    <a:lnTo>
                      <a:pt x="160" y="102"/>
                    </a:lnTo>
                    <a:lnTo>
                      <a:pt x="166" y="111"/>
                    </a:lnTo>
                    <a:lnTo>
                      <a:pt x="163" y="124"/>
                    </a:lnTo>
                    <a:lnTo>
                      <a:pt x="155" y="135"/>
                    </a:lnTo>
                    <a:lnTo>
                      <a:pt x="142" y="143"/>
                    </a:lnTo>
                    <a:lnTo>
                      <a:pt x="132" y="149"/>
                    </a:lnTo>
                    <a:lnTo>
                      <a:pt x="118" y="148"/>
                    </a:lnTo>
                    <a:lnTo>
                      <a:pt x="104" y="152"/>
                    </a:lnTo>
                    <a:lnTo>
                      <a:pt x="97" y="162"/>
                    </a:lnTo>
                    <a:lnTo>
                      <a:pt x="105" y="177"/>
                    </a:lnTo>
                    <a:lnTo>
                      <a:pt x="96" y="199"/>
                    </a:lnTo>
                    <a:lnTo>
                      <a:pt x="77" y="214"/>
                    </a:lnTo>
                    <a:lnTo>
                      <a:pt x="66" y="220"/>
                    </a:lnTo>
                    <a:lnTo>
                      <a:pt x="51" y="229"/>
                    </a:lnTo>
                    <a:lnTo>
                      <a:pt x="37" y="239"/>
                    </a:lnTo>
                    <a:lnTo>
                      <a:pt x="38" y="241"/>
                    </a:lnTo>
                    <a:lnTo>
                      <a:pt x="35" y="246"/>
                    </a:lnTo>
                    <a:lnTo>
                      <a:pt x="34" y="258"/>
                    </a:lnTo>
                    <a:lnTo>
                      <a:pt x="32" y="262"/>
                    </a:lnTo>
                    <a:lnTo>
                      <a:pt x="31" y="270"/>
                    </a:lnTo>
                    <a:lnTo>
                      <a:pt x="21" y="279"/>
                    </a:lnTo>
                    <a:lnTo>
                      <a:pt x="17" y="283"/>
                    </a:lnTo>
                    <a:lnTo>
                      <a:pt x="3" y="289"/>
                    </a:lnTo>
                    <a:lnTo>
                      <a:pt x="25" y="304"/>
                    </a:lnTo>
                    <a:lnTo>
                      <a:pt x="7" y="332"/>
                    </a:lnTo>
                    <a:lnTo>
                      <a:pt x="11" y="338"/>
                    </a:lnTo>
                    <a:lnTo>
                      <a:pt x="27" y="350"/>
                    </a:lnTo>
                    <a:lnTo>
                      <a:pt x="29" y="383"/>
                    </a:lnTo>
                    <a:lnTo>
                      <a:pt x="43" y="391"/>
                    </a:lnTo>
                    <a:lnTo>
                      <a:pt x="45" y="411"/>
                    </a:lnTo>
                    <a:lnTo>
                      <a:pt x="38" y="426"/>
                    </a:lnTo>
                    <a:lnTo>
                      <a:pt x="31" y="437"/>
                    </a:lnTo>
                    <a:lnTo>
                      <a:pt x="31" y="446"/>
                    </a:lnTo>
                    <a:lnTo>
                      <a:pt x="54" y="456"/>
                    </a:lnTo>
                    <a:lnTo>
                      <a:pt x="51" y="465"/>
                    </a:lnTo>
                    <a:lnTo>
                      <a:pt x="59" y="532"/>
                    </a:lnTo>
                    <a:lnTo>
                      <a:pt x="63" y="541"/>
                    </a:lnTo>
                    <a:lnTo>
                      <a:pt x="77" y="564"/>
                    </a:lnTo>
                    <a:lnTo>
                      <a:pt x="69" y="579"/>
                    </a:lnTo>
                    <a:lnTo>
                      <a:pt x="65" y="580"/>
                    </a:lnTo>
                    <a:lnTo>
                      <a:pt x="55" y="599"/>
                    </a:lnTo>
                    <a:lnTo>
                      <a:pt x="48" y="619"/>
                    </a:lnTo>
                    <a:lnTo>
                      <a:pt x="49" y="628"/>
                    </a:lnTo>
                    <a:lnTo>
                      <a:pt x="45" y="646"/>
                    </a:lnTo>
                    <a:lnTo>
                      <a:pt x="16" y="682"/>
                    </a:lnTo>
                    <a:lnTo>
                      <a:pt x="0" y="706"/>
                    </a:lnTo>
                    <a:lnTo>
                      <a:pt x="3" y="703"/>
                    </a:lnTo>
                    <a:lnTo>
                      <a:pt x="7" y="702"/>
                    </a:lnTo>
                    <a:lnTo>
                      <a:pt x="10" y="703"/>
                    </a:lnTo>
                    <a:lnTo>
                      <a:pt x="13" y="706"/>
                    </a:lnTo>
                    <a:lnTo>
                      <a:pt x="18" y="713"/>
                    </a:lnTo>
                    <a:lnTo>
                      <a:pt x="82" y="727"/>
                    </a:lnTo>
                    <a:lnTo>
                      <a:pt x="87" y="730"/>
                    </a:lnTo>
                    <a:lnTo>
                      <a:pt x="98" y="741"/>
                    </a:lnTo>
                    <a:lnTo>
                      <a:pt x="100" y="742"/>
                    </a:lnTo>
                    <a:lnTo>
                      <a:pt x="107" y="742"/>
                    </a:lnTo>
                    <a:lnTo>
                      <a:pt x="110" y="743"/>
                    </a:lnTo>
                    <a:lnTo>
                      <a:pt x="111" y="747"/>
                    </a:lnTo>
                    <a:lnTo>
                      <a:pt x="110" y="751"/>
                    </a:lnTo>
                    <a:lnTo>
                      <a:pt x="108" y="755"/>
                    </a:lnTo>
                    <a:lnTo>
                      <a:pt x="106" y="755"/>
                    </a:lnTo>
                    <a:lnTo>
                      <a:pt x="111" y="762"/>
                    </a:lnTo>
                    <a:lnTo>
                      <a:pt x="117" y="766"/>
                    </a:lnTo>
                    <a:lnTo>
                      <a:pt x="124" y="769"/>
                    </a:lnTo>
                    <a:lnTo>
                      <a:pt x="132" y="766"/>
                    </a:lnTo>
                    <a:lnTo>
                      <a:pt x="145" y="768"/>
                    </a:lnTo>
                    <a:lnTo>
                      <a:pt x="148" y="776"/>
                    </a:lnTo>
                    <a:lnTo>
                      <a:pt x="146" y="788"/>
                    </a:lnTo>
                    <a:lnTo>
                      <a:pt x="147" y="802"/>
                    </a:lnTo>
                    <a:lnTo>
                      <a:pt x="153" y="812"/>
                    </a:lnTo>
                    <a:lnTo>
                      <a:pt x="179" y="853"/>
                    </a:lnTo>
                    <a:lnTo>
                      <a:pt x="182" y="861"/>
                    </a:lnTo>
                    <a:lnTo>
                      <a:pt x="182" y="864"/>
                    </a:lnTo>
                    <a:lnTo>
                      <a:pt x="185" y="865"/>
                    </a:lnTo>
                    <a:lnTo>
                      <a:pt x="192" y="865"/>
                    </a:lnTo>
                    <a:lnTo>
                      <a:pt x="200" y="865"/>
                    </a:lnTo>
                    <a:lnTo>
                      <a:pt x="222" y="862"/>
                    </a:lnTo>
                    <a:lnTo>
                      <a:pt x="225" y="862"/>
                    </a:lnTo>
                    <a:lnTo>
                      <a:pt x="231" y="865"/>
                    </a:lnTo>
                    <a:lnTo>
                      <a:pt x="236" y="866"/>
                    </a:lnTo>
                    <a:lnTo>
                      <a:pt x="238" y="865"/>
                    </a:lnTo>
                    <a:lnTo>
                      <a:pt x="244" y="859"/>
                    </a:lnTo>
                    <a:lnTo>
                      <a:pt x="248" y="858"/>
                    </a:lnTo>
                    <a:lnTo>
                      <a:pt x="255" y="860"/>
                    </a:lnTo>
                    <a:lnTo>
                      <a:pt x="273" y="881"/>
                    </a:lnTo>
                    <a:lnTo>
                      <a:pt x="312" y="907"/>
                    </a:lnTo>
                    <a:lnTo>
                      <a:pt x="363" y="956"/>
                    </a:lnTo>
                    <a:lnTo>
                      <a:pt x="373" y="961"/>
                    </a:lnTo>
                    <a:lnTo>
                      <a:pt x="384" y="965"/>
                    </a:lnTo>
                    <a:lnTo>
                      <a:pt x="417" y="969"/>
                    </a:lnTo>
                    <a:lnTo>
                      <a:pt x="427" y="974"/>
                    </a:lnTo>
                    <a:lnTo>
                      <a:pt x="448" y="976"/>
                    </a:lnTo>
                    <a:lnTo>
                      <a:pt x="528" y="986"/>
                    </a:lnTo>
                    <a:lnTo>
                      <a:pt x="551" y="1003"/>
                    </a:lnTo>
                    <a:lnTo>
                      <a:pt x="560" y="997"/>
                    </a:lnTo>
                    <a:lnTo>
                      <a:pt x="574" y="998"/>
                    </a:lnTo>
                    <a:lnTo>
                      <a:pt x="610" y="1006"/>
                    </a:lnTo>
                    <a:lnTo>
                      <a:pt x="620" y="1008"/>
                    </a:lnTo>
                    <a:lnTo>
                      <a:pt x="628" y="1004"/>
                    </a:lnTo>
                    <a:lnTo>
                      <a:pt x="721" y="940"/>
                    </a:lnTo>
                    <a:lnTo>
                      <a:pt x="813" y="881"/>
                    </a:lnTo>
                    <a:lnTo>
                      <a:pt x="878" y="838"/>
                    </a:lnTo>
                    <a:lnTo>
                      <a:pt x="979" y="774"/>
                    </a:lnTo>
                    <a:lnTo>
                      <a:pt x="1027" y="744"/>
                    </a:lnTo>
                    <a:lnTo>
                      <a:pt x="1080" y="708"/>
                    </a:lnTo>
                    <a:lnTo>
                      <a:pt x="1156" y="659"/>
                    </a:lnTo>
                    <a:lnTo>
                      <a:pt x="1156" y="0"/>
                    </a:lnTo>
                    <a:lnTo>
                      <a:pt x="131" y="0"/>
                    </a:lnTo>
                    <a:lnTo>
                      <a:pt x="128" y="7"/>
                    </a:lnTo>
                    <a:lnTo>
                      <a:pt x="117" y="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304CAB9D-FBFF-EC92-0E7A-B7FEFC9DE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832" y="3856025"/>
                <a:ext cx="1990325" cy="1017753"/>
              </a:xfrm>
              <a:custGeom>
                <a:avLst/>
                <a:gdLst>
                  <a:gd name="T0" fmla="*/ 8 w 1674"/>
                  <a:gd name="T1" fmla="*/ 814 h 856"/>
                  <a:gd name="T2" fmla="*/ 0 w 1674"/>
                  <a:gd name="T3" fmla="*/ 856 h 856"/>
                  <a:gd name="T4" fmla="*/ 1674 w 1674"/>
                  <a:gd name="T5" fmla="*/ 856 h 856"/>
                  <a:gd name="T6" fmla="*/ 1674 w 1674"/>
                  <a:gd name="T7" fmla="*/ 0 h 856"/>
                  <a:gd name="T8" fmla="*/ 1647 w 1674"/>
                  <a:gd name="T9" fmla="*/ 15 h 856"/>
                  <a:gd name="T10" fmla="*/ 1633 w 1674"/>
                  <a:gd name="T11" fmla="*/ 27 h 856"/>
                  <a:gd name="T12" fmla="*/ 1626 w 1674"/>
                  <a:gd name="T13" fmla="*/ 39 h 856"/>
                  <a:gd name="T14" fmla="*/ 1609 w 1674"/>
                  <a:gd name="T15" fmla="*/ 82 h 856"/>
                  <a:gd name="T16" fmla="*/ 1588 w 1674"/>
                  <a:gd name="T17" fmla="*/ 133 h 856"/>
                  <a:gd name="T18" fmla="*/ 1569 w 1674"/>
                  <a:gd name="T19" fmla="*/ 181 h 856"/>
                  <a:gd name="T20" fmla="*/ 1542 w 1674"/>
                  <a:gd name="T21" fmla="*/ 246 h 856"/>
                  <a:gd name="T22" fmla="*/ 1529 w 1674"/>
                  <a:gd name="T23" fmla="*/ 256 h 856"/>
                  <a:gd name="T24" fmla="*/ 1460 w 1674"/>
                  <a:gd name="T25" fmla="*/ 271 h 856"/>
                  <a:gd name="T26" fmla="*/ 1381 w 1674"/>
                  <a:gd name="T27" fmla="*/ 288 h 856"/>
                  <a:gd name="T28" fmla="*/ 1295 w 1674"/>
                  <a:gd name="T29" fmla="*/ 305 h 856"/>
                  <a:gd name="T30" fmla="*/ 1211 w 1674"/>
                  <a:gd name="T31" fmla="*/ 323 h 856"/>
                  <a:gd name="T32" fmla="*/ 1159 w 1674"/>
                  <a:gd name="T33" fmla="*/ 335 h 856"/>
                  <a:gd name="T34" fmla="*/ 1107 w 1674"/>
                  <a:gd name="T35" fmla="*/ 344 h 856"/>
                  <a:gd name="T36" fmla="*/ 1092 w 1674"/>
                  <a:gd name="T37" fmla="*/ 353 h 856"/>
                  <a:gd name="T38" fmla="*/ 1077 w 1674"/>
                  <a:gd name="T39" fmla="*/ 367 h 856"/>
                  <a:gd name="T40" fmla="*/ 1044 w 1674"/>
                  <a:gd name="T41" fmla="*/ 424 h 856"/>
                  <a:gd name="T42" fmla="*/ 1017 w 1674"/>
                  <a:gd name="T43" fmla="*/ 470 h 856"/>
                  <a:gd name="T44" fmla="*/ 981 w 1674"/>
                  <a:gd name="T45" fmla="*/ 534 h 856"/>
                  <a:gd name="T46" fmla="*/ 942 w 1674"/>
                  <a:gd name="T47" fmla="*/ 597 h 856"/>
                  <a:gd name="T48" fmla="*/ 898 w 1674"/>
                  <a:gd name="T49" fmla="*/ 635 h 856"/>
                  <a:gd name="T50" fmla="*/ 829 w 1674"/>
                  <a:gd name="T51" fmla="*/ 691 h 856"/>
                  <a:gd name="T52" fmla="*/ 766 w 1674"/>
                  <a:gd name="T53" fmla="*/ 743 h 856"/>
                  <a:gd name="T54" fmla="*/ 703 w 1674"/>
                  <a:gd name="T55" fmla="*/ 797 h 856"/>
                  <a:gd name="T56" fmla="*/ 687 w 1674"/>
                  <a:gd name="T57" fmla="*/ 803 h 856"/>
                  <a:gd name="T58" fmla="*/ 671 w 1674"/>
                  <a:gd name="T59" fmla="*/ 804 h 856"/>
                  <a:gd name="T60" fmla="*/ 610 w 1674"/>
                  <a:gd name="T61" fmla="*/ 792 h 856"/>
                  <a:gd name="T62" fmla="*/ 541 w 1674"/>
                  <a:gd name="T63" fmla="*/ 782 h 856"/>
                  <a:gd name="T64" fmla="*/ 508 w 1674"/>
                  <a:gd name="T65" fmla="*/ 776 h 856"/>
                  <a:gd name="T66" fmla="*/ 438 w 1674"/>
                  <a:gd name="T67" fmla="*/ 763 h 856"/>
                  <a:gd name="T68" fmla="*/ 350 w 1674"/>
                  <a:gd name="T69" fmla="*/ 748 h 856"/>
                  <a:gd name="T70" fmla="*/ 269 w 1674"/>
                  <a:gd name="T71" fmla="*/ 734 h 856"/>
                  <a:gd name="T72" fmla="*/ 176 w 1674"/>
                  <a:gd name="T73" fmla="*/ 717 h 856"/>
                  <a:gd name="T74" fmla="*/ 106 w 1674"/>
                  <a:gd name="T75" fmla="*/ 706 h 856"/>
                  <a:gd name="T76" fmla="*/ 41 w 1674"/>
                  <a:gd name="T77" fmla="*/ 694 h 856"/>
                  <a:gd name="T78" fmla="*/ 38 w 1674"/>
                  <a:gd name="T79" fmla="*/ 704 h 856"/>
                  <a:gd name="T80" fmla="*/ 39 w 1674"/>
                  <a:gd name="T81" fmla="*/ 715 h 856"/>
                  <a:gd name="T82" fmla="*/ 44 w 1674"/>
                  <a:gd name="T83" fmla="*/ 725 h 856"/>
                  <a:gd name="T84" fmla="*/ 42 w 1674"/>
                  <a:gd name="T85" fmla="*/ 725 h 856"/>
                  <a:gd name="T86" fmla="*/ 41 w 1674"/>
                  <a:gd name="T87" fmla="*/ 727 h 856"/>
                  <a:gd name="T88" fmla="*/ 41 w 1674"/>
                  <a:gd name="T89" fmla="*/ 728 h 856"/>
                  <a:gd name="T90" fmla="*/ 39 w 1674"/>
                  <a:gd name="T91" fmla="*/ 730 h 856"/>
                  <a:gd name="T92" fmla="*/ 32 w 1674"/>
                  <a:gd name="T93" fmla="*/ 727 h 856"/>
                  <a:gd name="T94" fmla="*/ 31 w 1674"/>
                  <a:gd name="T95" fmla="*/ 736 h 856"/>
                  <a:gd name="T96" fmla="*/ 31 w 1674"/>
                  <a:gd name="T97" fmla="*/ 751 h 856"/>
                  <a:gd name="T98" fmla="*/ 36 w 1674"/>
                  <a:gd name="T99" fmla="*/ 762 h 856"/>
                  <a:gd name="T100" fmla="*/ 23 w 1674"/>
                  <a:gd name="T101" fmla="*/ 770 h 856"/>
                  <a:gd name="T102" fmla="*/ 17 w 1674"/>
                  <a:gd name="T103" fmla="*/ 776 h 856"/>
                  <a:gd name="T104" fmla="*/ 16 w 1674"/>
                  <a:gd name="T105" fmla="*/ 786 h 856"/>
                  <a:gd name="T106" fmla="*/ 17 w 1674"/>
                  <a:gd name="T107" fmla="*/ 790 h 856"/>
                  <a:gd name="T108" fmla="*/ 10 w 1674"/>
                  <a:gd name="T109" fmla="*/ 805 h 856"/>
                  <a:gd name="T110" fmla="*/ 8 w 1674"/>
                  <a:gd name="T111" fmla="*/ 814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4" h="856">
                    <a:moveTo>
                      <a:pt x="8" y="814"/>
                    </a:moveTo>
                    <a:lnTo>
                      <a:pt x="0" y="856"/>
                    </a:lnTo>
                    <a:lnTo>
                      <a:pt x="1674" y="856"/>
                    </a:lnTo>
                    <a:lnTo>
                      <a:pt x="1674" y="0"/>
                    </a:lnTo>
                    <a:lnTo>
                      <a:pt x="1647" y="15"/>
                    </a:lnTo>
                    <a:lnTo>
                      <a:pt x="1633" y="27"/>
                    </a:lnTo>
                    <a:lnTo>
                      <a:pt x="1626" y="39"/>
                    </a:lnTo>
                    <a:lnTo>
                      <a:pt x="1609" y="82"/>
                    </a:lnTo>
                    <a:lnTo>
                      <a:pt x="1588" y="133"/>
                    </a:lnTo>
                    <a:lnTo>
                      <a:pt x="1569" y="181"/>
                    </a:lnTo>
                    <a:lnTo>
                      <a:pt x="1542" y="246"/>
                    </a:lnTo>
                    <a:lnTo>
                      <a:pt x="1529" y="256"/>
                    </a:lnTo>
                    <a:lnTo>
                      <a:pt x="1460" y="271"/>
                    </a:lnTo>
                    <a:lnTo>
                      <a:pt x="1381" y="288"/>
                    </a:lnTo>
                    <a:lnTo>
                      <a:pt x="1295" y="305"/>
                    </a:lnTo>
                    <a:lnTo>
                      <a:pt x="1211" y="323"/>
                    </a:lnTo>
                    <a:lnTo>
                      <a:pt x="1159" y="335"/>
                    </a:lnTo>
                    <a:lnTo>
                      <a:pt x="1107" y="344"/>
                    </a:lnTo>
                    <a:lnTo>
                      <a:pt x="1092" y="353"/>
                    </a:lnTo>
                    <a:lnTo>
                      <a:pt x="1077" y="367"/>
                    </a:lnTo>
                    <a:lnTo>
                      <a:pt x="1044" y="424"/>
                    </a:lnTo>
                    <a:lnTo>
                      <a:pt x="1017" y="470"/>
                    </a:lnTo>
                    <a:lnTo>
                      <a:pt x="981" y="534"/>
                    </a:lnTo>
                    <a:lnTo>
                      <a:pt x="942" y="597"/>
                    </a:lnTo>
                    <a:lnTo>
                      <a:pt x="898" y="635"/>
                    </a:lnTo>
                    <a:lnTo>
                      <a:pt x="829" y="691"/>
                    </a:lnTo>
                    <a:lnTo>
                      <a:pt x="766" y="743"/>
                    </a:lnTo>
                    <a:lnTo>
                      <a:pt x="703" y="797"/>
                    </a:lnTo>
                    <a:lnTo>
                      <a:pt x="687" y="803"/>
                    </a:lnTo>
                    <a:lnTo>
                      <a:pt x="671" y="804"/>
                    </a:lnTo>
                    <a:lnTo>
                      <a:pt x="610" y="792"/>
                    </a:lnTo>
                    <a:lnTo>
                      <a:pt x="541" y="782"/>
                    </a:lnTo>
                    <a:lnTo>
                      <a:pt x="508" y="776"/>
                    </a:lnTo>
                    <a:lnTo>
                      <a:pt x="438" y="763"/>
                    </a:lnTo>
                    <a:lnTo>
                      <a:pt x="350" y="748"/>
                    </a:lnTo>
                    <a:lnTo>
                      <a:pt x="269" y="734"/>
                    </a:lnTo>
                    <a:lnTo>
                      <a:pt x="176" y="717"/>
                    </a:lnTo>
                    <a:lnTo>
                      <a:pt x="106" y="706"/>
                    </a:lnTo>
                    <a:lnTo>
                      <a:pt x="41" y="694"/>
                    </a:lnTo>
                    <a:lnTo>
                      <a:pt x="38" y="704"/>
                    </a:lnTo>
                    <a:lnTo>
                      <a:pt x="39" y="715"/>
                    </a:lnTo>
                    <a:lnTo>
                      <a:pt x="44" y="725"/>
                    </a:lnTo>
                    <a:lnTo>
                      <a:pt x="42" y="725"/>
                    </a:lnTo>
                    <a:lnTo>
                      <a:pt x="41" y="727"/>
                    </a:lnTo>
                    <a:lnTo>
                      <a:pt x="41" y="728"/>
                    </a:lnTo>
                    <a:lnTo>
                      <a:pt x="39" y="730"/>
                    </a:lnTo>
                    <a:lnTo>
                      <a:pt x="32" y="727"/>
                    </a:lnTo>
                    <a:lnTo>
                      <a:pt x="31" y="736"/>
                    </a:lnTo>
                    <a:lnTo>
                      <a:pt x="31" y="751"/>
                    </a:lnTo>
                    <a:lnTo>
                      <a:pt x="36" y="762"/>
                    </a:lnTo>
                    <a:lnTo>
                      <a:pt x="23" y="770"/>
                    </a:lnTo>
                    <a:lnTo>
                      <a:pt x="17" y="776"/>
                    </a:lnTo>
                    <a:lnTo>
                      <a:pt x="16" y="786"/>
                    </a:lnTo>
                    <a:lnTo>
                      <a:pt x="17" y="790"/>
                    </a:lnTo>
                    <a:lnTo>
                      <a:pt x="10" y="805"/>
                    </a:lnTo>
                    <a:lnTo>
                      <a:pt x="8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F7906277-95EC-9E2F-0A7B-338DB0B8E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580" y="1843110"/>
                <a:ext cx="1941578" cy="2968843"/>
              </a:xfrm>
              <a:custGeom>
                <a:avLst/>
                <a:gdLst>
                  <a:gd name="T0" fmla="*/ 467 w 1633"/>
                  <a:gd name="T1" fmla="*/ 2469 h 2497"/>
                  <a:gd name="T2" fmla="*/ 662 w 1633"/>
                  <a:gd name="T3" fmla="*/ 2490 h 2497"/>
                  <a:gd name="T4" fmla="*/ 940 w 1633"/>
                  <a:gd name="T5" fmla="*/ 2227 h 2497"/>
                  <a:gd name="T6" fmla="*/ 1066 w 1633"/>
                  <a:gd name="T7" fmla="*/ 2037 h 2497"/>
                  <a:gd name="T8" fmla="*/ 1419 w 1633"/>
                  <a:gd name="T9" fmla="*/ 1964 h 2497"/>
                  <a:gd name="T10" fmla="*/ 1568 w 1633"/>
                  <a:gd name="T11" fmla="*/ 1775 h 2497"/>
                  <a:gd name="T12" fmla="*/ 1633 w 1633"/>
                  <a:gd name="T13" fmla="*/ 1420 h 2497"/>
                  <a:gd name="T14" fmla="*/ 1498 w 1633"/>
                  <a:gd name="T15" fmla="*/ 1260 h 2497"/>
                  <a:gd name="T16" fmla="*/ 1340 w 1633"/>
                  <a:gd name="T17" fmla="*/ 1088 h 2497"/>
                  <a:gd name="T18" fmla="*/ 1479 w 1633"/>
                  <a:gd name="T19" fmla="*/ 833 h 2497"/>
                  <a:gd name="T20" fmla="*/ 1504 w 1633"/>
                  <a:gd name="T21" fmla="*/ 85 h 2497"/>
                  <a:gd name="T22" fmla="*/ 1105 w 1633"/>
                  <a:gd name="T23" fmla="*/ 345 h 2497"/>
                  <a:gd name="T24" fmla="*/ 1028 w 1633"/>
                  <a:gd name="T25" fmla="*/ 344 h 2497"/>
                  <a:gd name="T26" fmla="*/ 861 w 1633"/>
                  <a:gd name="T27" fmla="*/ 306 h 2497"/>
                  <a:gd name="T28" fmla="*/ 732 w 1633"/>
                  <a:gd name="T29" fmla="*/ 201 h 2497"/>
                  <a:gd name="T30" fmla="*/ 708 w 1633"/>
                  <a:gd name="T31" fmla="*/ 206 h 2497"/>
                  <a:gd name="T32" fmla="*/ 662 w 1633"/>
                  <a:gd name="T33" fmla="*/ 206 h 2497"/>
                  <a:gd name="T34" fmla="*/ 624 w 1633"/>
                  <a:gd name="T35" fmla="*/ 143 h 2497"/>
                  <a:gd name="T36" fmla="*/ 601 w 1633"/>
                  <a:gd name="T37" fmla="*/ 110 h 2497"/>
                  <a:gd name="T38" fmla="*/ 587 w 1633"/>
                  <a:gd name="T39" fmla="*/ 92 h 2497"/>
                  <a:gd name="T40" fmla="*/ 575 w 1633"/>
                  <a:gd name="T41" fmla="*/ 82 h 2497"/>
                  <a:gd name="T42" fmla="*/ 487 w 1633"/>
                  <a:gd name="T43" fmla="*/ 44 h 2497"/>
                  <a:gd name="T44" fmla="*/ 435 w 1633"/>
                  <a:gd name="T45" fmla="*/ 69 h 2497"/>
                  <a:gd name="T46" fmla="*/ 381 w 1633"/>
                  <a:gd name="T47" fmla="*/ 98 h 2497"/>
                  <a:gd name="T48" fmla="*/ 360 w 1633"/>
                  <a:gd name="T49" fmla="*/ 124 h 2497"/>
                  <a:gd name="T50" fmla="*/ 363 w 1633"/>
                  <a:gd name="T51" fmla="*/ 143 h 2497"/>
                  <a:gd name="T52" fmla="*/ 368 w 1633"/>
                  <a:gd name="T53" fmla="*/ 178 h 2497"/>
                  <a:gd name="T54" fmla="*/ 362 w 1633"/>
                  <a:gd name="T55" fmla="*/ 195 h 2497"/>
                  <a:gd name="T56" fmla="*/ 361 w 1633"/>
                  <a:gd name="T57" fmla="*/ 203 h 2497"/>
                  <a:gd name="T58" fmla="*/ 367 w 1633"/>
                  <a:gd name="T59" fmla="*/ 226 h 2497"/>
                  <a:gd name="T60" fmla="*/ 363 w 1633"/>
                  <a:gd name="T61" fmla="*/ 241 h 2497"/>
                  <a:gd name="T62" fmla="*/ 360 w 1633"/>
                  <a:gd name="T63" fmla="*/ 253 h 2497"/>
                  <a:gd name="T64" fmla="*/ 359 w 1633"/>
                  <a:gd name="T65" fmla="*/ 263 h 2497"/>
                  <a:gd name="T66" fmla="*/ 360 w 1633"/>
                  <a:gd name="T67" fmla="*/ 278 h 2497"/>
                  <a:gd name="T68" fmla="*/ 357 w 1633"/>
                  <a:gd name="T69" fmla="*/ 294 h 2497"/>
                  <a:gd name="T70" fmla="*/ 360 w 1633"/>
                  <a:gd name="T71" fmla="*/ 305 h 2497"/>
                  <a:gd name="T72" fmla="*/ 363 w 1633"/>
                  <a:gd name="T73" fmla="*/ 349 h 2497"/>
                  <a:gd name="T74" fmla="*/ 364 w 1633"/>
                  <a:gd name="T75" fmla="*/ 393 h 2497"/>
                  <a:gd name="T76" fmla="*/ 360 w 1633"/>
                  <a:gd name="T77" fmla="*/ 434 h 2497"/>
                  <a:gd name="T78" fmla="*/ 353 w 1633"/>
                  <a:gd name="T79" fmla="*/ 464 h 2497"/>
                  <a:gd name="T80" fmla="*/ 352 w 1633"/>
                  <a:gd name="T81" fmla="*/ 506 h 2497"/>
                  <a:gd name="T82" fmla="*/ 347 w 1633"/>
                  <a:gd name="T83" fmla="*/ 583 h 2497"/>
                  <a:gd name="T84" fmla="*/ 349 w 1633"/>
                  <a:gd name="T85" fmla="*/ 614 h 2497"/>
                  <a:gd name="T86" fmla="*/ 348 w 1633"/>
                  <a:gd name="T87" fmla="*/ 688 h 2497"/>
                  <a:gd name="T88" fmla="*/ 313 w 1633"/>
                  <a:gd name="T89" fmla="*/ 817 h 2497"/>
                  <a:gd name="T90" fmla="*/ 300 w 1633"/>
                  <a:gd name="T91" fmla="*/ 962 h 2497"/>
                  <a:gd name="T92" fmla="*/ 280 w 1633"/>
                  <a:gd name="T93" fmla="*/ 1037 h 2497"/>
                  <a:gd name="T94" fmla="*/ 272 w 1633"/>
                  <a:gd name="T95" fmla="*/ 1118 h 2497"/>
                  <a:gd name="T96" fmla="*/ 262 w 1633"/>
                  <a:gd name="T97" fmla="*/ 1242 h 2497"/>
                  <a:gd name="T98" fmla="*/ 228 w 1633"/>
                  <a:gd name="T99" fmla="*/ 1321 h 2497"/>
                  <a:gd name="T100" fmla="*/ 214 w 1633"/>
                  <a:gd name="T101" fmla="*/ 1389 h 2497"/>
                  <a:gd name="T102" fmla="*/ 189 w 1633"/>
                  <a:gd name="T103" fmla="*/ 1437 h 2497"/>
                  <a:gd name="T104" fmla="*/ 112 w 1633"/>
                  <a:gd name="T105" fmla="*/ 1652 h 2497"/>
                  <a:gd name="T106" fmla="*/ 125 w 1633"/>
                  <a:gd name="T107" fmla="*/ 1708 h 2497"/>
                  <a:gd name="T108" fmla="*/ 102 w 1633"/>
                  <a:gd name="T109" fmla="*/ 1778 h 2497"/>
                  <a:gd name="T110" fmla="*/ 80 w 1633"/>
                  <a:gd name="T111" fmla="*/ 1922 h 2497"/>
                  <a:gd name="T112" fmla="*/ 66 w 1633"/>
                  <a:gd name="T113" fmla="*/ 1976 h 2497"/>
                  <a:gd name="T114" fmla="*/ 26 w 1633"/>
                  <a:gd name="T115" fmla="*/ 2145 h 2497"/>
                  <a:gd name="T116" fmla="*/ 3 w 1633"/>
                  <a:gd name="T117" fmla="*/ 2246 h 2497"/>
                  <a:gd name="T118" fmla="*/ 28 w 1633"/>
                  <a:gd name="T119" fmla="*/ 2263 h 2497"/>
                  <a:gd name="T120" fmla="*/ 0 w 1633"/>
                  <a:gd name="T121" fmla="*/ 2387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33" h="2497">
                    <a:moveTo>
                      <a:pt x="135" y="2410"/>
                    </a:moveTo>
                    <a:lnTo>
                      <a:pt x="228" y="2427"/>
                    </a:lnTo>
                    <a:lnTo>
                      <a:pt x="309" y="2441"/>
                    </a:lnTo>
                    <a:lnTo>
                      <a:pt x="397" y="2456"/>
                    </a:lnTo>
                    <a:lnTo>
                      <a:pt x="467" y="2469"/>
                    </a:lnTo>
                    <a:lnTo>
                      <a:pt x="500" y="2475"/>
                    </a:lnTo>
                    <a:lnTo>
                      <a:pt x="569" y="2485"/>
                    </a:lnTo>
                    <a:lnTo>
                      <a:pt x="630" y="2497"/>
                    </a:lnTo>
                    <a:lnTo>
                      <a:pt x="646" y="2496"/>
                    </a:lnTo>
                    <a:lnTo>
                      <a:pt x="662" y="2490"/>
                    </a:lnTo>
                    <a:lnTo>
                      <a:pt x="725" y="2436"/>
                    </a:lnTo>
                    <a:lnTo>
                      <a:pt x="788" y="2384"/>
                    </a:lnTo>
                    <a:lnTo>
                      <a:pt x="857" y="2328"/>
                    </a:lnTo>
                    <a:lnTo>
                      <a:pt x="901" y="2290"/>
                    </a:lnTo>
                    <a:lnTo>
                      <a:pt x="940" y="2227"/>
                    </a:lnTo>
                    <a:lnTo>
                      <a:pt x="976" y="2163"/>
                    </a:lnTo>
                    <a:lnTo>
                      <a:pt x="1003" y="2117"/>
                    </a:lnTo>
                    <a:lnTo>
                      <a:pt x="1036" y="2060"/>
                    </a:lnTo>
                    <a:lnTo>
                      <a:pt x="1051" y="2046"/>
                    </a:lnTo>
                    <a:lnTo>
                      <a:pt x="1066" y="2037"/>
                    </a:lnTo>
                    <a:lnTo>
                      <a:pt x="1118" y="2028"/>
                    </a:lnTo>
                    <a:lnTo>
                      <a:pt x="1170" y="2016"/>
                    </a:lnTo>
                    <a:lnTo>
                      <a:pt x="1254" y="1998"/>
                    </a:lnTo>
                    <a:lnTo>
                      <a:pt x="1340" y="1981"/>
                    </a:lnTo>
                    <a:lnTo>
                      <a:pt x="1419" y="1964"/>
                    </a:lnTo>
                    <a:lnTo>
                      <a:pt x="1488" y="1949"/>
                    </a:lnTo>
                    <a:lnTo>
                      <a:pt x="1501" y="1939"/>
                    </a:lnTo>
                    <a:lnTo>
                      <a:pt x="1528" y="1874"/>
                    </a:lnTo>
                    <a:lnTo>
                      <a:pt x="1547" y="1826"/>
                    </a:lnTo>
                    <a:lnTo>
                      <a:pt x="1568" y="1775"/>
                    </a:lnTo>
                    <a:lnTo>
                      <a:pt x="1585" y="1732"/>
                    </a:lnTo>
                    <a:lnTo>
                      <a:pt x="1592" y="1720"/>
                    </a:lnTo>
                    <a:lnTo>
                      <a:pt x="1606" y="1708"/>
                    </a:lnTo>
                    <a:lnTo>
                      <a:pt x="1633" y="1693"/>
                    </a:lnTo>
                    <a:lnTo>
                      <a:pt x="1633" y="1420"/>
                    </a:lnTo>
                    <a:lnTo>
                      <a:pt x="1631" y="1417"/>
                    </a:lnTo>
                    <a:lnTo>
                      <a:pt x="1565" y="1341"/>
                    </a:lnTo>
                    <a:lnTo>
                      <a:pt x="1502" y="1265"/>
                    </a:lnTo>
                    <a:lnTo>
                      <a:pt x="1500" y="1262"/>
                    </a:lnTo>
                    <a:lnTo>
                      <a:pt x="1498" y="1260"/>
                    </a:lnTo>
                    <a:lnTo>
                      <a:pt x="1496" y="1258"/>
                    </a:lnTo>
                    <a:lnTo>
                      <a:pt x="1494" y="1255"/>
                    </a:lnTo>
                    <a:lnTo>
                      <a:pt x="1418" y="1171"/>
                    </a:lnTo>
                    <a:lnTo>
                      <a:pt x="1341" y="1089"/>
                    </a:lnTo>
                    <a:lnTo>
                      <a:pt x="1340" y="1088"/>
                    </a:lnTo>
                    <a:lnTo>
                      <a:pt x="1264" y="1005"/>
                    </a:lnTo>
                    <a:lnTo>
                      <a:pt x="1187" y="921"/>
                    </a:lnTo>
                    <a:lnTo>
                      <a:pt x="1209" y="914"/>
                    </a:lnTo>
                    <a:lnTo>
                      <a:pt x="1334" y="876"/>
                    </a:lnTo>
                    <a:lnTo>
                      <a:pt x="1479" y="833"/>
                    </a:lnTo>
                    <a:lnTo>
                      <a:pt x="1625" y="790"/>
                    </a:lnTo>
                    <a:lnTo>
                      <a:pt x="1633" y="786"/>
                    </a:lnTo>
                    <a:lnTo>
                      <a:pt x="1633" y="0"/>
                    </a:lnTo>
                    <a:lnTo>
                      <a:pt x="1557" y="49"/>
                    </a:lnTo>
                    <a:lnTo>
                      <a:pt x="1504" y="85"/>
                    </a:lnTo>
                    <a:lnTo>
                      <a:pt x="1456" y="115"/>
                    </a:lnTo>
                    <a:lnTo>
                      <a:pt x="1355" y="179"/>
                    </a:lnTo>
                    <a:lnTo>
                      <a:pt x="1290" y="222"/>
                    </a:lnTo>
                    <a:lnTo>
                      <a:pt x="1198" y="281"/>
                    </a:lnTo>
                    <a:lnTo>
                      <a:pt x="1105" y="345"/>
                    </a:lnTo>
                    <a:lnTo>
                      <a:pt x="1097" y="349"/>
                    </a:lnTo>
                    <a:lnTo>
                      <a:pt x="1087" y="347"/>
                    </a:lnTo>
                    <a:lnTo>
                      <a:pt x="1051" y="339"/>
                    </a:lnTo>
                    <a:lnTo>
                      <a:pt x="1037" y="338"/>
                    </a:lnTo>
                    <a:lnTo>
                      <a:pt x="1028" y="344"/>
                    </a:lnTo>
                    <a:lnTo>
                      <a:pt x="1005" y="327"/>
                    </a:lnTo>
                    <a:lnTo>
                      <a:pt x="925" y="317"/>
                    </a:lnTo>
                    <a:lnTo>
                      <a:pt x="904" y="315"/>
                    </a:lnTo>
                    <a:lnTo>
                      <a:pt x="894" y="310"/>
                    </a:lnTo>
                    <a:lnTo>
                      <a:pt x="861" y="306"/>
                    </a:lnTo>
                    <a:lnTo>
                      <a:pt x="850" y="302"/>
                    </a:lnTo>
                    <a:lnTo>
                      <a:pt x="840" y="297"/>
                    </a:lnTo>
                    <a:lnTo>
                      <a:pt x="789" y="248"/>
                    </a:lnTo>
                    <a:lnTo>
                      <a:pt x="750" y="222"/>
                    </a:lnTo>
                    <a:lnTo>
                      <a:pt x="732" y="201"/>
                    </a:lnTo>
                    <a:lnTo>
                      <a:pt x="725" y="199"/>
                    </a:lnTo>
                    <a:lnTo>
                      <a:pt x="721" y="200"/>
                    </a:lnTo>
                    <a:lnTo>
                      <a:pt x="715" y="206"/>
                    </a:lnTo>
                    <a:lnTo>
                      <a:pt x="713" y="207"/>
                    </a:lnTo>
                    <a:lnTo>
                      <a:pt x="708" y="206"/>
                    </a:lnTo>
                    <a:lnTo>
                      <a:pt x="702" y="203"/>
                    </a:lnTo>
                    <a:lnTo>
                      <a:pt x="699" y="203"/>
                    </a:lnTo>
                    <a:lnTo>
                      <a:pt x="677" y="206"/>
                    </a:lnTo>
                    <a:lnTo>
                      <a:pt x="669" y="206"/>
                    </a:lnTo>
                    <a:lnTo>
                      <a:pt x="662" y="206"/>
                    </a:lnTo>
                    <a:lnTo>
                      <a:pt x="659" y="205"/>
                    </a:lnTo>
                    <a:lnTo>
                      <a:pt x="659" y="202"/>
                    </a:lnTo>
                    <a:lnTo>
                      <a:pt x="656" y="194"/>
                    </a:lnTo>
                    <a:lnTo>
                      <a:pt x="630" y="153"/>
                    </a:lnTo>
                    <a:lnTo>
                      <a:pt x="624" y="143"/>
                    </a:lnTo>
                    <a:lnTo>
                      <a:pt x="623" y="129"/>
                    </a:lnTo>
                    <a:lnTo>
                      <a:pt x="625" y="117"/>
                    </a:lnTo>
                    <a:lnTo>
                      <a:pt x="622" y="109"/>
                    </a:lnTo>
                    <a:lnTo>
                      <a:pt x="609" y="107"/>
                    </a:lnTo>
                    <a:lnTo>
                      <a:pt x="601" y="110"/>
                    </a:lnTo>
                    <a:lnTo>
                      <a:pt x="594" y="107"/>
                    </a:lnTo>
                    <a:lnTo>
                      <a:pt x="588" y="103"/>
                    </a:lnTo>
                    <a:lnTo>
                      <a:pt x="583" y="96"/>
                    </a:lnTo>
                    <a:lnTo>
                      <a:pt x="585" y="96"/>
                    </a:lnTo>
                    <a:lnTo>
                      <a:pt x="587" y="92"/>
                    </a:lnTo>
                    <a:lnTo>
                      <a:pt x="588" y="88"/>
                    </a:lnTo>
                    <a:lnTo>
                      <a:pt x="587" y="84"/>
                    </a:lnTo>
                    <a:lnTo>
                      <a:pt x="584" y="83"/>
                    </a:lnTo>
                    <a:lnTo>
                      <a:pt x="577" y="83"/>
                    </a:lnTo>
                    <a:lnTo>
                      <a:pt x="575" y="82"/>
                    </a:lnTo>
                    <a:lnTo>
                      <a:pt x="564" y="71"/>
                    </a:lnTo>
                    <a:lnTo>
                      <a:pt x="559" y="68"/>
                    </a:lnTo>
                    <a:lnTo>
                      <a:pt x="495" y="54"/>
                    </a:lnTo>
                    <a:lnTo>
                      <a:pt x="490" y="47"/>
                    </a:lnTo>
                    <a:lnTo>
                      <a:pt x="487" y="44"/>
                    </a:lnTo>
                    <a:lnTo>
                      <a:pt x="484" y="43"/>
                    </a:lnTo>
                    <a:lnTo>
                      <a:pt x="480" y="44"/>
                    </a:lnTo>
                    <a:lnTo>
                      <a:pt x="477" y="47"/>
                    </a:lnTo>
                    <a:lnTo>
                      <a:pt x="467" y="49"/>
                    </a:lnTo>
                    <a:lnTo>
                      <a:pt x="435" y="69"/>
                    </a:lnTo>
                    <a:lnTo>
                      <a:pt x="415" y="88"/>
                    </a:lnTo>
                    <a:lnTo>
                      <a:pt x="408" y="90"/>
                    </a:lnTo>
                    <a:lnTo>
                      <a:pt x="405" y="91"/>
                    </a:lnTo>
                    <a:lnTo>
                      <a:pt x="391" y="90"/>
                    </a:lnTo>
                    <a:lnTo>
                      <a:pt x="381" y="98"/>
                    </a:lnTo>
                    <a:lnTo>
                      <a:pt x="371" y="110"/>
                    </a:lnTo>
                    <a:lnTo>
                      <a:pt x="366" y="116"/>
                    </a:lnTo>
                    <a:lnTo>
                      <a:pt x="362" y="116"/>
                    </a:lnTo>
                    <a:lnTo>
                      <a:pt x="360" y="118"/>
                    </a:lnTo>
                    <a:lnTo>
                      <a:pt x="360" y="124"/>
                    </a:lnTo>
                    <a:lnTo>
                      <a:pt x="362" y="130"/>
                    </a:lnTo>
                    <a:lnTo>
                      <a:pt x="368" y="133"/>
                    </a:lnTo>
                    <a:lnTo>
                      <a:pt x="368" y="137"/>
                    </a:lnTo>
                    <a:lnTo>
                      <a:pt x="363" y="137"/>
                    </a:lnTo>
                    <a:lnTo>
                      <a:pt x="363" y="143"/>
                    </a:lnTo>
                    <a:lnTo>
                      <a:pt x="367" y="148"/>
                    </a:lnTo>
                    <a:lnTo>
                      <a:pt x="369" y="167"/>
                    </a:lnTo>
                    <a:lnTo>
                      <a:pt x="373" y="175"/>
                    </a:lnTo>
                    <a:lnTo>
                      <a:pt x="369" y="179"/>
                    </a:lnTo>
                    <a:lnTo>
                      <a:pt x="368" y="178"/>
                    </a:lnTo>
                    <a:lnTo>
                      <a:pt x="368" y="175"/>
                    </a:lnTo>
                    <a:lnTo>
                      <a:pt x="366" y="178"/>
                    </a:lnTo>
                    <a:lnTo>
                      <a:pt x="363" y="185"/>
                    </a:lnTo>
                    <a:lnTo>
                      <a:pt x="360" y="180"/>
                    </a:lnTo>
                    <a:lnTo>
                      <a:pt x="362" y="195"/>
                    </a:lnTo>
                    <a:lnTo>
                      <a:pt x="363" y="200"/>
                    </a:lnTo>
                    <a:lnTo>
                      <a:pt x="356" y="200"/>
                    </a:lnTo>
                    <a:lnTo>
                      <a:pt x="356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6" y="210"/>
                    </a:lnTo>
                    <a:lnTo>
                      <a:pt x="367" y="213"/>
                    </a:lnTo>
                    <a:lnTo>
                      <a:pt x="373" y="220"/>
                    </a:lnTo>
                    <a:lnTo>
                      <a:pt x="373" y="225"/>
                    </a:lnTo>
                    <a:lnTo>
                      <a:pt x="367" y="226"/>
                    </a:lnTo>
                    <a:lnTo>
                      <a:pt x="363" y="228"/>
                    </a:lnTo>
                    <a:lnTo>
                      <a:pt x="361" y="234"/>
                    </a:lnTo>
                    <a:lnTo>
                      <a:pt x="360" y="239"/>
                    </a:lnTo>
                    <a:lnTo>
                      <a:pt x="362" y="240"/>
                    </a:lnTo>
                    <a:lnTo>
                      <a:pt x="363" y="241"/>
                    </a:lnTo>
                    <a:lnTo>
                      <a:pt x="364" y="242"/>
                    </a:lnTo>
                    <a:lnTo>
                      <a:pt x="368" y="243"/>
                    </a:lnTo>
                    <a:lnTo>
                      <a:pt x="368" y="248"/>
                    </a:lnTo>
                    <a:lnTo>
                      <a:pt x="363" y="250"/>
                    </a:lnTo>
                    <a:lnTo>
                      <a:pt x="360" y="253"/>
                    </a:lnTo>
                    <a:lnTo>
                      <a:pt x="363" y="256"/>
                    </a:lnTo>
                    <a:lnTo>
                      <a:pt x="356" y="262"/>
                    </a:lnTo>
                    <a:lnTo>
                      <a:pt x="356" y="263"/>
                    </a:lnTo>
                    <a:lnTo>
                      <a:pt x="357" y="263"/>
                    </a:lnTo>
                    <a:lnTo>
                      <a:pt x="359" y="263"/>
                    </a:lnTo>
                    <a:lnTo>
                      <a:pt x="360" y="267"/>
                    </a:lnTo>
                    <a:lnTo>
                      <a:pt x="356" y="267"/>
                    </a:lnTo>
                    <a:lnTo>
                      <a:pt x="356" y="271"/>
                    </a:lnTo>
                    <a:lnTo>
                      <a:pt x="359" y="275"/>
                    </a:lnTo>
                    <a:lnTo>
                      <a:pt x="360" y="278"/>
                    </a:lnTo>
                    <a:lnTo>
                      <a:pt x="356" y="281"/>
                    </a:lnTo>
                    <a:lnTo>
                      <a:pt x="352" y="282"/>
                    </a:lnTo>
                    <a:lnTo>
                      <a:pt x="355" y="288"/>
                    </a:lnTo>
                    <a:lnTo>
                      <a:pt x="356" y="291"/>
                    </a:lnTo>
                    <a:lnTo>
                      <a:pt x="357" y="294"/>
                    </a:lnTo>
                    <a:lnTo>
                      <a:pt x="361" y="298"/>
                    </a:lnTo>
                    <a:lnTo>
                      <a:pt x="362" y="304"/>
                    </a:lnTo>
                    <a:lnTo>
                      <a:pt x="363" y="311"/>
                    </a:lnTo>
                    <a:lnTo>
                      <a:pt x="360" y="311"/>
                    </a:lnTo>
                    <a:lnTo>
                      <a:pt x="360" y="305"/>
                    </a:lnTo>
                    <a:lnTo>
                      <a:pt x="356" y="305"/>
                    </a:lnTo>
                    <a:lnTo>
                      <a:pt x="356" y="311"/>
                    </a:lnTo>
                    <a:lnTo>
                      <a:pt x="359" y="317"/>
                    </a:lnTo>
                    <a:lnTo>
                      <a:pt x="357" y="338"/>
                    </a:lnTo>
                    <a:lnTo>
                      <a:pt x="363" y="349"/>
                    </a:lnTo>
                    <a:lnTo>
                      <a:pt x="361" y="357"/>
                    </a:lnTo>
                    <a:lnTo>
                      <a:pt x="361" y="370"/>
                    </a:lnTo>
                    <a:lnTo>
                      <a:pt x="363" y="382"/>
                    </a:lnTo>
                    <a:lnTo>
                      <a:pt x="368" y="392"/>
                    </a:lnTo>
                    <a:lnTo>
                      <a:pt x="364" y="393"/>
                    </a:lnTo>
                    <a:lnTo>
                      <a:pt x="362" y="395"/>
                    </a:lnTo>
                    <a:lnTo>
                      <a:pt x="361" y="398"/>
                    </a:lnTo>
                    <a:lnTo>
                      <a:pt x="360" y="401"/>
                    </a:lnTo>
                    <a:lnTo>
                      <a:pt x="368" y="401"/>
                    </a:lnTo>
                    <a:lnTo>
                      <a:pt x="360" y="434"/>
                    </a:lnTo>
                    <a:lnTo>
                      <a:pt x="357" y="446"/>
                    </a:lnTo>
                    <a:lnTo>
                      <a:pt x="360" y="454"/>
                    </a:lnTo>
                    <a:lnTo>
                      <a:pt x="360" y="459"/>
                    </a:lnTo>
                    <a:lnTo>
                      <a:pt x="355" y="461"/>
                    </a:lnTo>
                    <a:lnTo>
                      <a:pt x="353" y="464"/>
                    </a:lnTo>
                    <a:lnTo>
                      <a:pt x="353" y="468"/>
                    </a:lnTo>
                    <a:lnTo>
                      <a:pt x="356" y="473"/>
                    </a:lnTo>
                    <a:lnTo>
                      <a:pt x="346" y="489"/>
                    </a:lnTo>
                    <a:lnTo>
                      <a:pt x="346" y="498"/>
                    </a:lnTo>
                    <a:lnTo>
                      <a:pt x="352" y="506"/>
                    </a:lnTo>
                    <a:lnTo>
                      <a:pt x="341" y="515"/>
                    </a:lnTo>
                    <a:lnTo>
                      <a:pt x="339" y="526"/>
                    </a:lnTo>
                    <a:lnTo>
                      <a:pt x="340" y="559"/>
                    </a:lnTo>
                    <a:lnTo>
                      <a:pt x="346" y="576"/>
                    </a:lnTo>
                    <a:lnTo>
                      <a:pt x="347" y="583"/>
                    </a:lnTo>
                    <a:lnTo>
                      <a:pt x="348" y="593"/>
                    </a:lnTo>
                    <a:lnTo>
                      <a:pt x="349" y="598"/>
                    </a:lnTo>
                    <a:lnTo>
                      <a:pt x="353" y="606"/>
                    </a:lnTo>
                    <a:lnTo>
                      <a:pt x="352" y="612"/>
                    </a:lnTo>
                    <a:lnTo>
                      <a:pt x="349" y="614"/>
                    </a:lnTo>
                    <a:lnTo>
                      <a:pt x="345" y="615"/>
                    </a:lnTo>
                    <a:lnTo>
                      <a:pt x="341" y="618"/>
                    </a:lnTo>
                    <a:lnTo>
                      <a:pt x="340" y="624"/>
                    </a:lnTo>
                    <a:lnTo>
                      <a:pt x="354" y="680"/>
                    </a:lnTo>
                    <a:lnTo>
                      <a:pt x="348" y="688"/>
                    </a:lnTo>
                    <a:lnTo>
                      <a:pt x="348" y="693"/>
                    </a:lnTo>
                    <a:lnTo>
                      <a:pt x="360" y="731"/>
                    </a:lnTo>
                    <a:lnTo>
                      <a:pt x="341" y="751"/>
                    </a:lnTo>
                    <a:lnTo>
                      <a:pt x="327" y="786"/>
                    </a:lnTo>
                    <a:lnTo>
                      <a:pt x="313" y="817"/>
                    </a:lnTo>
                    <a:lnTo>
                      <a:pt x="304" y="867"/>
                    </a:lnTo>
                    <a:lnTo>
                      <a:pt x="300" y="918"/>
                    </a:lnTo>
                    <a:lnTo>
                      <a:pt x="300" y="920"/>
                    </a:lnTo>
                    <a:lnTo>
                      <a:pt x="300" y="921"/>
                    </a:lnTo>
                    <a:lnTo>
                      <a:pt x="300" y="962"/>
                    </a:lnTo>
                    <a:lnTo>
                      <a:pt x="300" y="968"/>
                    </a:lnTo>
                    <a:lnTo>
                      <a:pt x="298" y="984"/>
                    </a:lnTo>
                    <a:lnTo>
                      <a:pt x="286" y="1011"/>
                    </a:lnTo>
                    <a:lnTo>
                      <a:pt x="276" y="1031"/>
                    </a:lnTo>
                    <a:lnTo>
                      <a:pt x="280" y="1037"/>
                    </a:lnTo>
                    <a:lnTo>
                      <a:pt x="279" y="1051"/>
                    </a:lnTo>
                    <a:lnTo>
                      <a:pt x="271" y="1066"/>
                    </a:lnTo>
                    <a:lnTo>
                      <a:pt x="264" y="1082"/>
                    </a:lnTo>
                    <a:lnTo>
                      <a:pt x="267" y="1102"/>
                    </a:lnTo>
                    <a:lnTo>
                      <a:pt x="272" y="1118"/>
                    </a:lnTo>
                    <a:lnTo>
                      <a:pt x="278" y="1132"/>
                    </a:lnTo>
                    <a:lnTo>
                      <a:pt x="287" y="1150"/>
                    </a:lnTo>
                    <a:lnTo>
                      <a:pt x="292" y="1169"/>
                    </a:lnTo>
                    <a:lnTo>
                      <a:pt x="288" y="1187"/>
                    </a:lnTo>
                    <a:lnTo>
                      <a:pt x="262" y="1242"/>
                    </a:lnTo>
                    <a:lnTo>
                      <a:pt x="257" y="1264"/>
                    </a:lnTo>
                    <a:lnTo>
                      <a:pt x="257" y="1286"/>
                    </a:lnTo>
                    <a:lnTo>
                      <a:pt x="250" y="1299"/>
                    </a:lnTo>
                    <a:lnTo>
                      <a:pt x="235" y="1314"/>
                    </a:lnTo>
                    <a:lnTo>
                      <a:pt x="228" y="1321"/>
                    </a:lnTo>
                    <a:lnTo>
                      <a:pt x="219" y="1336"/>
                    </a:lnTo>
                    <a:lnTo>
                      <a:pt x="218" y="1352"/>
                    </a:lnTo>
                    <a:lnTo>
                      <a:pt x="218" y="1367"/>
                    </a:lnTo>
                    <a:lnTo>
                      <a:pt x="216" y="1383"/>
                    </a:lnTo>
                    <a:lnTo>
                      <a:pt x="214" y="1389"/>
                    </a:lnTo>
                    <a:lnTo>
                      <a:pt x="203" y="1398"/>
                    </a:lnTo>
                    <a:lnTo>
                      <a:pt x="198" y="1403"/>
                    </a:lnTo>
                    <a:lnTo>
                      <a:pt x="195" y="1412"/>
                    </a:lnTo>
                    <a:lnTo>
                      <a:pt x="193" y="1419"/>
                    </a:lnTo>
                    <a:lnTo>
                      <a:pt x="189" y="1437"/>
                    </a:lnTo>
                    <a:lnTo>
                      <a:pt x="186" y="1453"/>
                    </a:lnTo>
                    <a:lnTo>
                      <a:pt x="152" y="1524"/>
                    </a:lnTo>
                    <a:lnTo>
                      <a:pt x="126" y="1608"/>
                    </a:lnTo>
                    <a:lnTo>
                      <a:pt x="122" y="1624"/>
                    </a:lnTo>
                    <a:lnTo>
                      <a:pt x="112" y="1652"/>
                    </a:lnTo>
                    <a:lnTo>
                      <a:pt x="112" y="1667"/>
                    </a:lnTo>
                    <a:lnTo>
                      <a:pt x="115" y="1675"/>
                    </a:lnTo>
                    <a:lnTo>
                      <a:pt x="124" y="1689"/>
                    </a:lnTo>
                    <a:lnTo>
                      <a:pt x="126" y="1699"/>
                    </a:lnTo>
                    <a:lnTo>
                      <a:pt x="125" y="1708"/>
                    </a:lnTo>
                    <a:lnTo>
                      <a:pt x="121" y="1716"/>
                    </a:lnTo>
                    <a:lnTo>
                      <a:pt x="117" y="1722"/>
                    </a:lnTo>
                    <a:lnTo>
                      <a:pt x="113" y="1732"/>
                    </a:lnTo>
                    <a:lnTo>
                      <a:pt x="107" y="1767"/>
                    </a:lnTo>
                    <a:lnTo>
                      <a:pt x="102" y="1778"/>
                    </a:lnTo>
                    <a:lnTo>
                      <a:pt x="102" y="1798"/>
                    </a:lnTo>
                    <a:lnTo>
                      <a:pt x="115" y="1839"/>
                    </a:lnTo>
                    <a:lnTo>
                      <a:pt x="115" y="1863"/>
                    </a:lnTo>
                    <a:lnTo>
                      <a:pt x="105" y="1885"/>
                    </a:lnTo>
                    <a:lnTo>
                      <a:pt x="80" y="1922"/>
                    </a:lnTo>
                    <a:lnTo>
                      <a:pt x="74" y="1949"/>
                    </a:lnTo>
                    <a:lnTo>
                      <a:pt x="73" y="1957"/>
                    </a:lnTo>
                    <a:lnTo>
                      <a:pt x="72" y="1964"/>
                    </a:lnTo>
                    <a:lnTo>
                      <a:pt x="69" y="1969"/>
                    </a:lnTo>
                    <a:lnTo>
                      <a:pt x="66" y="1976"/>
                    </a:lnTo>
                    <a:lnTo>
                      <a:pt x="62" y="1998"/>
                    </a:lnTo>
                    <a:lnTo>
                      <a:pt x="62" y="2039"/>
                    </a:lnTo>
                    <a:lnTo>
                      <a:pt x="58" y="2053"/>
                    </a:lnTo>
                    <a:lnTo>
                      <a:pt x="31" y="2128"/>
                    </a:lnTo>
                    <a:lnTo>
                      <a:pt x="26" y="2145"/>
                    </a:lnTo>
                    <a:lnTo>
                      <a:pt x="23" y="2183"/>
                    </a:lnTo>
                    <a:lnTo>
                      <a:pt x="18" y="2201"/>
                    </a:lnTo>
                    <a:lnTo>
                      <a:pt x="10" y="2212"/>
                    </a:lnTo>
                    <a:lnTo>
                      <a:pt x="5" y="2228"/>
                    </a:lnTo>
                    <a:lnTo>
                      <a:pt x="3" y="2246"/>
                    </a:lnTo>
                    <a:lnTo>
                      <a:pt x="7" y="2246"/>
                    </a:lnTo>
                    <a:lnTo>
                      <a:pt x="7" y="2249"/>
                    </a:lnTo>
                    <a:lnTo>
                      <a:pt x="8" y="2251"/>
                    </a:lnTo>
                    <a:lnTo>
                      <a:pt x="16" y="2251"/>
                    </a:lnTo>
                    <a:lnTo>
                      <a:pt x="28" y="2263"/>
                    </a:lnTo>
                    <a:lnTo>
                      <a:pt x="28" y="2274"/>
                    </a:lnTo>
                    <a:lnTo>
                      <a:pt x="16" y="2301"/>
                    </a:lnTo>
                    <a:lnTo>
                      <a:pt x="11" y="2319"/>
                    </a:lnTo>
                    <a:lnTo>
                      <a:pt x="8" y="2381"/>
                    </a:lnTo>
                    <a:lnTo>
                      <a:pt x="0" y="2387"/>
                    </a:lnTo>
                    <a:lnTo>
                      <a:pt x="65" y="2399"/>
                    </a:lnTo>
                    <a:lnTo>
                      <a:pt x="135" y="24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8">
                <a:extLst>
                  <a:ext uri="{FF2B5EF4-FFF2-40B4-BE49-F238E27FC236}">
                    <a16:creationId xmlns:a16="http://schemas.microsoft.com/office/drawing/2014/main" id="{C1CF666A-305F-7CB3-EEC8-AC205EE6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3084388"/>
                <a:ext cx="2061663" cy="1789391"/>
              </a:xfrm>
              <a:custGeom>
                <a:avLst/>
                <a:gdLst>
                  <a:gd name="T0" fmla="*/ 1645 w 1734"/>
                  <a:gd name="T1" fmla="*/ 902 h 1505"/>
                  <a:gd name="T2" fmla="*/ 1526 w 1734"/>
                  <a:gd name="T3" fmla="*/ 628 h 1505"/>
                  <a:gd name="T4" fmla="*/ 1510 w 1734"/>
                  <a:gd name="T5" fmla="*/ 539 h 1505"/>
                  <a:gd name="T6" fmla="*/ 1358 w 1734"/>
                  <a:gd name="T7" fmla="*/ 70 h 1505"/>
                  <a:gd name="T8" fmla="*/ 983 w 1734"/>
                  <a:gd name="T9" fmla="*/ 136 h 1505"/>
                  <a:gd name="T10" fmla="*/ 869 w 1734"/>
                  <a:gd name="T11" fmla="*/ 114 h 1505"/>
                  <a:gd name="T12" fmla="*/ 790 w 1734"/>
                  <a:gd name="T13" fmla="*/ 143 h 1505"/>
                  <a:gd name="T14" fmla="*/ 796 w 1734"/>
                  <a:gd name="T15" fmla="*/ 161 h 1505"/>
                  <a:gd name="T16" fmla="*/ 767 w 1734"/>
                  <a:gd name="T17" fmla="*/ 153 h 1505"/>
                  <a:gd name="T18" fmla="*/ 746 w 1734"/>
                  <a:gd name="T19" fmla="*/ 174 h 1505"/>
                  <a:gd name="T20" fmla="*/ 700 w 1734"/>
                  <a:gd name="T21" fmla="*/ 153 h 1505"/>
                  <a:gd name="T22" fmla="*/ 711 w 1734"/>
                  <a:gd name="T23" fmla="*/ 139 h 1505"/>
                  <a:gd name="T24" fmla="*/ 685 w 1734"/>
                  <a:gd name="T25" fmla="*/ 80 h 1505"/>
                  <a:gd name="T26" fmla="*/ 611 w 1734"/>
                  <a:gd name="T27" fmla="*/ 141 h 1505"/>
                  <a:gd name="T28" fmla="*/ 637 w 1734"/>
                  <a:gd name="T29" fmla="*/ 140 h 1505"/>
                  <a:gd name="T30" fmla="*/ 655 w 1734"/>
                  <a:gd name="T31" fmla="*/ 146 h 1505"/>
                  <a:gd name="T32" fmla="*/ 617 w 1734"/>
                  <a:gd name="T33" fmla="*/ 177 h 1505"/>
                  <a:gd name="T34" fmla="*/ 578 w 1734"/>
                  <a:gd name="T35" fmla="*/ 140 h 1505"/>
                  <a:gd name="T36" fmla="*/ 569 w 1734"/>
                  <a:gd name="T37" fmla="*/ 156 h 1505"/>
                  <a:gd name="T38" fmla="*/ 481 w 1734"/>
                  <a:gd name="T39" fmla="*/ 184 h 1505"/>
                  <a:gd name="T40" fmla="*/ 452 w 1734"/>
                  <a:gd name="T41" fmla="*/ 184 h 1505"/>
                  <a:gd name="T42" fmla="*/ 578 w 1734"/>
                  <a:gd name="T43" fmla="*/ 110 h 1505"/>
                  <a:gd name="T44" fmla="*/ 386 w 1734"/>
                  <a:gd name="T45" fmla="*/ 174 h 1505"/>
                  <a:gd name="T46" fmla="*/ 268 w 1734"/>
                  <a:gd name="T47" fmla="*/ 66 h 1505"/>
                  <a:gd name="T48" fmla="*/ 208 w 1734"/>
                  <a:gd name="T49" fmla="*/ 22 h 1505"/>
                  <a:gd name="T50" fmla="*/ 188 w 1734"/>
                  <a:gd name="T51" fmla="*/ 29 h 1505"/>
                  <a:gd name="T52" fmla="*/ 200 w 1734"/>
                  <a:gd name="T53" fmla="*/ 99 h 1505"/>
                  <a:gd name="T54" fmla="*/ 159 w 1734"/>
                  <a:gd name="T55" fmla="*/ 143 h 1505"/>
                  <a:gd name="T56" fmla="*/ 128 w 1734"/>
                  <a:gd name="T57" fmla="*/ 142 h 1505"/>
                  <a:gd name="T58" fmla="*/ 124 w 1734"/>
                  <a:gd name="T59" fmla="*/ 152 h 1505"/>
                  <a:gd name="T60" fmla="*/ 90 w 1734"/>
                  <a:gd name="T61" fmla="*/ 159 h 1505"/>
                  <a:gd name="T62" fmla="*/ 79 w 1734"/>
                  <a:gd name="T63" fmla="*/ 170 h 1505"/>
                  <a:gd name="T64" fmla="*/ 58 w 1734"/>
                  <a:gd name="T65" fmla="*/ 158 h 1505"/>
                  <a:gd name="T66" fmla="*/ 62 w 1734"/>
                  <a:gd name="T67" fmla="*/ 132 h 1505"/>
                  <a:gd name="T68" fmla="*/ 40 w 1734"/>
                  <a:gd name="T69" fmla="*/ 128 h 1505"/>
                  <a:gd name="T70" fmla="*/ 55 w 1734"/>
                  <a:gd name="T71" fmla="*/ 86 h 1505"/>
                  <a:gd name="T72" fmla="*/ 43 w 1734"/>
                  <a:gd name="T73" fmla="*/ 62 h 1505"/>
                  <a:gd name="T74" fmla="*/ 10 w 1734"/>
                  <a:gd name="T75" fmla="*/ 65 h 1505"/>
                  <a:gd name="T76" fmla="*/ 403 w 1734"/>
                  <a:gd name="T77" fmla="*/ 1417 h 1505"/>
                  <a:gd name="T78" fmla="*/ 324 w 1734"/>
                  <a:gd name="T79" fmla="*/ 1283 h 1505"/>
                  <a:gd name="T80" fmla="*/ 229 w 1734"/>
                  <a:gd name="T81" fmla="*/ 1180 h 1505"/>
                  <a:gd name="T82" fmla="*/ 271 w 1734"/>
                  <a:gd name="T83" fmla="*/ 1071 h 1505"/>
                  <a:gd name="T84" fmla="*/ 321 w 1734"/>
                  <a:gd name="T85" fmla="*/ 936 h 1505"/>
                  <a:gd name="T86" fmla="*/ 367 w 1734"/>
                  <a:gd name="T87" fmla="*/ 932 h 1505"/>
                  <a:gd name="T88" fmla="*/ 369 w 1734"/>
                  <a:gd name="T89" fmla="*/ 904 h 1505"/>
                  <a:gd name="T90" fmla="*/ 366 w 1734"/>
                  <a:gd name="T91" fmla="*/ 924 h 1505"/>
                  <a:gd name="T92" fmla="*/ 375 w 1734"/>
                  <a:gd name="T93" fmla="*/ 944 h 1505"/>
                  <a:gd name="T94" fmla="*/ 387 w 1734"/>
                  <a:gd name="T95" fmla="*/ 1021 h 1505"/>
                  <a:gd name="T96" fmla="*/ 440 w 1734"/>
                  <a:gd name="T97" fmla="*/ 1091 h 1505"/>
                  <a:gd name="T98" fmla="*/ 433 w 1734"/>
                  <a:gd name="T99" fmla="*/ 1170 h 1505"/>
                  <a:gd name="T100" fmla="*/ 456 w 1734"/>
                  <a:gd name="T101" fmla="*/ 1264 h 1505"/>
                  <a:gd name="T102" fmla="*/ 464 w 1734"/>
                  <a:gd name="T103" fmla="*/ 1264 h 1505"/>
                  <a:gd name="T104" fmla="*/ 512 w 1734"/>
                  <a:gd name="T105" fmla="*/ 1337 h 1505"/>
                  <a:gd name="T106" fmla="*/ 553 w 1734"/>
                  <a:gd name="T107" fmla="*/ 1417 h 1505"/>
                  <a:gd name="T108" fmla="*/ 626 w 1734"/>
                  <a:gd name="T109" fmla="*/ 1481 h 1505"/>
                  <a:gd name="T110" fmla="*/ 1615 w 1734"/>
                  <a:gd name="T111" fmla="*/ 1500 h 1505"/>
                  <a:gd name="T112" fmla="*/ 1642 w 1734"/>
                  <a:gd name="T113" fmla="*/ 1411 h 1505"/>
                  <a:gd name="T114" fmla="*/ 1656 w 1734"/>
                  <a:gd name="T115" fmla="*/ 1359 h 1505"/>
                  <a:gd name="T116" fmla="*/ 1686 w 1734"/>
                  <a:gd name="T117" fmla="*/ 1312 h 1505"/>
                  <a:gd name="T118" fmla="*/ 1703 w 1734"/>
                  <a:gd name="T119" fmla="*/ 1291 h 1505"/>
                  <a:gd name="T120" fmla="*/ 1724 w 1734"/>
                  <a:gd name="T121" fmla="*/ 1256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34" h="1505">
                    <a:moveTo>
                      <a:pt x="1715" y="1212"/>
                    </a:moveTo>
                    <a:lnTo>
                      <a:pt x="1712" y="1194"/>
                    </a:lnTo>
                    <a:lnTo>
                      <a:pt x="1713" y="1149"/>
                    </a:lnTo>
                    <a:lnTo>
                      <a:pt x="1698" y="1077"/>
                    </a:lnTo>
                    <a:lnTo>
                      <a:pt x="1676" y="1014"/>
                    </a:lnTo>
                    <a:lnTo>
                      <a:pt x="1649" y="943"/>
                    </a:lnTo>
                    <a:lnTo>
                      <a:pt x="1645" y="905"/>
                    </a:lnTo>
                    <a:lnTo>
                      <a:pt x="1645" y="902"/>
                    </a:lnTo>
                    <a:lnTo>
                      <a:pt x="1645" y="898"/>
                    </a:lnTo>
                    <a:lnTo>
                      <a:pt x="1644" y="894"/>
                    </a:lnTo>
                    <a:lnTo>
                      <a:pt x="1643" y="890"/>
                    </a:lnTo>
                    <a:lnTo>
                      <a:pt x="1620" y="823"/>
                    </a:lnTo>
                    <a:lnTo>
                      <a:pt x="1584" y="723"/>
                    </a:lnTo>
                    <a:lnTo>
                      <a:pt x="1566" y="667"/>
                    </a:lnTo>
                    <a:lnTo>
                      <a:pt x="1559" y="656"/>
                    </a:lnTo>
                    <a:lnTo>
                      <a:pt x="1526" y="628"/>
                    </a:lnTo>
                    <a:lnTo>
                      <a:pt x="1522" y="622"/>
                    </a:lnTo>
                    <a:lnTo>
                      <a:pt x="1521" y="614"/>
                    </a:lnTo>
                    <a:lnTo>
                      <a:pt x="1521" y="602"/>
                    </a:lnTo>
                    <a:lnTo>
                      <a:pt x="1527" y="581"/>
                    </a:lnTo>
                    <a:lnTo>
                      <a:pt x="1528" y="572"/>
                    </a:lnTo>
                    <a:lnTo>
                      <a:pt x="1521" y="565"/>
                    </a:lnTo>
                    <a:lnTo>
                      <a:pt x="1512" y="551"/>
                    </a:lnTo>
                    <a:lnTo>
                      <a:pt x="1510" y="539"/>
                    </a:lnTo>
                    <a:lnTo>
                      <a:pt x="1508" y="510"/>
                    </a:lnTo>
                    <a:lnTo>
                      <a:pt x="1494" y="456"/>
                    </a:lnTo>
                    <a:lnTo>
                      <a:pt x="1458" y="360"/>
                    </a:lnTo>
                    <a:lnTo>
                      <a:pt x="1428" y="280"/>
                    </a:lnTo>
                    <a:lnTo>
                      <a:pt x="1406" y="221"/>
                    </a:lnTo>
                    <a:lnTo>
                      <a:pt x="1387" y="162"/>
                    </a:lnTo>
                    <a:lnTo>
                      <a:pt x="1365" y="88"/>
                    </a:lnTo>
                    <a:lnTo>
                      <a:pt x="1358" y="70"/>
                    </a:lnTo>
                    <a:lnTo>
                      <a:pt x="1347" y="37"/>
                    </a:lnTo>
                    <a:lnTo>
                      <a:pt x="1344" y="26"/>
                    </a:lnTo>
                    <a:lnTo>
                      <a:pt x="1330" y="0"/>
                    </a:lnTo>
                    <a:lnTo>
                      <a:pt x="1328" y="1"/>
                    </a:lnTo>
                    <a:lnTo>
                      <a:pt x="1238" y="58"/>
                    </a:lnTo>
                    <a:lnTo>
                      <a:pt x="1125" y="104"/>
                    </a:lnTo>
                    <a:lnTo>
                      <a:pt x="1003" y="135"/>
                    </a:lnTo>
                    <a:lnTo>
                      <a:pt x="983" y="136"/>
                    </a:lnTo>
                    <a:lnTo>
                      <a:pt x="971" y="133"/>
                    </a:lnTo>
                    <a:lnTo>
                      <a:pt x="971" y="138"/>
                    </a:lnTo>
                    <a:lnTo>
                      <a:pt x="959" y="133"/>
                    </a:lnTo>
                    <a:lnTo>
                      <a:pt x="916" y="128"/>
                    </a:lnTo>
                    <a:lnTo>
                      <a:pt x="904" y="124"/>
                    </a:lnTo>
                    <a:lnTo>
                      <a:pt x="880" y="112"/>
                    </a:lnTo>
                    <a:lnTo>
                      <a:pt x="872" y="114"/>
                    </a:lnTo>
                    <a:lnTo>
                      <a:pt x="869" y="114"/>
                    </a:lnTo>
                    <a:lnTo>
                      <a:pt x="866" y="113"/>
                    </a:lnTo>
                    <a:lnTo>
                      <a:pt x="861" y="110"/>
                    </a:lnTo>
                    <a:lnTo>
                      <a:pt x="861" y="121"/>
                    </a:lnTo>
                    <a:lnTo>
                      <a:pt x="851" y="122"/>
                    </a:lnTo>
                    <a:lnTo>
                      <a:pt x="843" y="125"/>
                    </a:lnTo>
                    <a:lnTo>
                      <a:pt x="849" y="138"/>
                    </a:lnTo>
                    <a:lnTo>
                      <a:pt x="783" y="142"/>
                    </a:lnTo>
                    <a:lnTo>
                      <a:pt x="790" y="143"/>
                    </a:lnTo>
                    <a:lnTo>
                      <a:pt x="796" y="143"/>
                    </a:lnTo>
                    <a:lnTo>
                      <a:pt x="803" y="143"/>
                    </a:lnTo>
                    <a:lnTo>
                      <a:pt x="808" y="146"/>
                    </a:lnTo>
                    <a:lnTo>
                      <a:pt x="800" y="147"/>
                    </a:lnTo>
                    <a:lnTo>
                      <a:pt x="801" y="148"/>
                    </a:lnTo>
                    <a:lnTo>
                      <a:pt x="801" y="155"/>
                    </a:lnTo>
                    <a:lnTo>
                      <a:pt x="800" y="161"/>
                    </a:lnTo>
                    <a:lnTo>
                      <a:pt x="796" y="161"/>
                    </a:lnTo>
                    <a:lnTo>
                      <a:pt x="793" y="155"/>
                    </a:lnTo>
                    <a:lnTo>
                      <a:pt x="789" y="152"/>
                    </a:lnTo>
                    <a:lnTo>
                      <a:pt x="783" y="153"/>
                    </a:lnTo>
                    <a:lnTo>
                      <a:pt x="780" y="156"/>
                    </a:lnTo>
                    <a:lnTo>
                      <a:pt x="776" y="152"/>
                    </a:lnTo>
                    <a:lnTo>
                      <a:pt x="780" y="146"/>
                    </a:lnTo>
                    <a:lnTo>
                      <a:pt x="776" y="146"/>
                    </a:lnTo>
                    <a:lnTo>
                      <a:pt x="767" y="153"/>
                    </a:lnTo>
                    <a:lnTo>
                      <a:pt x="735" y="166"/>
                    </a:lnTo>
                    <a:lnTo>
                      <a:pt x="735" y="170"/>
                    </a:lnTo>
                    <a:lnTo>
                      <a:pt x="739" y="170"/>
                    </a:lnTo>
                    <a:lnTo>
                      <a:pt x="739" y="166"/>
                    </a:lnTo>
                    <a:lnTo>
                      <a:pt x="744" y="166"/>
                    </a:lnTo>
                    <a:lnTo>
                      <a:pt x="752" y="170"/>
                    </a:lnTo>
                    <a:lnTo>
                      <a:pt x="752" y="174"/>
                    </a:lnTo>
                    <a:lnTo>
                      <a:pt x="746" y="174"/>
                    </a:lnTo>
                    <a:lnTo>
                      <a:pt x="744" y="174"/>
                    </a:lnTo>
                    <a:lnTo>
                      <a:pt x="739" y="174"/>
                    </a:lnTo>
                    <a:lnTo>
                      <a:pt x="731" y="173"/>
                    </a:lnTo>
                    <a:lnTo>
                      <a:pt x="720" y="176"/>
                    </a:lnTo>
                    <a:lnTo>
                      <a:pt x="699" y="184"/>
                    </a:lnTo>
                    <a:lnTo>
                      <a:pt x="705" y="173"/>
                    </a:lnTo>
                    <a:lnTo>
                      <a:pt x="706" y="162"/>
                    </a:lnTo>
                    <a:lnTo>
                      <a:pt x="700" y="153"/>
                    </a:lnTo>
                    <a:lnTo>
                      <a:pt x="691" y="146"/>
                    </a:lnTo>
                    <a:lnTo>
                      <a:pt x="691" y="142"/>
                    </a:lnTo>
                    <a:lnTo>
                      <a:pt x="695" y="142"/>
                    </a:lnTo>
                    <a:lnTo>
                      <a:pt x="695" y="142"/>
                    </a:lnTo>
                    <a:lnTo>
                      <a:pt x="695" y="145"/>
                    </a:lnTo>
                    <a:lnTo>
                      <a:pt x="696" y="146"/>
                    </a:lnTo>
                    <a:lnTo>
                      <a:pt x="704" y="141"/>
                    </a:lnTo>
                    <a:lnTo>
                      <a:pt x="711" y="139"/>
                    </a:lnTo>
                    <a:lnTo>
                      <a:pt x="713" y="135"/>
                    </a:lnTo>
                    <a:lnTo>
                      <a:pt x="707" y="122"/>
                    </a:lnTo>
                    <a:lnTo>
                      <a:pt x="686" y="94"/>
                    </a:lnTo>
                    <a:lnTo>
                      <a:pt x="678" y="90"/>
                    </a:lnTo>
                    <a:lnTo>
                      <a:pt x="678" y="86"/>
                    </a:lnTo>
                    <a:lnTo>
                      <a:pt x="696" y="86"/>
                    </a:lnTo>
                    <a:lnTo>
                      <a:pt x="696" y="81"/>
                    </a:lnTo>
                    <a:lnTo>
                      <a:pt x="685" y="80"/>
                    </a:lnTo>
                    <a:lnTo>
                      <a:pt x="678" y="84"/>
                    </a:lnTo>
                    <a:lnTo>
                      <a:pt x="668" y="94"/>
                    </a:lnTo>
                    <a:lnTo>
                      <a:pt x="661" y="98"/>
                    </a:lnTo>
                    <a:lnTo>
                      <a:pt x="645" y="100"/>
                    </a:lnTo>
                    <a:lnTo>
                      <a:pt x="638" y="105"/>
                    </a:lnTo>
                    <a:lnTo>
                      <a:pt x="629" y="115"/>
                    </a:lnTo>
                    <a:lnTo>
                      <a:pt x="621" y="131"/>
                    </a:lnTo>
                    <a:lnTo>
                      <a:pt x="611" y="141"/>
                    </a:lnTo>
                    <a:lnTo>
                      <a:pt x="594" y="142"/>
                    </a:lnTo>
                    <a:lnTo>
                      <a:pt x="603" y="146"/>
                    </a:lnTo>
                    <a:lnTo>
                      <a:pt x="616" y="148"/>
                    </a:lnTo>
                    <a:lnTo>
                      <a:pt x="630" y="148"/>
                    </a:lnTo>
                    <a:lnTo>
                      <a:pt x="638" y="146"/>
                    </a:lnTo>
                    <a:lnTo>
                      <a:pt x="635" y="143"/>
                    </a:lnTo>
                    <a:lnTo>
                      <a:pt x="635" y="142"/>
                    </a:lnTo>
                    <a:lnTo>
                      <a:pt x="637" y="140"/>
                    </a:lnTo>
                    <a:lnTo>
                      <a:pt x="638" y="138"/>
                    </a:lnTo>
                    <a:lnTo>
                      <a:pt x="650" y="127"/>
                    </a:lnTo>
                    <a:lnTo>
                      <a:pt x="655" y="122"/>
                    </a:lnTo>
                    <a:lnTo>
                      <a:pt x="658" y="122"/>
                    </a:lnTo>
                    <a:lnTo>
                      <a:pt x="656" y="131"/>
                    </a:lnTo>
                    <a:lnTo>
                      <a:pt x="652" y="136"/>
                    </a:lnTo>
                    <a:lnTo>
                      <a:pt x="651" y="142"/>
                    </a:lnTo>
                    <a:lnTo>
                      <a:pt x="655" y="146"/>
                    </a:lnTo>
                    <a:lnTo>
                      <a:pt x="649" y="151"/>
                    </a:lnTo>
                    <a:lnTo>
                      <a:pt x="626" y="156"/>
                    </a:lnTo>
                    <a:lnTo>
                      <a:pt x="626" y="161"/>
                    </a:lnTo>
                    <a:lnTo>
                      <a:pt x="629" y="162"/>
                    </a:lnTo>
                    <a:lnTo>
                      <a:pt x="635" y="166"/>
                    </a:lnTo>
                    <a:lnTo>
                      <a:pt x="635" y="170"/>
                    </a:lnTo>
                    <a:lnTo>
                      <a:pt x="627" y="177"/>
                    </a:lnTo>
                    <a:lnTo>
                      <a:pt x="617" y="177"/>
                    </a:lnTo>
                    <a:lnTo>
                      <a:pt x="597" y="170"/>
                    </a:lnTo>
                    <a:lnTo>
                      <a:pt x="606" y="170"/>
                    </a:lnTo>
                    <a:lnTo>
                      <a:pt x="604" y="168"/>
                    </a:lnTo>
                    <a:lnTo>
                      <a:pt x="603" y="161"/>
                    </a:lnTo>
                    <a:lnTo>
                      <a:pt x="602" y="156"/>
                    </a:lnTo>
                    <a:lnTo>
                      <a:pt x="596" y="148"/>
                    </a:lnTo>
                    <a:lnTo>
                      <a:pt x="587" y="142"/>
                    </a:lnTo>
                    <a:lnTo>
                      <a:pt x="578" y="140"/>
                    </a:lnTo>
                    <a:lnTo>
                      <a:pt x="569" y="142"/>
                    </a:lnTo>
                    <a:lnTo>
                      <a:pt x="569" y="146"/>
                    </a:lnTo>
                    <a:lnTo>
                      <a:pt x="585" y="146"/>
                    </a:lnTo>
                    <a:lnTo>
                      <a:pt x="585" y="152"/>
                    </a:lnTo>
                    <a:lnTo>
                      <a:pt x="572" y="159"/>
                    </a:lnTo>
                    <a:lnTo>
                      <a:pt x="565" y="161"/>
                    </a:lnTo>
                    <a:lnTo>
                      <a:pt x="565" y="156"/>
                    </a:lnTo>
                    <a:lnTo>
                      <a:pt x="569" y="156"/>
                    </a:lnTo>
                    <a:lnTo>
                      <a:pt x="572" y="153"/>
                    </a:lnTo>
                    <a:lnTo>
                      <a:pt x="564" y="151"/>
                    </a:lnTo>
                    <a:lnTo>
                      <a:pt x="561" y="146"/>
                    </a:lnTo>
                    <a:lnTo>
                      <a:pt x="557" y="146"/>
                    </a:lnTo>
                    <a:lnTo>
                      <a:pt x="552" y="152"/>
                    </a:lnTo>
                    <a:lnTo>
                      <a:pt x="521" y="161"/>
                    </a:lnTo>
                    <a:lnTo>
                      <a:pt x="484" y="184"/>
                    </a:lnTo>
                    <a:lnTo>
                      <a:pt x="481" y="184"/>
                    </a:lnTo>
                    <a:lnTo>
                      <a:pt x="478" y="184"/>
                    </a:lnTo>
                    <a:lnTo>
                      <a:pt x="476" y="184"/>
                    </a:lnTo>
                    <a:lnTo>
                      <a:pt x="476" y="180"/>
                    </a:lnTo>
                    <a:lnTo>
                      <a:pt x="472" y="180"/>
                    </a:lnTo>
                    <a:lnTo>
                      <a:pt x="469" y="187"/>
                    </a:lnTo>
                    <a:lnTo>
                      <a:pt x="462" y="189"/>
                    </a:lnTo>
                    <a:lnTo>
                      <a:pt x="443" y="189"/>
                    </a:lnTo>
                    <a:lnTo>
                      <a:pt x="452" y="184"/>
                    </a:lnTo>
                    <a:lnTo>
                      <a:pt x="452" y="180"/>
                    </a:lnTo>
                    <a:lnTo>
                      <a:pt x="423" y="180"/>
                    </a:lnTo>
                    <a:lnTo>
                      <a:pt x="473" y="167"/>
                    </a:lnTo>
                    <a:lnTo>
                      <a:pt x="506" y="152"/>
                    </a:lnTo>
                    <a:lnTo>
                      <a:pt x="526" y="146"/>
                    </a:lnTo>
                    <a:lnTo>
                      <a:pt x="558" y="121"/>
                    </a:lnTo>
                    <a:lnTo>
                      <a:pt x="578" y="114"/>
                    </a:lnTo>
                    <a:lnTo>
                      <a:pt x="578" y="110"/>
                    </a:lnTo>
                    <a:lnTo>
                      <a:pt x="574" y="110"/>
                    </a:lnTo>
                    <a:lnTo>
                      <a:pt x="567" y="114"/>
                    </a:lnTo>
                    <a:lnTo>
                      <a:pt x="542" y="126"/>
                    </a:lnTo>
                    <a:lnTo>
                      <a:pt x="532" y="134"/>
                    </a:lnTo>
                    <a:lnTo>
                      <a:pt x="479" y="160"/>
                    </a:lnTo>
                    <a:lnTo>
                      <a:pt x="436" y="172"/>
                    </a:lnTo>
                    <a:lnTo>
                      <a:pt x="412" y="174"/>
                    </a:lnTo>
                    <a:lnTo>
                      <a:pt x="386" y="174"/>
                    </a:lnTo>
                    <a:lnTo>
                      <a:pt x="385" y="173"/>
                    </a:lnTo>
                    <a:lnTo>
                      <a:pt x="364" y="168"/>
                    </a:lnTo>
                    <a:lnTo>
                      <a:pt x="346" y="156"/>
                    </a:lnTo>
                    <a:lnTo>
                      <a:pt x="331" y="142"/>
                    </a:lnTo>
                    <a:lnTo>
                      <a:pt x="314" y="114"/>
                    </a:lnTo>
                    <a:lnTo>
                      <a:pt x="303" y="105"/>
                    </a:lnTo>
                    <a:lnTo>
                      <a:pt x="278" y="81"/>
                    </a:lnTo>
                    <a:lnTo>
                      <a:pt x="268" y="66"/>
                    </a:lnTo>
                    <a:lnTo>
                      <a:pt x="261" y="59"/>
                    </a:lnTo>
                    <a:lnTo>
                      <a:pt x="242" y="56"/>
                    </a:lnTo>
                    <a:lnTo>
                      <a:pt x="234" y="50"/>
                    </a:lnTo>
                    <a:lnTo>
                      <a:pt x="227" y="41"/>
                    </a:lnTo>
                    <a:lnTo>
                      <a:pt x="226" y="29"/>
                    </a:lnTo>
                    <a:lnTo>
                      <a:pt x="219" y="29"/>
                    </a:lnTo>
                    <a:lnTo>
                      <a:pt x="216" y="29"/>
                    </a:lnTo>
                    <a:lnTo>
                      <a:pt x="208" y="22"/>
                    </a:lnTo>
                    <a:lnTo>
                      <a:pt x="181" y="17"/>
                    </a:lnTo>
                    <a:lnTo>
                      <a:pt x="167" y="14"/>
                    </a:lnTo>
                    <a:lnTo>
                      <a:pt x="160" y="14"/>
                    </a:lnTo>
                    <a:lnTo>
                      <a:pt x="152" y="12"/>
                    </a:lnTo>
                    <a:lnTo>
                      <a:pt x="157" y="24"/>
                    </a:lnTo>
                    <a:lnTo>
                      <a:pt x="164" y="22"/>
                    </a:lnTo>
                    <a:lnTo>
                      <a:pt x="175" y="24"/>
                    </a:lnTo>
                    <a:lnTo>
                      <a:pt x="188" y="29"/>
                    </a:lnTo>
                    <a:lnTo>
                      <a:pt x="196" y="32"/>
                    </a:lnTo>
                    <a:lnTo>
                      <a:pt x="189" y="38"/>
                    </a:lnTo>
                    <a:lnTo>
                      <a:pt x="190" y="44"/>
                    </a:lnTo>
                    <a:lnTo>
                      <a:pt x="201" y="58"/>
                    </a:lnTo>
                    <a:lnTo>
                      <a:pt x="205" y="69"/>
                    </a:lnTo>
                    <a:lnTo>
                      <a:pt x="205" y="7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9" y="99"/>
                    </a:lnTo>
                    <a:lnTo>
                      <a:pt x="186" y="99"/>
                    </a:lnTo>
                    <a:lnTo>
                      <a:pt x="195" y="110"/>
                    </a:lnTo>
                    <a:lnTo>
                      <a:pt x="197" y="121"/>
                    </a:lnTo>
                    <a:lnTo>
                      <a:pt x="190" y="134"/>
                    </a:lnTo>
                    <a:lnTo>
                      <a:pt x="176" y="142"/>
                    </a:lnTo>
                    <a:lnTo>
                      <a:pt x="168" y="143"/>
                    </a:lnTo>
                    <a:lnTo>
                      <a:pt x="159" y="143"/>
                    </a:lnTo>
                    <a:lnTo>
                      <a:pt x="152" y="141"/>
                    </a:lnTo>
                    <a:lnTo>
                      <a:pt x="145" y="129"/>
                    </a:lnTo>
                    <a:lnTo>
                      <a:pt x="138" y="129"/>
                    </a:lnTo>
                    <a:lnTo>
                      <a:pt x="133" y="135"/>
                    </a:lnTo>
                    <a:lnTo>
                      <a:pt x="136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8" y="138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21" y="143"/>
                    </a:lnTo>
                    <a:lnTo>
                      <a:pt x="121" y="145"/>
                    </a:lnTo>
                    <a:lnTo>
                      <a:pt x="121" y="146"/>
                    </a:lnTo>
                    <a:lnTo>
                      <a:pt x="124" y="146"/>
                    </a:lnTo>
                    <a:lnTo>
                      <a:pt x="124" y="152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16" y="161"/>
                    </a:lnTo>
                    <a:lnTo>
                      <a:pt x="114" y="161"/>
                    </a:lnTo>
                    <a:lnTo>
                      <a:pt x="109" y="160"/>
                    </a:lnTo>
                    <a:lnTo>
                      <a:pt x="97" y="154"/>
                    </a:lnTo>
                    <a:lnTo>
                      <a:pt x="88" y="152"/>
                    </a:lnTo>
                    <a:lnTo>
                      <a:pt x="90" y="159"/>
                    </a:lnTo>
                    <a:lnTo>
                      <a:pt x="93" y="166"/>
                    </a:lnTo>
                    <a:lnTo>
                      <a:pt x="99" y="170"/>
                    </a:lnTo>
                    <a:lnTo>
                      <a:pt x="107" y="170"/>
                    </a:lnTo>
                    <a:lnTo>
                      <a:pt x="107" y="174"/>
                    </a:lnTo>
                    <a:lnTo>
                      <a:pt x="102" y="180"/>
                    </a:lnTo>
                    <a:lnTo>
                      <a:pt x="92" y="179"/>
                    </a:lnTo>
                    <a:lnTo>
                      <a:pt x="85" y="175"/>
                    </a:lnTo>
                    <a:lnTo>
                      <a:pt x="79" y="170"/>
                    </a:lnTo>
                    <a:lnTo>
                      <a:pt x="79" y="166"/>
                    </a:lnTo>
                    <a:lnTo>
                      <a:pt x="83" y="166"/>
                    </a:lnTo>
                    <a:lnTo>
                      <a:pt x="83" y="161"/>
                    </a:lnTo>
                    <a:lnTo>
                      <a:pt x="79" y="158"/>
                    </a:lnTo>
                    <a:lnTo>
                      <a:pt x="75" y="156"/>
                    </a:lnTo>
                    <a:lnTo>
                      <a:pt x="70" y="158"/>
                    </a:lnTo>
                    <a:lnTo>
                      <a:pt x="63" y="161"/>
                    </a:lnTo>
                    <a:lnTo>
                      <a:pt x="58" y="158"/>
                    </a:lnTo>
                    <a:lnTo>
                      <a:pt x="56" y="156"/>
                    </a:lnTo>
                    <a:lnTo>
                      <a:pt x="58" y="151"/>
                    </a:lnTo>
                    <a:lnTo>
                      <a:pt x="61" y="146"/>
                    </a:lnTo>
                    <a:lnTo>
                      <a:pt x="65" y="143"/>
                    </a:lnTo>
                    <a:lnTo>
                      <a:pt x="71" y="142"/>
                    </a:lnTo>
                    <a:lnTo>
                      <a:pt x="71" y="138"/>
                    </a:lnTo>
                    <a:lnTo>
                      <a:pt x="65" y="135"/>
                    </a:lnTo>
                    <a:lnTo>
                      <a:pt x="62" y="132"/>
                    </a:lnTo>
                    <a:lnTo>
                      <a:pt x="61" y="127"/>
                    </a:lnTo>
                    <a:lnTo>
                      <a:pt x="61" y="126"/>
                    </a:lnTo>
                    <a:lnTo>
                      <a:pt x="59" y="118"/>
                    </a:lnTo>
                    <a:lnTo>
                      <a:pt x="56" y="118"/>
                    </a:lnTo>
                    <a:lnTo>
                      <a:pt x="54" y="124"/>
                    </a:lnTo>
                    <a:lnTo>
                      <a:pt x="50" y="127"/>
                    </a:lnTo>
                    <a:lnTo>
                      <a:pt x="47" y="128"/>
                    </a:lnTo>
                    <a:lnTo>
                      <a:pt x="40" y="128"/>
                    </a:lnTo>
                    <a:lnTo>
                      <a:pt x="40" y="122"/>
                    </a:lnTo>
                    <a:lnTo>
                      <a:pt x="51" y="113"/>
                    </a:lnTo>
                    <a:lnTo>
                      <a:pt x="51" y="105"/>
                    </a:lnTo>
                    <a:lnTo>
                      <a:pt x="48" y="99"/>
                    </a:lnTo>
                    <a:lnTo>
                      <a:pt x="48" y="94"/>
                    </a:lnTo>
                    <a:lnTo>
                      <a:pt x="51" y="92"/>
                    </a:lnTo>
                    <a:lnTo>
                      <a:pt x="54" y="90"/>
                    </a:lnTo>
                    <a:lnTo>
                      <a:pt x="55" y="86"/>
                    </a:lnTo>
                    <a:lnTo>
                      <a:pt x="56" y="81"/>
                    </a:lnTo>
                    <a:lnTo>
                      <a:pt x="54" y="83"/>
                    </a:lnTo>
                    <a:lnTo>
                      <a:pt x="48" y="86"/>
                    </a:lnTo>
                    <a:lnTo>
                      <a:pt x="49" y="77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1" y="66"/>
                    </a:lnTo>
                    <a:lnTo>
                      <a:pt x="43" y="62"/>
                    </a:lnTo>
                    <a:lnTo>
                      <a:pt x="41" y="65"/>
                    </a:lnTo>
                    <a:lnTo>
                      <a:pt x="37" y="67"/>
                    </a:lnTo>
                    <a:lnTo>
                      <a:pt x="35" y="71"/>
                    </a:lnTo>
                    <a:lnTo>
                      <a:pt x="27" y="66"/>
                    </a:lnTo>
                    <a:lnTo>
                      <a:pt x="27" y="62"/>
                    </a:lnTo>
                    <a:lnTo>
                      <a:pt x="35" y="62"/>
                    </a:lnTo>
                    <a:lnTo>
                      <a:pt x="21" y="58"/>
                    </a:lnTo>
                    <a:lnTo>
                      <a:pt x="10" y="65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1505"/>
                    </a:lnTo>
                    <a:lnTo>
                      <a:pt x="419" y="1505"/>
                    </a:lnTo>
                    <a:lnTo>
                      <a:pt x="417" y="1498"/>
                    </a:lnTo>
                    <a:lnTo>
                      <a:pt x="401" y="1433"/>
                    </a:lnTo>
                    <a:lnTo>
                      <a:pt x="403" y="1420"/>
                    </a:lnTo>
                    <a:lnTo>
                      <a:pt x="403" y="1417"/>
                    </a:lnTo>
                    <a:lnTo>
                      <a:pt x="395" y="1405"/>
                    </a:lnTo>
                    <a:lnTo>
                      <a:pt x="387" y="1383"/>
                    </a:lnTo>
                    <a:lnTo>
                      <a:pt x="382" y="1360"/>
                    </a:lnTo>
                    <a:lnTo>
                      <a:pt x="380" y="1344"/>
                    </a:lnTo>
                    <a:lnTo>
                      <a:pt x="373" y="1331"/>
                    </a:lnTo>
                    <a:lnTo>
                      <a:pt x="359" y="1311"/>
                    </a:lnTo>
                    <a:lnTo>
                      <a:pt x="343" y="1295"/>
                    </a:lnTo>
                    <a:lnTo>
                      <a:pt x="324" y="1283"/>
                    </a:lnTo>
                    <a:lnTo>
                      <a:pt x="297" y="1250"/>
                    </a:lnTo>
                    <a:lnTo>
                      <a:pt x="289" y="1245"/>
                    </a:lnTo>
                    <a:lnTo>
                      <a:pt x="258" y="1225"/>
                    </a:lnTo>
                    <a:lnTo>
                      <a:pt x="252" y="1218"/>
                    </a:lnTo>
                    <a:lnTo>
                      <a:pt x="247" y="1204"/>
                    </a:lnTo>
                    <a:lnTo>
                      <a:pt x="243" y="1194"/>
                    </a:lnTo>
                    <a:lnTo>
                      <a:pt x="236" y="1185"/>
                    </a:lnTo>
                    <a:lnTo>
                      <a:pt x="229" y="1180"/>
                    </a:lnTo>
                    <a:lnTo>
                      <a:pt x="229" y="1174"/>
                    </a:lnTo>
                    <a:lnTo>
                      <a:pt x="237" y="1165"/>
                    </a:lnTo>
                    <a:lnTo>
                      <a:pt x="242" y="1154"/>
                    </a:lnTo>
                    <a:lnTo>
                      <a:pt x="242" y="1126"/>
                    </a:lnTo>
                    <a:lnTo>
                      <a:pt x="245" y="1115"/>
                    </a:lnTo>
                    <a:lnTo>
                      <a:pt x="262" y="1083"/>
                    </a:lnTo>
                    <a:lnTo>
                      <a:pt x="268" y="1076"/>
                    </a:lnTo>
                    <a:lnTo>
                      <a:pt x="271" y="1071"/>
                    </a:lnTo>
                    <a:lnTo>
                      <a:pt x="320" y="1001"/>
                    </a:lnTo>
                    <a:lnTo>
                      <a:pt x="331" y="992"/>
                    </a:lnTo>
                    <a:lnTo>
                      <a:pt x="318" y="989"/>
                    </a:lnTo>
                    <a:lnTo>
                      <a:pt x="309" y="982"/>
                    </a:lnTo>
                    <a:lnTo>
                      <a:pt x="305" y="972"/>
                    </a:lnTo>
                    <a:lnTo>
                      <a:pt x="306" y="960"/>
                    </a:lnTo>
                    <a:lnTo>
                      <a:pt x="311" y="949"/>
                    </a:lnTo>
                    <a:lnTo>
                      <a:pt x="321" y="936"/>
                    </a:lnTo>
                    <a:lnTo>
                      <a:pt x="333" y="929"/>
                    </a:lnTo>
                    <a:lnTo>
                      <a:pt x="343" y="932"/>
                    </a:lnTo>
                    <a:lnTo>
                      <a:pt x="351" y="927"/>
                    </a:lnTo>
                    <a:lnTo>
                      <a:pt x="358" y="929"/>
                    </a:lnTo>
                    <a:lnTo>
                      <a:pt x="361" y="932"/>
                    </a:lnTo>
                    <a:lnTo>
                      <a:pt x="362" y="941"/>
                    </a:lnTo>
                    <a:lnTo>
                      <a:pt x="367" y="941"/>
                    </a:lnTo>
                    <a:lnTo>
                      <a:pt x="367" y="932"/>
                    </a:lnTo>
                    <a:lnTo>
                      <a:pt x="364" y="927"/>
                    </a:lnTo>
                    <a:lnTo>
                      <a:pt x="360" y="924"/>
                    </a:lnTo>
                    <a:lnTo>
                      <a:pt x="359" y="918"/>
                    </a:lnTo>
                    <a:lnTo>
                      <a:pt x="359" y="910"/>
                    </a:lnTo>
                    <a:lnTo>
                      <a:pt x="367" y="895"/>
                    </a:lnTo>
                    <a:lnTo>
                      <a:pt x="371" y="895"/>
                    </a:lnTo>
                    <a:lnTo>
                      <a:pt x="369" y="901"/>
                    </a:lnTo>
                    <a:lnTo>
                      <a:pt x="369" y="904"/>
                    </a:lnTo>
                    <a:lnTo>
                      <a:pt x="371" y="909"/>
                    </a:lnTo>
                    <a:lnTo>
                      <a:pt x="371" y="913"/>
                    </a:lnTo>
                    <a:lnTo>
                      <a:pt x="366" y="913"/>
                    </a:lnTo>
                    <a:lnTo>
                      <a:pt x="364" y="915"/>
                    </a:lnTo>
                    <a:lnTo>
                      <a:pt x="362" y="916"/>
                    </a:lnTo>
                    <a:lnTo>
                      <a:pt x="361" y="918"/>
                    </a:lnTo>
                    <a:lnTo>
                      <a:pt x="362" y="920"/>
                    </a:lnTo>
                    <a:lnTo>
                      <a:pt x="366" y="924"/>
                    </a:lnTo>
                    <a:lnTo>
                      <a:pt x="368" y="929"/>
                    </a:lnTo>
                    <a:lnTo>
                      <a:pt x="371" y="932"/>
                    </a:lnTo>
                    <a:lnTo>
                      <a:pt x="374" y="932"/>
                    </a:lnTo>
                    <a:lnTo>
                      <a:pt x="375" y="934"/>
                    </a:lnTo>
                    <a:lnTo>
                      <a:pt x="374" y="936"/>
                    </a:lnTo>
                    <a:lnTo>
                      <a:pt x="371" y="937"/>
                    </a:lnTo>
                    <a:lnTo>
                      <a:pt x="374" y="940"/>
                    </a:lnTo>
                    <a:lnTo>
                      <a:pt x="375" y="944"/>
                    </a:lnTo>
                    <a:lnTo>
                      <a:pt x="373" y="947"/>
                    </a:lnTo>
                    <a:lnTo>
                      <a:pt x="367" y="951"/>
                    </a:lnTo>
                    <a:lnTo>
                      <a:pt x="392" y="974"/>
                    </a:lnTo>
                    <a:lnTo>
                      <a:pt x="399" y="988"/>
                    </a:lnTo>
                    <a:lnTo>
                      <a:pt x="400" y="1007"/>
                    </a:lnTo>
                    <a:lnTo>
                      <a:pt x="396" y="1009"/>
                    </a:lnTo>
                    <a:lnTo>
                      <a:pt x="389" y="1015"/>
                    </a:lnTo>
                    <a:lnTo>
                      <a:pt x="387" y="1021"/>
                    </a:lnTo>
                    <a:lnTo>
                      <a:pt x="400" y="1028"/>
                    </a:lnTo>
                    <a:lnTo>
                      <a:pt x="414" y="1042"/>
                    </a:lnTo>
                    <a:lnTo>
                      <a:pt x="415" y="1046"/>
                    </a:lnTo>
                    <a:lnTo>
                      <a:pt x="417" y="1054"/>
                    </a:lnTo>
                    <a:lnTo>
                      <a:pt x="433" y="1073"/>
                    </a:lnTo>
                    <a:lnTo>
                      <a:pt x="436" y="1077"/>
                    </a:lnTo>
                    <a:lnTo>
                      <a:pt x="438" y="1083"/>
                    </a:lnTo>
                    <a:lnTo>
                      <a:pt x="440" y="1091"/>
                    </a:lnTo>
                    <a:lnTo>
                      <a:pt x="440" y="1102"/>
                    </a:lnTo>
                    <a:lnTo>
                      <a:pt x="438" y="1109"/>
                    </a:lnTo>
                    <a:lnTo>
                      <a:pt x="434" y="1123"/>
                    </a:lnTo>
                    <a:lnTo>
                      <a:pt x="433" y="1132"/>
                    </a:lnTo>
                    <a:lnTo>
                      <a:pt x="433" y="1143"/>
                    </a:lnTo>
                    <a:lnTo>
                      <a:pt x="435" y="1153"/>
                    </a:lnTo>
                    <a:lnTo>
                      <a:pt x="436" y="1161"/>
                    </a:lnTo>
                    <a:lnTo>
                      <a:pt x="433" y="1170"/>
                    </a:lnTo>
                    <a:lnTo>
                      <a:pt x="433" y="1174"/>
                    </a:lnTo>
                    <a:lnTo>
                      <a:pt x="450" y="1187"/>
                    </a:lnTo>
                    <a:lnTo>
                      <a:pt x="457" y="1215"/>
                    </a:lnTo>
                    <a:lnTo>
                      <a:pt x="457" y="1247"/>
                    </a:lnTo>
                    <a:lnTo>
                      <a:pt x="452" y="1271"/>
                    </a:lnTo>
                    <a:lnTo>
                      <a:pt x="461" y="1271"/>
                    </a:lnTo>
                    <a:lnTo>
                      <a:pt x="457" y="1269"/>
                    </a:lnTo>
                    <a:lnTo>
                      <a:pt x="456" y="1264"/>
                    </a:lnTo>
                    <a:lnTo>
                      <a:pt x="457" y="1260"/>
                    </a:lnTo>
                    <a:lnTo>
                      <a:pt x="461" y="1253"/>
                    </a:lnTo>
                    <a:lnTo>
                      <a:pt x="464" y="1253"/>
                    </a:lnTo>
                    <a:lnTo>
                      <a:pt x="464" y="1257"/>
                    </a:lnTo>
                    <a:lnTo>
                      <a:pt x="463" y="1260"/>
                    </a:lnTo>
                    <a:lnTo>
                      <a:pt x="462" y="1262"/>
                    </a:lnTo>
                    <a:lnTo>
                      <a:pt x="461" y="1263"/>
                    </a:lnTo>
                    <a:lnTo>
                      <a:pt x="464" y="1264"/>
                    </a:lnTo>
                    <a:lnTo>
                      <a:pt x="468" y="1266"/>
                    </a:lnTo>
                    <a:lnTo>
                      <a:pt x="471" y="1268"/>
                    </a:lnTo>
                    <a:lnTo>
                      <a:pt x="472" y="1271"/>
                    </a:lnTo>
                    <a:lnTo>
                      <a:pt x="469" y="1271"/>
                    </a:lnTo>
                    <a:lnTo>
                      <a:pt x="497" y="1294"/>
                    </a:lnTo>
                    <a:lnTo>
                      <a:pt x="512" y="1301"/>
                    </a:lnTo>
                    <a:lnTo>
                      <a:pt x="514" y="1312"/>
                    </a:lnTo>
                    <a:lnTo>
                      <a:pt x="512" y="1337"/>
                    </a:lnTo>
                    <a:lnTo>
                      <a:pt x="513" y="1338"/>
                    </a:lnTo>
                    <a:lnTo>
                      <a:pt x="526" y="1367"/>
                    </a:lnTo>
                    <a:lnTo>
                      <a:pt x="528" y="1372"/>
                    </a:lnTo>
                    <a:lnTo>
                      <a:pt x="534" y="1374"/>
                    </a:lnTo>
                    <a:lnTo>
                      <a:pt x="542" y="1380"/>
                    </a:lnTo>
                    <a:lnTo>
                      <a:pt x="547" y="1392"/>
                    </a:lnTo>
                    <a:lnTo>
                      <a:pt x="550" y="1406"/>
                    </a:lnTo>
                    <a:lnTo>
                      <a:pt x="553" y="1417"/>
                    </a:lnTo>
                    <a:lnTo>
                      <a:pt x="560" y="1425"/>
                    </a:lnTo>
                    <a:lnTo>
                      <a:pt x="573" y="1434"/>
                    </a:lnTo>
                    <a:lnTo>
                      <a:pt x="586" y="1441"/>
                    </a:lnTo>
                    <a:lnTo>
                      <a:pt x="595" y="1443"/>
                    </a:lnTo>
                    <a:lnTo>
                      <a:pt x="622" y="1472"/>
                    </a:lnTo>
                    <a:lnTo>
                      <a:pt x="623" y="1474"/>
                    </a:lnTo>
                    <a:lnTo>
                      <a:pt x="624" y="1480"/>
                    </a:lnTo>
                    <a:lnTo>
                      <a:pt x="626" y="1481"/>
                    </a:lnTo>
                    <a:lnTo>
                      <a:pt x="628" y="1482"/>
                    </a:lnTo>
                    <a:lnTo>
                      <a:pt x="633" y="1484"/>
                    </a:lnTo>
                    <a:lnTo>
                      <a:pt x="635" y="1486"/>
                    </a:lnTo>
                    <a:lnTo>
                      <a:pt x="644" y="1501"/>
                    </a:lnTo>
                    <a:lnTo>
                      <a:pt x="645" y="1502"/>
                    </a:lnTo>
                    <a:lnTo>
                      <a:pt x="648" y="1505"/>
                    </a:lnTo>
                    <a:lnTo>
                      <a:pt x="1611" y="1505"/>
                    </a:lnTo>
                    <a:lnTo>
                      <a:pt x="1615" y="1500"/>
                    </a:lnTo>
                    <a:lnTo>
                      <a:pt x="1620" y="1490"/>
                    </a:lnTo>
                    <a:lnTo>
                      <a:pt x="1622" y="1479"/>
                    </a:lnTo>
                    <a:lnTo>
                      <a:pt x="1622" y="1469"/>
                    </a:lnTo>
                    <a:lnTo>
                      <a:pt x="1624" y="1466"/>
                    </a:lnTo>
                    <a:lnTo>
                      <a:pt x="1631" y="1461"/>
                    </a:lnTo>
                    <a:lnTo>
                      <a:pt x="1638" y="1455"/>
                    </a:lnTo>
                    <a:lnTo>
                      <a:pt x="1642" y="1446"/>
                    </a:lnTo>
                    <a:lnTo>
                      <a:pt x="1642" y="1411"/>
                    </a:lnTo>
                    <a:lnTo>
                      <a:pt x="1645" y="1404"/>
                    </a:lnTo>
                    <a:lnTo>
                      <a:pt x="1650" y="1393"/>
                    </a:lnTo>
                    <a:lnTo>
                      <a:pt x="1651" y="1384"/>
                    </a:lnTo>
                    <a:lnTo>
                      <a:pt x="1646" y="1374"/>
                    </a:lnTo>
                    <a:lnTo>
                      <a:pt x="1646" y="1371"/>
                    </a:lnTo>
                    <a:lnTo>
                      <a:pt x="1650" y="1367"/>
                    </a:lnTo>
                    <a:lnTo>
                      <a:pt x="1653" y="1364"/>
                    </a:lnTo>
                    <a:lnTo>
                      <a:pt x="1656" y="1359"/>
                    </a:lnTo>
                    <a:lnTo>
                      <a:pt x="1658" y="1355"/>
                    </a:lnTo>
                    <a:lnTo>
                      <a:pt x="1660" y="1353"/>
                    </a:lnTo>
                    <a:lnTo>
                      <a:pt x="1668" y="1350"/>
                    </a:lnTo>
                    <a:lnTo>
                      <a:pt x="1671" y="1348"/>
                    </a:lnTo>
                    <a:lnTo>
                      <a:pt x="1684" y="1325"/>
                    </a:lnTo>
                    <a:lnTo>
                      <a:pt x="1691" y="1318"/>
                    </a:lnTo>
                    <a:lnTo>
                      <a:pt x="1686" y="1315"/>
                    </a:lnTo>
                    <a:lnTo>
                      <a:pt x="1686" y="1312"/>
                    </a:lnTo>
                    <a:lnTo>
                      <a:pt x="1689" y="1311"/>
                    </a:lnTo>
                    <a:lnTo>
                      <a:pt x="1694" y="1310"/>
                    </a:lnTo>
                    <a:lnTo>
                      <a:pt x="1692" y="1305"/>
                    </a:lnTo>
                    <a:lnTo>
                      <a:pt x="1694" y="1302"/>
                    </a:lnTo>
                    <a:lnTo>
                      <a:pt x="1698" y="1298"/>
                    </a:lnTo>
                    <a:lnTo>
                      <a:pt x="1704" y="1296"/>
                    </a:lnTo>
                    <a:lnTo>
                      <a:pt x="1704" y="1293"/>
                    </a:lnTo>
                    <a:lnTo>
                      <a:pt x="1703" y="1291"/>
                    </a:lnTo>
                    <a:lnTo>
                      <a:pt x="1701" y="1291"/>
                    </a:lnTo>
                    <a:lnTo>
                      <a:pt x="1699" y="1291"/>
                    </a:lnTo>
                    <a:lnTo>
                      <a:pt x="1706" y="1288"/>
                    </a:lnTo>
                    <a:lnTo>
                      <a:pt x="1708" y="1282"/>
                    </a:lnTo>
                    <a:lnTo>
                      <a:pt x="1711" y="1275"/>
                    </a:lnTo>
                    <a:lnTo>
                      <a:pt x="1714" y="1268"/>
                    </a:lnTo>
                    <a:lnTo>
                      <a:pt x="1719" y="1261"/>
                    </a:lnTo>
                    <a:lnTo>
                      <a:pt x="1724" y="1256"/>
                    </a:lnTo>
                    <a:lnTo>
                      <a:pt x="1728" y="1253"/>
                    </a:lnTo>
                    <a:lnTo>
                      <a:pt x="1734" y="1249"/>
                    </a:lnTo>
                    <a:lnTo>
                      <a:pt x="1729" y="1240"/>
                    </a:lnTo>
                    <a:lnTo>
                      <a:pt x="1715" y="12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B472A5C-5433-827A-72D9-5E369439F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058" y="2860863"/>
                <a:ext cx="248494" cy="306753"/>
              </a:xfrm>
              <a:custGeom>
                <a:avLst/>
                <a:gdLst>
                  <a:gd name="T0" fmla="*/ 17 w 209"/>
                  <a:gd name="T1" fmla="*/ 225 h 258"/>
                  <a:gd name="T2" fmla="*/ 28 w 209"/>
                  <a:gd name="T3" fmla="*/ 258 h 258"/>
                  <a:gd name="T4" fmla="*/ 38 w 209"/>
                  <a:gd name="T5" fmla="*/ 248 h 258"/>
                  <a:gd name="T6" fmla="*/ 67 w 209"/>
                  <a:gd name="T7" fmla="*/ 226 h 258"/>
                  <a:gd name="T8" fmla="*/ 88 w 209"/>
                  <a:gd name="T9" fmla="*/ 204 h 258"/>
                  <a:gd name="T10" fmla="*/ 91 w 209"/>
                  <a:gd name="T11" fmla="*/ 192 h 258"/>
                  <a:gd name="T12" fmla="*/ 85 w 209"/>
                  <a:gd name="T13" fmla="*/ 169 h 258"/>
                  <a:gd name="T14" fmla="*/ 85 w 209"/>
                  <a:gd name="T15" fmla="*/ 157 h 258"/>
                  <a:gd name="T16" fmla="*/ 98 w 209"/>
                  <a:gd name="T17" fmla="*/ 134 h 258"/>
                  <a:gd name="T18" fmla="*/ 164 w 209"/>
                  <a:gd name="T19" fmla="*/ 68 h 258"/>
                  <a:gd name="T20" fmla="*/ 174 w 209"/>
                  <a:gd name="T21" fmla="*/ 62 h 258"/>
                  <a:gd name="T22" fmla="*/ 192 w 209"/>
                  <a:gd name="T23" fmla="*/ 45 h 258"/>
                  <a:gd name="T24" fmla="*/ 209 w 209"/>
                  <a:gd name="T25" fmla="*/ 31 h 258"/>
                  <a:gd name="T26" fmla="*/ 188 w 209"/>
                  <a:gd name="T27" fmla="*/ 19 h 258"/>
                  <a:gd name="T28" fmla="*/ 166 w 209"/>
                  <a:gd name="T29" fmla="*/ 0 h 258"/>
                  <a:gd name="T30" fmla="*/ 163 w 209"/>
                  <a:gd name="T31" fmla="*/ 4 h 258"/>
                  <a:gd name="T32" fmla="*/ 143 w 209"/>
                  <a:gd name="T33" fmla="*/ 34 h 258"/>
                  <a:gd name="T34" fmla="*/ 98 w 209"/>
                  <a:gd name="T35" fmla="*/ 80 h 258"/>
                  <a:gd name="T36" fmla="*/ 87 w 209"/>
                  <a:gd name="T37" fmla="*/ 102 h 258"/>
                  <a:gd name="T38" fmla="*/ 59 w 209"/>
                  <a:gd name="T39" fmla="*/ 122 h 258"/>
                  <a:gd name="T40" fmla="*/ 47 w 209"/>
                  <a:gd name="T41" fmla="*/ 144 h 258"/>
                  <a:gd name="T42" fmla="*/ 21 w 209"/>
                  <a:gd name="T43" fmla="*/ 168 h 258"/>
                  <a:gd name="T44" fmla="*/ 12 w 209"/>
                  <a:gd name="T45" fmla="*/ 178 h 258"/>
                  <a:gd name="T46" fmla="*/ 0 w 209"/>
                  <a:gd name="T47" fmla="*/ 188 h 258"/>
                  <a:gd name="T48" fmla="*/ 14 w 209"/>
                  <a:gd name="T49" fmla="*/ 214 h 258"/>
                  <a:gd name="T50" fmla="*/ 17 w 209"/>
                  <a:gd name="T51" fmla="*/ 22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9" h="258">
                    <a:moveTo>
                      <a:pt x="17" y="225"/>
                    </a:moveTo>
                    <a:lnTo>
                      <a:pt x="28" y="258"/>
                    </a:lnTo>
                    <a:lnTo>
                      <a:pt x="38" y="248"/>
                    </a:lnTo>
                    <a:lnTo>
                      <a:pt x="67" y="226"/>
                    </a:lnTo>
                    <a:lnTo>
                      <a:pt x="88" y="204"/>
                    </a:lnTo>
                    <a:lnTo>
                      <a:pt x="91" y="192"/>
                    </a:lnTo>
                    <a:lnTo>
                      <a:pt x="85" y="169"/>
                    </a:lnTo>
                    <a:lnTo>
                      <a:pt x="85" y="157"/>
                    </a:lnTo>
                    <a:lnTo>
                      <a:pt x="98" y="134"/>
                    </a:lnTo>
                    <a:lnTo>
                      <a:pt x="164" y="68"/>
                    </a:lnTo>
                    <a:lnTo>
                      <a:pt x="174" y="62"/>
                    </a:lnTo>
                    <a:lnTo>
                      <a:pt x="192" y="45"/>
                    </a:lnTo>
                    <a:lnTo>
                      <a:pt x="209" y="31"/>
                    </a:lnTo>
                    <a:lnTo>
                      <a:pt x="188" y="19"/>
                    </a:lnTo>
                    <a:lnTo>
                      <a:pt x="166" y="0"/>
                    </a:lnTo>
                    <a:lnTo>
                      <a:pt x="163" y="4"/>
                    </a:lnTo>
                    <a:lnTo>
                      <a:pt x="143" y="34"/>
                    </a:lnTo>
                    <a:lnTo>
                      <a:pt x="98" y="80"/>
                    </a:lnTo>
                    <a:lnTo>
                      <a:pt x="87" y="102"/>
                    </a:lnTo>
                    <a:lnTo>
                      <a:pt x="59" y="122"/>
                    </a:lnTo>
                    <a:lnTo>
                      <a:pt x="47" y="144"/>
                    </a:lnTo>
                    <a:lnTo>
                      <a:pt x="21" y="168"/>
                    </a:lnTo>
                    <a:lnTo>
                      <a:pt x="12" y="178"/>
                    </a:lnTo>
                    <a:lnTo>
                      <a:pt x="0" y="188"/>
                    </a:lnTo>
                    <a:lnTo>
                      <a:pt x="14" y="214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C7D6BBE-239A-993E-9B86-C8C39715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510" y="2066635"/>
                <a:ext cx="494609" cy="990407"/>
              </a:xfrm>
              <a:custGeom>
                <a:avLst/>
                <a:gdLst>
                  <a:gd name="T0" fmla="*/ 315 w 416"/>
                  <a:gd name="T1" fmla="*/ 72 h 833"/>
                  <a:gd name="T2" fmla="*/ 274 w 416"/>
                  <a:gd name="T3" fmla="*/ 20 h 833"/>
                  <a:gd name="T4" fmla="*/ 202 w 416"/>
                  <a:gd name="T5" fmla="*/ 0 h 833"/>
                  <a:gd name="T6" fmla="*/ 167 w 416"/>
                  <a:gd name="T7" fmla="*/ 24 h 833"/>
                  <a:gd name="T8" fmla="*/ 104 w 416"/>
                  <a:gd name="T9" fmla="*/ 75 h 833"/>
                  <a:gd name="T10" fmla="*/ 89 w 416"/>
                  <a:gd name="T11" fmla="*/ 141 h 833"/>
                  <a:gd name="T12" fmla="*/ 73 w 416"/>
                  <a:gd name="T13" fmla="*/ 176 h 833"/>
                  <a:gd name="T14" fmla="*/ 84 w 416"/>
                  <a:gd name="T15" fmla="*/ 200 h 833"/>
                  <a:gd name="T16" fmla="*/ 53 w 416"/>
                  <a:gd name="T17" fmla="*/ 248 h 833"/>
                  <a:gd name="T18" fmla="*/ 67 w 416"/>
                  <a:gd name="T19" fmla="*/ 317 h 833"/>
                  <a:gd name="T20" fmla="*/ 76 w 416"/>
                  <a:gd name="T21" fmla="*/ 393 h 833"/>
                  <a:gd name="T22" fmla="*/ 80 w 416"/>
                  <a:gd name="T23" fmla="*/ 421 h 833"/>
                  <a:gd name="T24" fmla="*/ 100 w 416"/>
                  <a:gd name="T25" fmla="*/ 443 h 833"/>
                  <a:gd name="T26" fmla="*/ 77 w 416"/>
                  <a:gd name="T27" fmla="*/ 481 h 833"/>
                  <a:gd name="T28" fmla="*/ 66 w 416"/>
                  <a:gd name="T29" fmla="*/ 496 h 833"/>
                  <a:gd name="T30" fmla="*/ 105 w 416"/>
                  <a:gd name="T31" fmla="*/ 485 h 833"/>
                  <a:gd name="T32" fmla="*/ 129 w 416"/>
                  <a:gd name="T33" fmla="*/ 485 h 833"/>
                  <a:gd name="T34" fmla="*/ 159 w 416"/>
                  <a:gd name="T35" fmla="*/ 508 h 833"/>
                  <a:gd name="T36" fmla="*/ 184 w 416"/>
                  <a:gd name="T37" fmla="*/ 505 h 833"/>
                  <a:gd name="T38" fmla="*/ 204 w 416"/>
                  <a:gd name="T39" fmla="*/ 506 h 833"/>
                  <a:gd name="T40" fmla="*/ 204 w 416"/>
                  <a:gd name="T41" fmla="*/ 481 h 833"/>
                  <a:gd name="T42" fmla="*/ 203 w 416"/>
                  <a:gd name="T43" fmla="*/ 462 h 833"/>
                  <a:gd name="T44" fmla="*/ 211 w 416"/>
                  <a:gd name="T45" fmla="*/ 483 h 833"/>
                  <a:gd name="T46" fmla="*/ 228 w 416"/>
                  <a:gd name="T47" fmla="*/ 489 h 833"/>
                  <a:gd name="T48" fmla="*/ 231 w 416"/>
                  <a:gd name="T49" fmla="*/ 498 h 833"/>
                  <a:gd name="T50" fmla="*/ 231 w 416"/>
                  <a:gd name="T51" fmla="*/ 519 h 833"/>
                  <a:gd name="T52" fmla="*/ 227 w 416"/>
                  <a:gd name="T53" fmla="*/ 540 h 833"/>
                  <a:gd name="T54" fmla="*/ 230 w 416"/>
                  <a:gd name="T55" fmla="*/ 558 h 833"/>
                  <a:gd name="T56" fmla="*/ 221 w 416"/>
                  <a:gd name="T57" fmla="*/ 579 h 833"/>
                  <a:gd name="T58" fmla="*/ 209 w 416"/>
                  <a:gd name="T59" fmla="*/ 575 h 833"/>
                  <a:gd name="T60" fmla="*/ 176 w 416"/>
                  <a:gd name="T61" fmla="*/ 565 h 833"/>
                  <a:gd name="T62" fmla="*/ 146 w 416"/>
                  <a:gd name="T63" fmla="*/ 576 h 833"/>
                  <a:gd name="T64" fmla="*/ 51 w 416"/>
                  <a:gd name="T65" fmla="*/ 648 h 833"/>
                  <a:gd name="T66" fmla="*/ 38 w 416"/>
                  <a:gd name="T67" fmla="*/ 708 h 833"/>
                  <a:gd name="T68" fmla="*/ 7 w 416"/>
                  <a:gd name="T69" fmla="*/ 822 h 833"/>
                  <a:gd name="T70" fmla="*/ 66 w 416"/>
                  <a:gd name="T71" fmla="*/ 826 h 833"/>
                  <a:gd name="T72" fmla="*/ 273 w 416"/>
                  <a:gd name="T73" fmla="*/ 755 h 833"/>
                  <a:gd name="T74" fmla="*/ 352 w 416"/>
                  <a:gd name="T75" fmla="*/ 679 h 833"/>
                  <a:gd name="T76" fmla="*/ 408 w 416"/>
                  <a:gd name="T77" fmla="*/ 543 h 833"/>
                  <a:gd name="T78" fmla="*/ 388 w 416"/>
                  <a:gd name="T79" fmla="*/ 436 h 833"/>
                  <a:gd name="T80" fmla="*/ 400 w 416"/>
                  <a:gd name="T81" fmla="*/ 424 h 833"/>
                  <a:gd name="T82" fmla="*/ 395 w 416"/>
                  <a:gd name="T83" fmla="*/ 395 h 833"/>
                  <a:gd name="T84" fmla="*/ 389 w 416"/>
                  <a:gd name="T85" fmla="*/ 327 h 833"/>
                  <a:gd name="T86" fmla="*/ 404 w 416"/>
                  <a:gd name="T87" fmla="*/ 285 h 833"/>
                  <a:gd name="T88" fmla="*/ 408 w 416"/>
                  <a:gd name="T89" fmla="*/ 271 h 833"/>
                  <a:gd name="T90" fmla="*/ 416 w 416"/>
                  <a:gd name="T91" fmla="*/ 213 h 833"/>
                  <a:gd name="T92" fmla="*/ 412 w 416"/>
                  <a:gd name="T93" fmla="*/ 205 h 833"/>
                  <a:gd name="T94" fmla="*/ 409 w 416"/>
                  <a:gd name="T95" fmla="*/ 169 h 833"/>
                  <a:gd name="T96" fmla="*/ 404 w 416"/>
                  <a:gd name="T97" fmla="*/ 123 h 833"/>
                  <a:gd name="T98" fmla="*/ 411 w 416"/>
                  <a:gd name="T99" fmla="*/ 123 h 833"/>
                  <a:gd name="T100" fmla="*/ 348 w 416"/>
                  <a:gd name="T101" fmla="*/ 95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6" h="833">
                    <a:moveTo>
                      <a:pt x="348" y="95"/>
                    </a:moveTo>
                    <a:lnTo>
                      <a:pt x="333" y="94"/>
                    </a:lnTo>
                    <a:lnTo>
                      <a:pt x="319" y="89"/>
                    </a:lnTo>
                    <a:lnTo>
                      <a:pt x="315" y="72"/>
                    </a:lnTo>
                    <a:lnTo>
                      <a:pt x="315" y="49"/>
                    </a:lnTo>
                    <a:lnTo>
                      <a:pt x="310" y="34"/>
                    </a:lnTo>
                    <a:lnTo>
                      <a:pt x="292" y="22"/>
                    </a:lnTo>
                    <a:lnTo>
                      <a:pt x="274" y="20"/>
                    </a:lnTo>
                    <a:lnTo>
                      <a:pt x="237" y="22"/>
                    </a:lnTo>
                    <a:lnTo>
                      <a:pt x="227" y="18"/>
                    </a:lnTo>
                    <a:lnTo>
                      <a:pt x="209" y="5"/>
                    </a:lnTo>
                    <a:lnTo>
                      <a:pt x="202" y="0"/>
                    </a:lnTo>
                    <a:lnTo>
                      <a:pt x="201" y="0"/>
                    </a:lnTo>
                    <a:lnTo>
                      <a:pt x="190" y="0"/>
                    </a:lnTo>
                    <a:lnTo>
                      <a:pt x="182" y="7"/>
                    </a:lnTo>
                    <a:lnTo>
                      <a:pt x="167" y="24"/>
                    </a:lnTo>
                    <a:lnTo>
                      <a:pt x="149" y="37"/>
                    </a:lnTo>
                    <a:lnTo>
                      <a:pt x="131" y="44"/>
                    </a:lnTo>
                    <a:lnTo>
                      <a:pt x="115" y="55"/>
                    </a:lnTo>
                    <a:lnTo>
                      <a:pt x="104" y="75"/>
                    </a:lnTo>
                    <a:lnTo>
                      <a:pt x="97" y="113"/>
                    </a:lnTo>
                    <a:lnTo>
                      <a:pt x="94" y="124"/>
                    </a:lnTo>
                    <a:lnTo>
                      <a:pt x="91" y="138"/>
                    </a:lnTo>
                    <a:lnTo>
                      <a:pt x="89" y="141"/>
                    </a:lnTo>
                    <a:lnTo>
                      <a:pt x="80" y="143"/>
                    </a:lnTo>
                    <a:lnTo>
                      <a:pt x="78" y="145"/>
                    </a:lnTo>
                    <a:lnTo>
                      <a:pt x="76" y="154"/>
                    </a:lnTo>
                    <a:lnTo>
                      <a:pt x="73" y="176"/>
                    </a:lnTo>
                    <a:lnTo>
                      <a:pt x="71" y="184"/>
                    </a:lnTo>
                    <a:lnTo>
                      <a:pt x="79" y="186"/>
                    </a:lnTo>
                    <a:lnTo>
                      <a:pt x="83" y="192"/>
                    </a:lnTo>
                    <a:lnTo>
                      <a:pt x="84" y="200"/>
                    </a:lnTo>
                    <a:lnTo>
                      <a:pt x="83" y="209"/>
                    </a:lnTo>
                    <a:lnTo>
                      <a:pt x="78" y="217"/>
                    </a:lnTo>
                    <a:lnTo>
                      <a:pt x="55" y="238"/>
                    </a:lnTo>
                    <a:lnTo>
                      <a:pt x="53" y="248"/>
                    </a:lnTo>
                    <a:lnTo>
                      <a:pt x="56" y="259"/>
                    </a:lnTo>
                    <a:lnTo>
                      <a:pt x="64" y="274"/>
                    </a:lnTo>
                    <a:lnTo>
                      <a:pt x="70" y="293"/>
                    </a:lnTo>
                    <a:lnTo>
                      <a:pt x="67" y="317"/>
                    </a:lnTo>
                    <a:lnTo>
                      <a:pt x="82" y="364"/>
                    </a:lnTo>
                    <a:lnTo>
                      <a:pt x="76" y="371"/>
                    </a:lnTo>
                    <a:lnTo>
                      <a:pt x="77" y="383"/>
                    </a:lnTo>
                    <a:lnTo>
                      <a:pt x="76" y="393"/>
                    </a:lnTo>
                    <a:lnTo>
                      <a:pt x="70" y="403"/>
                    </a:lnTo>
                    <a:lnTo>
                      <a:pt x="78" y="413"/>
                    </a:lnTo>
                    <a:lnTo>
                      <a:pt x="83" y="417"/>
                    </a:lnTo>
                    <a:lnTo>
                      <a:pt x="80" y="421"/>
                    </a:lnTo>
                    <a:lnTo>
                      <a:pt x="80" y="425"/>
                    </a:lnTo>
                    <a:lnTo>
                      <a:pt x="87" y="431"/>
                    </a:lnTo>
                    <a:lnTo>
                      <a:pt x="94" y="432"/>
                    </a:lnTo>
                    <a:lnTo>
                      <a:pt x="100" y="443"/>
                    </a:lnTo>
                    <a:lnTo>
                      <a:pt x="98" y="475"/>
                    </a:lnTo>
                    <a:lnTo>
                      <a:pt x="94" y="479"/>
                    </a:lnTo>
                    <a:lnTo>
                      <a:pt x="82" y="479"/>
                    </a:lnTo>
                    <a:lnTo>
                      <a:pt x="77" y="481"/>
                    </a:lnTo>
                    <a:lnTo>
                      <a:pt x="71" y="487"/>
                    </a:lnTo>
                    <a:lnTo>
                      <a:pt x="65" y="492"/>
                    </a:lnTo>
                    <a:lnTo>
                      <a:pt x="65" y="494"/>
                    </a:lnTo>
                    <a:lnTo>
                      <a:pt x="66" y="496"/>
                    </a:lnTo>
                    <a:lnTo>
                      <a:pt x="78" y="499"/>
                    </a:lnTo>
                    <a:lnTo>
                      <a:pt x="85" y="498"/>
                    </a:lnTo>
                    <a:lnTo>
                      <a:pt x="94" y="495"/>
                    </a:lnTo>
                    <a:lnTo>
                      <a:pt x="105" y="485"/>
                    </a:lnTo>
                    <a:lnTo>
                      <a:pt x="111" y="481"/>
                    </a:lnTo>
                    <a:lnTo>
                      <a:pt x="115" y="480"/>
                    </a:lnTo>
                    <a:lnTo>
                      <a:pt x="122" y="481"/>
                    </a:lnTo>
                    <a:lnTo>
                      <a:pt x="129" y="485"/>
                    </a:lnTo>
                    <a:lnTo>
                      <a:pt x="135" y="496"/>
                    </a:lnTo>
                    <a:lnTo>
                      <a:pt x="145" y="501"/>
                    </a:lnTo>
                    <a:lnTo>
                      <a:pt x="149" y="501"/>
                    </a:lnTo>
                    <a:lnTo>
                      <a:pt x="159" y="508"/>
                    </a:lnTo>
                    <a:lnTo>
                      <a:pt x="180" y="513"/>
                    </a:lnTo>
                    <a:lnTo>
                      <a:pt x="187" y="513"/>
                    </a:lnTo>
                    <a:lnTo>
                      <a:pt x="187" y="508"/>
                    </a:lnTo>
                    <a:lnTo>
                      <a:pt x="184" y="505"/>
                    </a:lnTo>
                    <a:lnTo>
                      <a:pt x="186" y="501"/>
                    </a:lnTo>
                    <a:lnTo>
                      <a:pt x="189" y="500"/>
                    </a:lnTo>
                    <a:lnTo>
                      <a:pt x="194" y="500"/>
                    </a:lnTo>
                    <a:lnTo>
                      <a:pt x="204" y="506"/>
                    </a:lnTo>
                    <a:lnTo>
                      <a:pt x="205" y="505"/>
                    </a:lnTo>
                    <a:lnTo>
                      <a:pt x="205" y="501"/>
                    </a:lnTo>
                    <a:lnTo>
                      <a:pt x="205" y="492"/>
                    </a:lnTo>
                    <a:lnTo>
                      <a:pt x="204" y="481"/>
                    </a:lnTo>
                    <a:lnTo>
                      <a:pt x="202" y="474"/>
                    </a:lnTo>
                    <a:lnTo>
                      <a:pt x="198" y="468"/>
                    </a:lnTo>
                    <a:lnTo>
                      <a:pt x="200" y="464"/>
                    </a:lnTo>
                    <a:lnTo>
                      <a:pt x="203" y="462"/>
                    </a:lnTo>
                    <a:lnTo>
                      <a:pt x="208" y="464"/>
                    </a:lnTo>
                    <a:lnTo>
                      <a:pt x="211" y="472"/>
                    </a:lnTo>
                    <a:lnTo>
                      <a:pt x="210" y="479"/>
                    </a:lnTo>
                    <a:lnTo>
                      <a:pt x="211" y="483"/>
                    </a:lnTo>
                    <a:lnTo>
                      <a:pt x="215" y="489"/>
                    </a:lnTo>
                    <a:lnTo>
                      <a:pt x="222" y="487"/>
                    </a:lnTo>
                    <a:lnTo>
                      <a:pt x="225" y="488"/>
                    </a:lnTo>
                    <a:lnTo>
                      <a:pt x="228" y="489"/>
                    </a:lnTo>
                    <a:lnTo>
                      <a:pt x="230" y="492"/>
                    </a:lnTo>
                    <a:lnTo>
                      <a:pt x="227" y="496"/>
                    </a:lnTo>
                    <a:lnTo>
                      <a:pt x="228" y="498"/>
                    </a:lnTo>
                    <a:lnTo>
                      <a:pt x="231" y="498"/>
                    </a:lnTo>
                    <a:lnTo>
                      <a:pt x="235" y="500"/>
                    </a:lnTo>
                    <a:lnTo>
                      <a:pt x="232" y="506"/>
                    </a:lnTo>
                    <a:lnTo>
                      <a:pt x="229" y="510"/>
                    </a:lnTo>
                    <a:lnTo>
                      <a:pt x="231" y="519"/>
                    </a:lnTo>
                    <a:lnTo>
                      <a:pt x="231" y="523"/>
                    </a:lnTo>
                    <a:lnTo>
                      <a:pt x="234" y="526"/>
                    </a:lnTo>
                    <a:lnTo>
                      <a:pt x="230" y="529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31" y="548"/>
                    </a:lnTo>
                    <a:lnTo>
                      <a:pt x="234" y="554"/>
                    </a:lnTo>
                    <a:lnTo>
                      <a:pt x="230" y="558"/>
                    </a:lnTo>
                    <a:lnTo>
                      <a:pt x="227" y="561"/>
                    </a:lnTo>
                    <a:lnTo>
                      <a:pt x="225" y="571"/>
                    </a:lnTo>
                    <a:lnTo>
                      <a:pt x="222" y="575"/>
                    </a:lnTo>
                    <a:lnTo>
                      <a:pt x="221" y="579"/>
                    </a:lnTo>
                    <a:lnTo>
                      <a:pt x="218" y="581"/>
                    </a:lnTo>
                    <a:lnTo>
                      <a:pt x="214" y="578"/>
                    </a:lnTo>
                    <a:lnTo>
                      <a:pt x="211" y="576"/>
                    </a:lnTo>
                    <a:lnTo>
                      <a:pt x="209" y="575"/>
                    </a:lnTo>
                    <a:lnTo>
                      <a:pt x="208" y="577"/>
                    </a:lnTo>
                    <a:lnTo>
                      <a:pt x="200" y="572"/>
                    </a:lnTo>
                    <a:lnTo>
                      <a:pt x="183" y="575"/>
                    </a:lnTo>
                    <a:lnTo>
                      <a:pt x="176" y="565"/>
                    </a:lnTo>
                    <a:lnTo>
                      <a:pt x="169" y="564"/>
                    </a:lnTo>
                    <a:lnTo>
                      <a:pt x="166" y="562"/>
                    </a:lnTo>
                    <a:lnTo>
                      <a:pt x="152" y="565"/>
                    </a:lnTo>
                    <a:lnTo>
                      <a:pt x="146" y="576"/>
                    </a:lnTo>
                    <a:lnTo>
                      <a:pt x="133" y="586"/>
                    </a:lnTo>
                    <a:lnTo>
                      <a:pt x="113" y="604"/>
                    </a:lnTo>
                    <a:lnTo>
                      <a:pt x="63" y="636"/>
                    </a:lnTo>
                    <a:lnTo>
                      <a:pt x="51" y="648"/>
                    </a:lnTo>
                    <a:lnTo>
                      <a:pt x="50" y="652"/>
                    </a:lnTo>
                    <a:lnTo>
                      <a:pt x="41" y="670"/>
                    </a:lnTo>
                    <a:lnTo>
                      <a:pt x="38" y="688"/>
                    </a:lnTo>
                    <a:lnTo>
                      <a:pt x="38" y="708"/>
                    </a:lnTo>
                    <a:lnTo>
                      <a:pt x="35" y="730"/>
                    </a:lnTo>
                    <a:lnTo>
                      <a:pt x="8" y="775"/>
                    </a:lnTo>
                    <a:lnTo>
                      <a:pt x="0" y="798"/>
                    </a:lnTo>
                    <a:lnTo>
                      <a:pt x="7" y="822"/>
                    </a:lnTo>
                    <a:lnTo>
                      <a:pt x="18" y="831"/>
                    </a:lnTo>
                    <a:lnTo>
                      <a:pt x="35" y="833"/>
                    </a:lnTo>
                    <a:lnTo>
                      <a:pt x="51" y="831"/>
                    </a:lnTo>
                    <a:lnTo>
                      <a:pt x="66" y="826"/>
                    </a:lnTo>
                    <a:lnTo>
                      <a:pt x="101" y="822"/>
                    </a:lnTo>
                    <a:lnTo>
                      <a:pt x="175" y="822"/>
                    </a:lnTo>
                    <a:lnTo>
                      <a:pt x="209" y="809"/>
                    </a:lnTo>
                    <a:lnTo>
                      <a:pt x="273" y="755"/>
                    </a:lnTo>
                    <a:lnTo>
                      <a:pt x="308" y="735"/>
                    </a:lnTo>
                    <a:lnTo>
                      <a:pt x="348" y="732"/>
                    </a:lnTo>
                    <a:lnTo>
                      <a:pt x="348" y="730"/>
                    </a:lnTo>
                    <a:lnTo>
                      <a:pt x="352" y="679"/>
                    </a:lnTo>
                    <a:lnTo>
                      <a:pt x="361" y="629"/>
                    </a:lnTo>
                    <a:lnTo>
                      <a:pt x="375" y="598"/>
                    </a:lnTo>
                    <a:lnTo>
                      <a:pt x="389" y="563"/>
                    </a:lnTo>
                    <a:lnTo>
                      <a:pt x="408" y="543"/>
                    </a:lnTo>
                    <a:lnTo>
                      <a:pt x="396" y="505"/>
                    </a:lnTo>
                    <a:lnTo>
                      <a:pt x="396" y="500"/>
                    </a:lnTo>
                    <a:lnTo>
                      <a:pt x="402" y="492"/>
                    </a:lnTo>
                    <a:lnTo>
                      <a:pt x="388" y="436"/>
                    </a:lnTo>
                    <a:lnTo>
                      <a:pt x="389" y="430"/>
                    </a:lnTo>
                    <a:lnTo>
                      <a:pt x="393" y="427"/>
                    </a:lnTo>
                    <a:lnTo>
                      <a:pt x="397" y="426"/>
                    </a:lnTo>
                    <a:lnTo>
                      <a:pt x="400" y="424"/>
                    </a:lnTo>
                    <a:lnTo>
                      <a:pt x="401" y="418"/>
                    </a:lnTo>
                    <a:lnTo>
                      <a:pt x="397" y="410"/>
                    </a:lnTo>
                    <a:lnTo>
                      <a:pt x="396" y="405"/>
                    </a:lnTo>
                    <a:lnTo>
                      <a:pt x="395" y="395"/>
                    </a:lnTo>
                    <a:lnTo>
                      <a:pt x="394" y="388"/>
                    </a:lnTo>
                    <a:lnTo>
                      <a:pt x="388" y="371"/>
                    </a:lnTo>
                    <a:lnTo>
                      <a:pt x="387" y="338"/>
                    </a:lnTo>
                    <a:lnTo>
                      <a:pt x="389" y="327"/>
                    </a:lnTo>
                    <a:lnTo>
                      <a:pt x="400" y="318"/>
                    </a:lnTo>
                    <a:lnTo>
                      <a:pt x="394" y="310"/>
                    </a:lnTo>
                    <a:lnTo>
                      <a:pt x="394" y="301"/>
                    </a:lnTo>
                    <a:lnTo>
                      <a:pt x="404" y="285"/>
                    </a:lnTo>
                    <a:lnTo>
                      <a:pt x="401" y="280"/>
                    </a:lnTo>
                    <a:lnTo>
                      <a:pt x="401" y="276"/>
                    </a:lnTo>
                    <a:lnTo>
                      <a:pt x="403" y="273"/>
                    </a:lnTo>
                    <a:lnTo>
                      <a:pt x="408" y="271"/>
                    </a:lnTo>
                    <a:lnTo>
                      <a:pt x="408" y="266"/>
                    </a:lnTo>
                    <a:lnTo>
                      <a:pt x="405" y="258"/>
                    </a:lnTo>
                    <a:lnTo>
                      <a:pt x="408" y="246"/>
                    </a:lnTo>
                    <a:lnTo>
                      <a:pt x="416" y="213"/>
                    </a:lnTo>
                    <a:lnTo>
                      <a:pt x="408" y="213"/>
                    </a:lnTo>
                    <a:lnTo>
                      <a:pt x="409" y="210"/>
                    </a:lnTo>
                    <a:lnTo>
                      <a:pt x="410" y="207"/>
                    </a:lnTo>
                    <a:lnTo>
                      <a:pt x="412" y="205"/>
                    </a:lnTo>
                    <a:lnTo>
                      <a:pt x="416" y="204"/>
                    </a:lnTo>
                    <a:lnTo>
                      <a:pt x="411" y="194"/>
                    </a:lnTo>
                    <a:lnTo>
                      <a:pt x="409" y="182"/>
                    </a:lnTo>
                    <a:lnTo>
                      <a:pt x="409" y="169"/>
                    </a:lnTo>
                    <a:lnTo>
                      <a:pt x="411" y="161"/>
                    </a:lnTo>
                    <a:lnTo>
                      <a:pt x="405" y="150"/>
                    </a:lnTo>
                    <a:lnTo>
                      <a:pt x="407" y="129"/>
                    </a:lnTo>
                    <a:lnTo>
                      <a:pt x="404" y="123"/>
                    </a:lnTo>
                    <a:lnTo>
                      <a:pt x="404" y="117"/>
                    </a:lnTo>
                    <a:lnTo>
                      <a:pt x="408" y="117"/>
                    </a:lnTo>
                    <a:lnTo>
                      <a:pt x="408" y="123"/>
                    </a:lnTo>
                    <a:lnTo>
                      <a:pt x="411" y="123"/>
                    </a:lnTo>
                    <a:lnTo>
                      <a:pt x="410" y="116"/>
                    </a:lnTo>
                    <a:lnTo>
                      <a:pt x="409" y="110"/>
                    </a:lnTo>
                    <a:lnTo>
                      <a:pt x="361" y="97"/>
                    </a:lnTo>
                    <a:lnTo>
                      <a:pt x="348" y="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FB745FE-7235-3E58-A7F0-ABC89F1E9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209" y="1059582"/>
                <a:ext cx="659875" cy="579026"/>
              </a:xfrm>
              <a:custGeom>
                <a:avLst/>
                <a:gdLst>
                  <a:gd name="T0" fmla="*/ 60 w 555"/>
                  <a:gd name="T1" fmla="*/ 460 h 487"/>
                  <a:gd name="T2" fmla="*/ 68 w 555"/>
                  <a:gd name="T3" fmla="*/ 459 h 487"/>
                  <a:gd name="T4" fmla="*/ 80 w 555"/>
                  <a:gd name="T5" fmla="*/ 461 h 487"/>
                  <a:gd name="T6" fmla="*/ 109 w 555"/>
                  <a:gd name="T7" fmla="*/ 454 h 487"/>
                  <a:gd name="T8" fmla="*/ 116 w 555"/>
                  <a:gd name="T9" fmla="*/ 458 h 487"/>
                  <a:gd name="T10" fmla="*/ 128 w 555"/>
                  <a:gd name="T11" fmla="*/ 469 h 487"/>
                  <a:gd name="T12" fmla="*/ 137 w 555"/>
                  <a:gd name="T13" fmla="*/ 486 h 487"/>
                  <a:gd name="T14" fmla="*/ 179 w 555"/>
                  <a:gd name="T15" fmla="*/ 477 h 487"/>
                  <a:gd name="T16" fmla="*/ 225 w 555"/>
                  <a:gd name="T17" fmla="*/ 465 h 487"/>
                  <a:gd name="T18" fmla="*/ 239 w 555"/>
                  <a:gd name="T19" fmla="*/ 434 h 487"/>
                  <a:gd name="T20" fmla="*/ 247 w 555"/>
                  <a:gd name="T21" fmla="*/ 404 h 487"/>
                  <a:gd name="T22" fmla="*/ 253 w 555"/>
                  <a:gd name="T23" fmla="*/ 352 h 487"/>
                  <a:gd name="T24" fmla="*/ 262 w 555"/>
                  <a:gd name="T25" fmla="*/ 334 h 487"/>
                  <a:gd name="T26" fmla="*/ 273 w 555"/>
                  <a:gd name="T27" fmla="*/ 325 h 487"/>
                  <a:gd name="T28" fmla="*/ 287 w 555"/>
                  <a:gd name="T29" fmla="*/ 348 h 487"/>
                  <a:gd name="T30" fmla="*/ 298 w 555"/>
                  <a:gd name="T31" fmla="*/ 356 h 487"/>
                  <a:gd name="T32" fmla="*/ 307 w 555"/>
                  <a:gd name="T33" fmla="*/ 345 h 487"/>
                  <a:gd name="T34" fmla="*/ 314 w 555"/>
                  <a:gd name="T35" fmla="*/ 331 h 487"/>
                  <a:gd name="T36" fmla="*/ 331 w 555"/>
                  <a:gd name="T37" fmla="*/ 322 h 487"/>
                  <a:gd name="T38" fmla="*/ 364 w 555"/>
                  <a:gd name="T39" fmla="*/ 295 h 487"/>
                  <a:gd name="T40" fmla="*/ 381 w 555"/>
                  <a:gd name="T41" fmla="*/ 291 h 487"/>
                  <a:gd name="T42" fmla="*/ 396 w 555"/>
                  <a:gd name="T43" fmla="*/ 283 h 487"/>
                  <a:gd name="T44" fmla="*/ 417 w 555"/>
                  <a:gd name="T45" fmla="*/ 249 h 487"/>
                  <a:gd name="T46" fmla="*/ 440 w 555"/>
                  <a:gd name="T47" fmla="*/ 229 h 487"/>
                  <a:gd name="T48" fmla="*/ 466 w 555"/>
                  <a:gd name="T49" fmla="*/ 214 h 487"/>
                  <a:gd name="T50" fmla="*/ 494 w 555"/>
                  <a:gd name="T51" fmla="*/ 177 h 487"/>
                  <a:gd name="T52" fmla="*/ 493 w 555"/>
                  <a:gd name="T53" fmla="*/ 152 h 487"/>
                  <a:gd name="T54" fmla="*/ 521 w 555"/>
                  <a:gd name="T55" fmla="*/ 149 h 487"/>
                  <a:gd name="T56" fmla="*/ 544 w 555"/>
                  <a:gd name="T57" fmla="*/ 135 h 487"/>
                  <a:gd name="T58" fmla="*/ 555 w 555"/>
                  <a:gd name="T59" fmla="*/ 111 h 487"/>
                  <a:gd name="T60" fmla="*/ 540 w 555"/>
                  <a:gd name="T61" fmla="*/ 96 h 487"/>
                  <a:gd name="T62" fmla="*/ 521 w 555"/>
                  <a:gd name="T63" fmla="*/ 88 h 487"/>
                  <a:gd name="T64" fmla="*/ 493 w 555"/>
                  <a:gd name="T65" fmla="*/ 77 h 487"/>
                  <a:gd name="T66" fmla="*/ 488 w 555"/>
                  <a:gd name="T67" fmla="*/ 57 h 487"/>
                  <a:gd name="T68" fmla="*/ 497 w 555"/>
                  <a:gd name="T69" fmla="*/ 52 h 487"/>
                  <a:gd name="T70" fmla="*/ 502 w 555"/>
                  <a:gd name="T71" fmla="*/ 42 h 487"/>
                  <a:gd name="T72" fmla="*/ 501 w 555"/>
                  <a:gd name="T73" fmla="*/ 23 h 487"/>
                  <a:gd name="T74" fmla="*/ 517 w 555"/>
                  <a:gd name="T75" fmla="*/ 7 h 487"/>
                  <a:gd name="T76" fmla="*/ 206 w 555"/>
                  <a:gd name="T77" fmla="*/ 0 h 487"/>
                  <a:gd name="T78" fmla="*/ 200 w 555"/>
                  <a:gd name="T79" fmla="*/ 22 h 487"/>
                  <a:gd name="T80" fmla="*/ 184 w 555"/>
                  <a:gd name="T81" fmla="*/ 57 h 487"/>
                  <a:gd name="T82" fmla="*/ 178 w 555"/>
                  <a:gd name="T83" fmla="*/ 70 h 487"/>
                  <a:gd name="T84" fmla="*/ 155 w 555"/>
                  <a:gd name="T85" fmla="*/ 142 h 487"/>
                  <a:gd name="T86" fmla="*/ 131 w 555"/>
                  <a:gd name="T87" fmla="*/ 179 h 487"/>
                  <a:gd name="T88" fmla="*/ 103 w 555"/>
                  <a:gd name="T89" fmla="*/ 211 h 487"/>
                  <a:gd name="T90" fmla="*/ 89 w 555"/>
                  <a:gd name="T91" fmla="*/ 236 h 487"/>
                  <a:gd name="T92" fmla="*/ 87 w 555"/>
                  <a:gd name="T93" fmla="*/ 266 h 487"/>
                  <a:gd name="T94" fmla="*/ 74 w 555"/>
                  <a:gd name="T95" fmla="*/ 304 h 487"/>
                  <a:gd name="T96" fmla="*/ 53 w 555"/>
                  <a:gd name="T97" fmla="*/ 328 h 487"/>
                  <a:gd name="T98" fmla="*/ 62 w 555"/>
                  <a:gd name="T99" fmla="*/ 366 h 487"/>
                  <a:gd name="T100" fmla="*/ 43 w 555"/>
                  <a:gd name="T101" fmla="*/ 401 h 487"/>
                  <a:gd name="T102" fmla="*/ 38 w 555"/>
                  <a:gd name="T103" fmla="*/ 400 h 487"/>
                  <a:gd name="T104" fmla="*/ 37 w 555"/>
                  <a:gd name="T105" fmla="*/ 411 h 487"/>
                  <a:gd name="T106" fmla="*/ 29 w 555"/>
                  <a:gd name="T107" fmla="*/ 426 h 487"/>
                  <a:gd name="T108" fmla="*/ 10 w 555"/>
                  <a:gd name="T109" fmla="*/ 438 h 487"/>
                  <a:gd name="T110" fmla="*/ 0 w 555"/>
                  <a:gd name="T111" fmla="*/ 454 h 487"/>
                  <a:gd name="T112" fmla="*/ 0 w 555"/>
                  <a:gd name="T113" fmla="*/ 458 h 487"/>
                  <a:gd name="T114" fmla="*/ 5 w 555"/>
                  <a:gd name="T115" fmla="*/ 459 h 487"/>
                  <a:gd name="T116" fmla="*/ 4 w 555"/>
                  <a:gd name="T117" fmla="*/ 463 h 487"/>
                  <a:gd name="T118" fmla="*/ 53 w 555"/>
                  <a:gd name="T119" fmla="*/ 465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" h="487">
                    <a:moveTo>
                      <a:pt x="53" y="465"/>
                    </a:moveTo>
                    <a:lnTo>
                      <a:pt x="60" y="460"/>
                    </a:lnTo>
                    <a:lnTo>
                      <a:pt x="65" y="459"/>
                    </a:lnTo>
                    <a:lnTo>
                      <a:pt x="68" y="459"/>
                    </a:lnTo>
                    <a:lnTo>
                      <a:pt x="75" y="461"/>
                    </a:lnTo>
                    <a:lnTo>
                      <a:pt x="80" y="461"/>
                    </a:lnTo>
                    <a:lnTo>
                      <a:pt x="101" y="454"/>
                    </a:lnTo>
                    <a:lnTo>
                      <a:pt x="109" y="454"/>
                    </a:lnTo>
                    <a:lnTo>
                      <a:pt x="112" y="455"/>
                    </a:lnTo>
                    <a:lnTo>
                      <a:pt x="116" y="458"/>
                    </a:lnTo>
                    <a:lnTo>
                      <a:pt x="122" y="462"/>
                    </a:lnTo>
                    <a:lnTo>
                      <a:pt x="128" y="469"/>
                    </a:lnTo>
                    <a:lnTo>
                      <a:pt x="131" y="477"/>
                    </a:lnTo>
                    <a:lnTo>
                      <a:pt x="137" y="486"/>
                    </a:lnTo>
                    <a:lnTo>
                      <a:pt x="145" y="487"/>
                    </a:lnTo>
                    <a:lnTo>
                      <a:pt x="179" y="477"/>
                    </a:lnTo>
                    <a:lnTo>
                      <a:pt x="207" y="465"/>
                    </a:lnTo>
                    <a:lnTo>
                      <a:pt x="225" y="465"/>
                    </a:lnTo>
                    <a:lnTo>
                      <a:pt x="229" y="453"/>
                    </a:lnTo>
                    <a:lnTo>
                      <a:pt x="239" y="434"/>
                    </a:lnTo>
                    <a:lnTo>
                      <a:pt x="244" y="421"/>
                    </a:lnTo>
                    <a:lnTo>
                      <a:pt x="247" y="404"/>
                    </a:lnTo>
                    <a:lnTo>
                      <a:pt x="248" y="369"/>
                    </a:lnTo>
                    <a:lnTo>
                      <a:pt x="253" y="352"/>
                    </a:lnTo>
                    <a:lnTo>
                      <a:pt x="259" y="344"/>
                    </a:lnTo>
                    <a:lnTo>
                      <a:pt x="262" y="334"/>
                    </a:lnTo>
                    <a:lnTo>
                      <a:pt x="267" y="327"/>
                    </a:lnTo>
                    <a:lnTo>
                      <a:pt x="273" y="325"/>
                    </a:lnTo>
                    <a:lnTo>
                      <a:pt x="276" y="330"/>
                    </a:lnTo>
                    <a:lnTo>
                      <a:pt x="287" y="348"/>
                    </a:lnTo>
                    <a:lnTo>
                      <a:pt x="295" y="352"/>
                    </a:lnTo>
                    <a:lnTo>
                      <a:pt x="298" y="356"/>
                    </a:lnTo>
                    <a:lnTo>
                      <a:pt x="299" y="352"/>
                    </a:lnTo>
                    <a:lnTo>
                      <a:pt x="307" y="345"/>
                    </a:lnTo>
                    <a:lnTo>
                      <a:pt x="308" y="335"/>
                    </a:lnTo>
                    <a:lnTo>
                      <a:pt x="314" y="331"/>
                    </a:lnTo>
                    <a:lnTo>
                      <a:pt x="327" y="330"/>
                    </a:lnTo>
                    <a:lnTo>
                      <a:pt x="331" y="322"/>
                    </a:lnTo>
                    <a:lnTo>
                      <a:pt x="354" y="297"/>
                    </a:lnTo>
                    <a:lnTo>
                      <a:pt x="364" y="295"/>
                    </a:lnTo>
                    <a:lnTo>
                      <a:pt x="372" y="295"/>
                    </a:lnTo>
                    <a:lnTo>
                      <a:pt x="381" y="291"/>
                    </a:lnTo>
                    <a:lnTo>
                      <a:pt x="389" y="288"/>
                    </a:lnTo>
                    <a:lnTo>
                      <a:pt x="396" y="283"/>
                    </a:lnTo>
                    <a:lnTo>
                      <a:pt x="406" y="273"/>
                    </a:lnTo>
                    <a:lnTo>
                      <a:pt x="417" y="249"/>
                    </a:lnTo>
                    <a:lnTo>
                      <a:pt x="426" y="239"/>
                    </a:lnTo>
                    <a:lnTo>
                      <a:pt x="440" y="229"/>
                    </a:lnTo>
                    <a:lnTo>
                      <a:pt x="455" y="220"/>
                    </a:lnTo>
                    <a:lnTo>
                      <a:pt x="466" y="214"/>
                    </a:lnTo>
                    <a:lnTo>
                      <a:pt x="485" y="199"/>
                    </a:lnTo>
                    <a:lnTo>
                      <a:pt x="494" y="177"/>
                    </a:lnTo>
                    <a:lnTo>
                      <a:pt x="486" y="162"/>
                    </a:lnTo>
                    <a:lnTo>
                      <a:pt x="493" y="152"/>
                    </a:lnTo>
                    <a:lnTo>
                      <a:pt x="507" y="148"/>
                    </a:lnTo>
                    <a:lnTo>
                      <a:pt x="521" y="149"/>
                    </a:lnTo>
                    <a:lnTo>
                      <a:pt x="531" y="143"/>
                    </a:lnTo>
                    <a:lnTo>
                      <a:pt x="544" y="135"/>
                    </a:lnTo>
                    <a:lnTo>
                      <a:pt x="552" y="124"/>
                    </a:lnTo>
                    <a:lnTo>
                      <a:pt x="555" y="111"/>
                    </a:lnTo>
                    <a:lnTo>
                      <a:pt x="549" y="102"/>
                    </a:lnTo>
                    <a:lnTo>
                      <a:pt x="540" y="96"/>
                    </a:lnTo>
                    <a:lnTo>
                      <a:pt x="529" y="90"/>
                    </a:lnTo>
                    <a:lnTo>
                      <a:pt x="521" y="88"/>
                    </a:lnTo>
                    <a:lnTo>
                      <a:pt x="507" y="80"/>
                    </a:lnTo>
                    <a:lnTo>
                      <a:pt x="493" y="77"/>
                    </a:lnTo>
                    <a:lnTo>
                      <a:pt x="486" y="71"/>
                    </a:lnTo>
                    <a:lnTo>
                      <a:pt x="488" y="57"/>
                    </a:lnTo>
                    <a:lnTo>
                      <a:pt x="490" y="55"/>
                    </a:lnTo>
                    <a:lnTo>
                      <a:pt x="497" y="52"/>
                    </a:lnTo>
                    <a:lnTo>
                      <a:pt x="501" y="49"/>
                    </a:lnTo>
                    <a:lnTo>
                      <a:pt x="502" y="42"/>
                    </a:lnTo>
                    <a:lnTo>
                      <a:pt x="501" y="29"/>
                    </a:lnTo>
                    <a:lnTo>
                      <a:pt x="501" y="23"/>
                    </a:lnTo>
                    <a:lnTo>
                      <a:pt x="506" y="16"/>
                    </a:lnTo>
                    <a:lnTo>
                      <a:pt x="517" y="7"/>
                    </a:lnTo>
                    <a:lnTo>
                      <a:pt x="520" y="0"/>
                    </a:lnTo>
                    <a:lnTo>
                      <a:pt x="206" y="0"/>
                    </a:lnTo>
                    <a:lnTo>
                      <a:pt x="200" y="14"/>
                    </a:lnTo>
                    <a:lnTo>
                      <a:pt x="200" y="22"/>
                    </a:lnTo>
                    <a:lnTo>
                      <a:pt x="190" y="28"/>
                    </a:lnTo>
                    <a:lnTo>
                      <a:pt x="184" y="57"/>
                    </a:lnTo>
                    <a:lnTo>
                      <a:pt x="175" y="66"/>
                    </a:lnTo>
                    <a:lnTo>
                      <a:pt x="178" y="70"/>
                    </a:lnTo>
                    <a:lnTo>
                      <a:pt x="156" y="131"/>
                    </a:lnTo>
                    <a:lnTo>
                      <a:pt x="155" y="142"/>
                    </a:lnTo>
                    <a:lnTo>
                      <a:pt x="148" y="162"/>
                    </a:lnTo>
                    <a:lnTo>
                      <a:pt x="131" y="179"/>
                    </a:lnTo>
                    <a:lnTo>
                      <a:pt x="101" y="203"/>
                    </a:lnTo>
                    <a:lnTo>
                      <a:pt x="103" y="211"/>
                    </a:lnTo>
                    <a:lnTo>
                      <a:pt x="100" y="220"/>
                    </a:lnTo>
                    <a:lnTo>
                      <a:pt x="89" y="236"/>
                    </a:lnTo>
                    <a:lnTo>
                      <a:pt x="87" y="246"/>
                    </a:lnTo>
                    <a:lnTo>
                      <a:pt x="87" y="266"/>
                    </a:lnTo>
                    <a:lnTo>
                      <a:pt x="86" y="274"/>
                    </a:lnTo>
                    <a:lnTo>
                      <a:pt x="74" y="304"/>
                    </a:lnTo>
                    <a:lnTo>
                      <a:pt x="66" y="318"/>
                    </a:lnTo>
                    <a:lnTo>
                      <a:pt x="53" y="328"/>
                    </a:lnTo>
                    <a:lnTo>
                      <a:pt x="66" y="346"/>
                    </a:lnTo>
                    <a:lnTo>
                      <a:pt x="62" y="366"/>
                    </a:lnTo>
                    <a:lnTo>
                      <a:pt x="44" y="406"/>
                    </a:lnTo>
                    <a:lnTo>
                      <a:pt x="43" y="401"/>
                    </a:lnTo>
                    <a:lnTo>
                      <a:pt x="41" y="400"/>
                    </a:lnTo>
                    <a:lnTo>
                      <a:pt x="38" y="400"/>
                    </a:lnTo>
                    <a:lnTo>
                      <a:pt x="41" y="406"/>
                    </a:lnTo>
                    <a:lnTo>
                      <a:pt x="37" y="411"/>
                    </a:lnTo>
                    <a:lnTo>
                      <a:pt x="33" y="419"/>
                    </a:lnTo>
                    <a:lnTo>
                      <a:pt x="29" y="426"/>
                    </a:lnTo>
                    <a:lnTo>
                      <a:pt x="16" y="432"/>
                    </a:lnTo>
                    <a:lnTo>
                      <a:pt x="10" y="438"/>
                    </a:lnTo>
                    <a:lnTo>
                      <a:pt x="4" y="446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0" y="458"/>
                    </a:lnTo>
                    <a:lnTo>
                      <a:pt x="2" y="459"/>
                    </a:lnTo>
                    <a:lnTo>
                      <a:pt x="5" y="459"/>
                    </a:lnTo>
                    <a:lnTo>
                      <a:pt x="4" y="462"/>
                    </a:lnTo>
                    <a:lnTo>
                      <a:pt x="4" y="463"/>
                    </a:lnTo>
                    <a:lnTo>
                      <a:pt x="51" y="466"/>
                    </a:lnTo>
                    <a:lnTo>
                      <a:pt x="53" y="4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F49F8969-9F68-FC38-89AC-52C50F1B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80" y="2777635"/>
                <a:ext cx="530278" cy="753803"/>
              </a:xfrm>
              <a:custGeom>
                <a:avLst/>
                <a:gdLst>
                  <a:gd name="T0" fmla="*/ 292 w 446"/>
                  <a:gd name="T1" fmla="*/ 47 h 634"/>
                  <a:gd name="T2" fmla="*/ 147 w 446"/>
                  <a:gd name="T3" fmla="*/ 90 h 634"/>
                  <a:gd name="T4" fmla="*/ 22 w 446"/>
                  <a:gd name="T5" fmla="*/ 128 h 634"/>
                  <a:gd name="T6" fmla="*/ 0 w 446"/>
                  <a:gd name="T7" fmla="*/ 135 h 634"/>
                  <a:gd name="T8" fmla="*/ 77 w 446"/>
                  <a:gd name="T9" fmla="*/ 219 h 634"/>
                  <a:gd name="T10" fmla="*/ 153 w 446"/>
                  <a:gd name="T11" fmla="*/ 302 h 634"/>
                  <a:gd name="T12" fmla="*/ 154 w 446"/>
                  <a:gd name="T13" fmla="*/ 303 h 634"/>
                  <a:gd name="T14" fmla="*/ 231 w 446"/>
                  <a:gd name="T15" fmla="*/ 385 h 634"/>
                  <a:gd name="T16" fmla="*/ 307 w 446"/>
                  <a:gd name="T17" fmla="*/ 469 h 634"/>
                  <a:gd name="T18" fmla="*/ 309 w 446"/>
                  <a:gd name="T19" fmla="*/ 472 h 634"/>
                  <a:gd name="T20" fmla="*/ 311 w 446"/>
                  <a:gd name="T21" fmla="*/ 474 h 634"/>
                  <a:gd name="T22" fmla="*/ 313 w 446"/>
                  <a:gd name="T23" fmla="*/ 476 h 634"/>
                  <a:gd name="T24" fmla="*/ 315 w 446"/>
                  <a:gd name="T25" fmla="*/ 479 h 634"/>
                  <a:gd name="T26" fmla="*/ 378 w 446"/>
                  <a:gd name="T27" fmla="*/ 555 h 634"/>
                  <a:gd name="T28" fmla="*/ 444 w 446"/>
                  <a:gd name="T29" fmla="*/ 631 h 634"/>
                  <a:gd name="T30" fmla="*/ 446 w 446"/>
                  <a:gd name="T31" fmla="*/ 634 h 634"/>
                  <a:gd name="T32" fmla="*/ 446 w 446"/>
                  <a:gd name="T33" fmla="*/ 0 h 634"/>
                  <a:gd name="T34" fmla="*/ 438 w 446"/>
                  <a:gd name="T35" fmla="*/ 4 h 634"/>
                  <a:gd name="T36" fmla="*/ 292 w 446"/>
                  <a:gd name="T37" fmla="*/ 47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6" h="634">
                    <a:moveTo>
                      <a:pt x="292" y="47"/>
                    </a:moveTo>
                    <a:lnTo>
                      <a:pt x="147" y="90"/>
                    </a:lnTo>
                    <a:lnTo>
                      <a:pt x="22" y="128"/>
                    </a:lnTo>
                    <a:lnTo>
                      <a:pt x="0" y="135"/>
                    </a:lnTo>
                    <a:lnTo>
                      <a:pt x="77" y="219"/>
                    </a:lnTo>
                    <a:lnTo>
                      <a:pt x="153" y="302"/>
                    </a:lnTo>
                    <a:lnTo>
                      <a:pt x="154" y="303"/>
                    </a:lnTo>
                    <a:lnTo>
                      <a:pt x="231" y="385"/>
                    </a:lnTo>
                    <a:lnTo>
                      <a:pt x="307" y="469"/>
                    </a:lnTo>
                    <a:lnTo>
                      <a:pt x="309" y="472"/>
                    </a:lnTo>
                    <a:lnTo>
                      <a:pt x="311" y="474"/>
                    </a:lnTo>
                    <a:lnTo>
                      <a:pt x="313" y="476"/>
                    </a:lnTo>
                    <a:lnTo>
                      <a:pt x="315" y="479"/>
                    </a:lnTo>
                    <a:lnTo>
                      <a:pt x="378" y="555"/>
                    </a:lnTo>
                    <a:lnTo>
                      <a:pt x="444" y="631"/>
                    </a:lnTo>
                    <a:lnTo>
                      <a:pt x="446" y="634"/>
                    </a:lnTo>
                    <a:lnTo>
                      <a:pt x="446" y="0"/>
                    </a:lnTo>
                    <a:lnTo>
                      <a:pt x="438" y="4"/>
                    </a:lnTo>
                    <a:lnTo>
                      <a:pt x="292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D776B2F-7E33-0830-0B95-86A5902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2921499"/>
                <a:ext cx="174778" cy="177156"/>
              </a:xfrm>
              <a:custGeom>
                <a:avLst/>
                <a:gdLst>
                  <a:gd name="T0" fmla="*/ 0 w 147"/>
                  <a:gd name="T1" fmla="*/ 17 h 149"/>
                  <a:gd name="T2" fmla="*/ 26 w 147"/>
                  <a:gd name="T3" fmla="*/ 51 h 149"/>
                  <a:gd name="T4" fmla="*/ 20 w 147"/>
                  <a:gd name="T5" fmla="*/ 52 h 149"/>
                  <a:gd name="T6" fmla="*/ 12 w 147"/>
                  <a:gd name="T7" fmla="*/ 52 h 149"/>
                  <a:gd name="T8" fmla="*/ 17 w 147"/>
                  <a:gd name="T9" fmla="*/ 56 h 149"/>
                  <a:gd name="T10" fmla="*/ 21 w 147"/>
                  <a:gd name="T11" fmla="*/ 63 h 149"/>
                  <a:gd name="T12" fmla="*/ 24 w 147"/>
                  <a:gd name="T13" fmla="*/ 71 h 149"/>
                  <a:gd name="T14" fmla="*/ 27 w 147"/>
                  <a:gd name="T15" fmla="*/ 80 h 149"/>
                  <a:gd name="T16" fmla="*/ 31 w 147"/>
                  <a:gd name="T17" fmla="*/ 80 h 149"/>
                  <a:gd name="T18" fmla="*/ 34 w 147"/>
                  <a:gd name="T19" fmla="*/ 80 h 149"/>
                  <a:gd name="T20" fmla="*/ 41 w 147"/>
                  <a:gd name="T21" fmla="*/ 85 h 149"/>
                  <a:gd name="T22" fmla="*/ 56 w 147"/>
                  <a:gd name="T23" fmla="*/ 93 h 149"/>
                  <a:gd name="T24" fmla="*/ 58 w 147"/>
                  <a:gd name="T25" fmla="*/ 97 h 149"/>
                  <a:gd name="T26" fmla="*/ 61 w 147"/>
                  <a:gd name="T27" fmla="*/ 100 h 149"/>
                  <a:gd name="T28" fmla="*/ 63 w 147"/>
                  <a:gd name="T29" fmla="*/ 103 h 149"/>
                  <a:gd name="T30" fmla="*/ 76 w 147"/>
                  <a:gd name="T31" fmla="*/ 104 h 149"/>
                  <a:gd name="T32" fmla="*/ 78 w 147"/>
                  <a:gd name="T33" fmla="*/ 106 h 149"/>
                  <a:gd name="T34" fmla="*/ 82 w 147"/>
                  <a:gd name="T35" fmla="*/ 108 h 149"/>
                  <a:gd name="T36" fmla="*/ 83 w 147"/>
                  <a:gd name="T37" fmla="*/ 113 h 149"/>
                  <a:gd name="T38" fmla="*/ 78 w 147"/>
                  <a:gd name="T39" fmla="*/ 110 h 149"/>
                  <a:gd name="T40" fmla="*/ 77 w 147"/>
                  <a:gd name="T41" fmla="*/ 110 h 149"/>
                  <a:gd name="T42" fmla="*/ 75 w 147"/>
                  <a:gd name="T43" fmla="*/ 110 h 149"/>
                  <a:gd name="T44" fmla="*/ 71 w 147"/>
                  <a:gd name="T45" fmla="*/ 110 h 149"/>
                  <a:gd name="T46" fmla="*/ 130 w 147"/>
                  <a:gd name="T47" fmla="*/ 145 h 149"/>
                  <a:gd name="T48" fmla="*/ 147 w 147"/>
                  <a:gd name="T49" fmla="*/ 149 h 149"/>
                  <a:gd name="T50" fmla="*/ 141 w 147"/>
                  <a:gd name="T51" fmla="*/ 145 h 149"/>
                  <a:gd name="T52" fmla="*/ 118 w 147"/>
                  <a:gd name="T53" fmla="*/ 127 h 149"/>
                  <a:gd name="T54" fmla="*/ 110 w 147"/>
                  <a:gd name="T55" fmla="*/ 123 h 149"/>
                  <a:gd name="T56" fmla="*/ 105 w 147"/>
                  <a:gd name="T57" fmla="*/ 120 h 149"/>
                  <a:gd name="T58" fmla="*/ 91 w 147"/>
                  <a:gd name="T59" fmla="*/ 104 h 149"/>
                  <a:gd name="T60" fmla="*/ 85 w 147"/>
                  <a:gd name="T61" fmla="*/ 100 h 149"/>
                  <a:gd name="T62" fmla="*/ 84 w 147"/>
                  <a:gd name="T63" fmla="*/ 100 h 149"/>
                  <a:gd name="T64" fmla="*/ 70 w 147"/>
                  <a:gd name="T65" fmla="*/ 97 h 149"/>
                  <a:gd name="T66" fmla="*/ 63 w 147"/>
                  <a:gd name="T67" fmla="*/ 93 h 149"/>
                  <a:gd name="T68" fmla="*/ 45 w 147"/>
                  <a:gd name="T69" fmla="*/ 77 h 149"/>
                  <a:gd name="T70" fmla="*/ 35 w 147"/>
                  <a:gd name="T71" fmla="*/ 65 h 149"/>
                  <a:gd name="T72" fmla="*/ 27 w 147"/>
                  <a:gd name="T73" fmla="*/ 45 h 149"/>
                  <a:gd name="T74" fmla="*/ 9 w 147"/>
                  <a:gd name="T75" fmla="*/ 20 h 149"/>
                  <a:gd name="T76" fmla="*/ 6 w 147"/>
                  <a:gd name="T77" fmla="*/ 11 h 149"/>
                  <a:gd name="T78" fmla="*/ 0 w 147"/>
                  <a:gd name="T79" fmla="*/ 0 h 149"/>
                  <a:gd name="T80" fmla="*/ 0 w 147"/>
                  <a:gd name="T81" fmla="*/ 1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9">
                    <a:moveTo>
                      <a:pt x="0" y="17"/>
                    </a:moveTo>
                    <a:lnTo>
                      <a:pt x="26" y="51"/>
                    </a:lnTo>
                    <a:lnTo>
                      <a:pt x="20" y="52"/>
                    </a:lnTo>
                    <a:lnTo>
                      <a:pt x="12" y="52"/>
                    </a:lnTo>
                    <a:lnTo>
                      <a:pt x="17" y="56"/>
                    </a:lnTo>
                    <a:lnTo>
                      <a:pt x="21" y="63"/>
                    </a:lnTo>
                    <a:lnTo>
                      <a:pt x="24" y="71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1" y="85"/>
                    </a:lnTo>
                    <a:lnTo>
                      <a:pt x="56" y="93"/>
                    </a:lnTo>
                    <a:lnTo>
                      <a:pt x="58" y="97"/>
                    </a:lnTo>
                    <a:lnTo>
                      <a:pt x="61" y="100"/>
                    </a:lnTo>
                    <a:lnTo>
                      <a:pt x="63" y="103"/>
                    </a:lnTo>
                    <a:lnTo>
                      <a:pt x="76" y="104"/>
                    </a:lnTo>
                    <a:lnTo>
                      <a:pt x="78" y="106"/>
                    </a:lnTo>
                    <a:lnTo>
                      <a:pt x="82" y="108"/>
                    </a:lnTo>
                    <a:lnTo>
                      <a:pt x="83" y="113"/>
                    </a:lnTo>
                    <a:lnTo>
                      <a:pt x="78" y="110"/>
                    </a:lnTo>
                    <a:lnTo>
                      <a:pt x="77" y="110"/>
                    </a:lnTo>
                    <a:lnTo>
                      <a:pt x="75" y="110"/>
                    </a:lnTo>
                    <a:lnTo>
                      <a:pt x="71" y="110"/>
                    </a:lnTo>
                    <a:lnTo>
                      <a:pt x="130" y="145"/>
                    </a:lnTo>
                    <a:lnTo>
                      <a:pt x="147" y="149"/>
                    </a:lnTo>
                    <a:lnTo>
                      <a:pt x="141" y="145"/>
                    </a:lnTo>
                    <a:lnTo>
                      <a:pt x="118" y="127"/>
                    </a:lnTo>
                    <a:lnTo>
                      <a:pt x="110" y="123"/>
                    </a:lnTo>
                    <a:lnTo>
                      <a:pt x="105" y="120"/>
                    </a:lnTo>
                    <a:lnTo>
                      <a:pt x="91" y="104"/>
                    </a:lnTo>
                    <a:lnTo>
                      <a:pt x="85" y="100"/>
                    </a:lnTo>
                    <a:lnTo>
                      <a:pt x="84" y="100"/>
                    </a:lnTo>
                    <a:lnTo>
                      <a:pt x="70" y="97"/>
                    </a:lnTo>
                    <a:lnTo>
                      <a:pt x="63" y="93"/>
                    </a:lnTo>
                    <a:lnTo>
                      <a:pt x="45" y="77"/>
                    </a:lnTo>
                    <a:lnTo>
                      <a:pt x="35" y="65"/>
                    </a:lnTo>
                    <a:lnTo>
                      <a:pt x="27" y="45"/>
                    </a:lnTo>
                    <a:lnTo>
                      <a:pt x="9" y="20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54C82CD-7906-98CC-DB29-EE327B6EB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713" y="3145025"/>
                <a:ext cx="230659" cy="74905"/>
              </a:xfrm>
              <a:custGeom>
                <a:avLst/>
                <a:gdLst>
                  <a:gd name="T0" fmla="*/ 79 w 194"/>
                  <a:gd name="T1" fmla="*/ 15 h 63"/>
                  <a:gd name="T2" fmla="*/ 47 w 194"/>
                  <a:gd name="T3" fmla="*/ 29 h 63"/>
                  <a:gd name="T4" fmla="*/ 39 w 194"/>
                  <a:gd name="T5" fmla="*/ 35 h 63"/>
                  <a:gd name="T6" fmla="*/ 32 w 194"/>
                  <a:gd name="T7" fmla="*/ 39 h 63"/>
                  <a:gd name="T8" fmla="*/ 21 w 194"/>
                  <a:gd name="T9" fmla="*/ 46 h 63"/>
                  <a:gd name="T10" fmla="*/ 6 w 194"/>
                  <a:gd name="T11" fmla="*/ 53 h 63"/>
                  <a:gd name="T12" fmla="*/ 0 w 194"/>
                  <a:gd name="T13" fmla="*/ 63 h 63"/>
                  <a:gd name="T14" fmla="*/ 12 w 194"/>
                  <a:gd name="T15" fmla="*/ 53 h 63"/>
                  <a:gd name="T16" fmla="*/ 84 w 194"/>
                  <a:gd name="T17" fmla="*/ 14 h 63"/>
                  <a:gd name="T18" fmla="*/ 98 w 194"/>
                  <a:gd name="T19" fmla="*/ 8 h 63"/>
                  <a:gd name="T20" fmla="*/ 109 w 194"/>
                  <a:gd name="T21" fmla="*/ 11 h 63"/>
                  <a:gd name="T22" fmla="*/ 129 w 194"/>
                  <a:gd name="T23" fmla="*/ 6 h 63"/>
                  <a:gd name="T24" fmla="*/ 146 w 194"/>
                  <a:gd name="T25" fmla="*/ 7 h 63"/>
                  <a:gd name="T26" fmla="*/ 164 w 194"/>
                  <a:gd name="T27" fmla="*/ 9 h 63"/>
                  <a:gd name="T28" fmla="*/ 183 w 194"/>
                  <a:gd name="T29" fmla="*/ 13 h 63"/>
                  <a:gd name="T30" fmla="*/ 190 w 194"/>
                  <a:gd name="T31" fmla="*/ 13 h 63"/>
                  <a:gd name="T32" fmla="*/ 194 w 194"/>
                  <a:gd name="T33" fmla="*/ 11 h 63"/>
                  <a:gd name="T34" fmla="*/ 101 w 194"/>
                  <a:gd name="T35" fmla="*/ 0 h 63"/>
                  <a:gd name="T36" fmla="*/ 86 w 194"/>
                  <a:gd name="T37" fmla="*/ 8 h 63"/>
                  <a:gd name="T38" fmla="*/ 79 w 194"/>
                  <a:gd name="T3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4" h="63">
                    <a:moveTo>
                      <a:pt x="79" y="15"/>
                    </a:moveTo>
                    <a:lnTo>
                      <a:pt x="47" y="29"/>
                    </a:lnTo>
                    <a:lnTo>
                      <a:pt x="39" y="35"/>
                    </a:lnTo>
                    <a:lnTo>
                      <a:pt x="32" y="39"/>
                    </a:lnTo>
                    <a:lnTo>
                      <a:pt x="21" y="46"/>
                    </a:lnTo>
                    <a:lnTo>
                      <a:pt x="6" y="53"/>
                    </a:lnTo>
                    <a:lnTo>
                      <a:pt x="0" y="63"/>
                    </a:lnTo>
                    <a:lnTo>
                      <a:pt x="12" y="53"/>
                    </a:lnTo>
                    <a:lnTo>
                      <a:pt x="84" y="14"/>
                    </a:lnTo>
                    <a:lnTo>
                      <a:pt x="98" y="8"/>
                    </a:lnTo>
                    <a:lnTo>
                      <a:pt x="109" y="11"/>
                    </a:lnTo>
                    <a:lnTo>
                      <a:pt x="129" y="6"/>
                    </a:lnTo>
                    <a:lnTo>
                      <a:pt x="146" y="7"/>
                    </a:lnTo>
                    <a:lnTo>
                      <a:pt x="164" y="9"/>
                    </a:lnTo>
                    <a:lnTo>
                      <a:pt x="183" y="13"/>
                    </a:lnTo>
                    <a:lnTo>
                      <a:pt x="190" y="13"/>
                    </a:lnTo>
                    <a:lnTo>
                      <a:pt x="194" y="11"/>
                    </a:lnTo>
                    <a:lnTo>
                      <a:pt x="101" y="0"/>
                    </a:lnTo>
                    <a:lnTo>
                      <a:pt x="86" y="8"/>
                    </a:lnTo>
                    <a:lnTo>
                      <a:pt x="7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9EBAB0F-0936-5F40-1BD6-F76DEE64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128" y="3162859"/>
                <a:ext cx="145054" cy="61826"/>
              </a:xfrm>
              <a:custGeom>
                <a:avLst/>
                <a:gdLst>
                  <a:gd name="T0" fmla="*/ 62 w 122"/>
                  <a:gd name="T1" fmla="*/ 20 h 52"/>
                  <a:gd name="T2" fmla="*/ 49 w 122"/>
                  <a:gd name="T3" fmla="*/ 15 h 52"/>
                  <a:gd name="T4" fmla="*/ 19 w 122"/>
                  <a:gd name="T5" fmla="*/ 1 h 52"/>
                  <a:gd name="T6" fmla="*/ 0 w 122"/>
                  <a:gd name="T7" fmla="*/ 0 h 52"/>
                  <a:gd name="T8" fmla="*/ 17 w 122"/>
                  <a:gd name="T9" fmla="*/ 3 h 52"/>
                  <a:gd name="T10" fmla="*/ 110 w 122"/>
                  <a:gd name="T11" fmla="*/ 44 h 52"/>
                  <a:gd name="T12" fmla="*/ 122 w 122"/>
                  <a:gd name="T13" fmla="*/ 52 h 52"/>
                  <a:gd name="T14" fmla="*/ 96 w 122"/>
                  <a:gd name="T15" fmla="*/ 31 h 52"/>
                  <a:gd name="T16" fmla="*/ 81 w 122"/>
                  <a:gd name="T17" fmla="*/ 22 h 52"/>
                  <a:gd name="T18" fmla="*/ 62 w 122"/>
                  <a:gd name="T19" fmla="*/ 2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52">
                    <a:moveTo>
                      <a:pt x="62" y="20"/>
                    </a:moveTo>
                    <a:lnTo>
                      <a:pt x="49" y="15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110" y="44"/>
                    </a:lnTo>
                    <a:lnTo>
                      <a:pt x="122" y="52"/>
                    </a:lnTo>
                    <a:lnTo>
                      <a:pt x="96" y="31"/>
                    </a:lnTo>
                    <a:lnTo>
                      <a:pt x="81" y="22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2DB6361-BB25-5698-45AB-7F739E565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681" y="3266299"/>
                <a:ext cx="13079" cy="15457"/>
              </a:xfrm>
              <a:custGeom>
                <a:avLst/>
                <a:gdLst>
                  <a:gd name="T0" fmla="*/ 5 w 11"/>
                  <a:gd name="T1" fmla="*/ 7 h 13"/>
                  <a:gd name="T2" fmla="*/ 11 w 11"/>
                  <a:gd name="T3" fmla="*/ 13 h 13"/>
                  <a:gd name="T4" fmla="*/ 10 w 11"/>
                  <a:gd name="T5" fmla="*/ 6 h 13"/>
                  <a:gd name="T6" fmla="*/ 8 w 11"/>
                  <a:gd name="T7" fmla="*/ 1 h 13"/>
                  <a:gd name="T8" fmla="*/ 4 w 11"/>
                  <a:gd name="T9" fmla="*/ 0 h 13"/>
                  <a:gd name="T10" fmla="*/ 0 w 11"/>
                  <a:gd name="T11" fmla="*/ 3 h 13"/>
                  <a:gd name="T12" fmla="*/ 3 w 11"/>
                  <a:gd name="T13" fmla="*/ 3 h 13"/>
                  <a:gd name="T14" fmla="*/ 5 w 1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3">
                    <a:moveTo>
                      <a:pt x="5" y="7"/>
                    </a:moveTo>
                    <a:lnTo>
                      <a:pt x="11" y="13"/>
                    </a:lnTo>
                    <a:lnTo>
                      <a:pt x="10" y="6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7587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Israel Map with Country/Territory Names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9A0A09-AF14-F67A-381E-6024D5DA41E7}"/>
              </a:ext>
            </a:extLst>
          </p:cNvPr>
          <p:cNvGrpSpPr/>
          <p:nvPr/>
        </p:nvGrpSpPr>
        <p:grpSpPr>
          <a:xfrm>
            <a:off x="2083736" y="1059582"/>
            <a:ext cx="4048422" cy="3816425"/>
            <a:chOff x="2083736" y="1059582"/>
            <a:chExt cx="4048422" cy="38164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4C0BD3B-017B-F7C9-3B36-47F33018DC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3736" y="1059582"/>
              <a:ext cx="4048421" cy="38164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6E4D1-F88C-4AAB-0817-5BDC35A728C6}"/>
                </a:ext>
              </a:extLst>
            </p:cNvPr>
            <p:cNvGrpSpPr/>
            <p:nvPr/>
          </p:nvGrpSpPr>
          <p:grpSpPr>
            <a:xfrm>
              <a:off x="2083736" y="1059582"/>
              <a:ext cx="4048422" cy="3814197"/>
              <a:chOff x="2083736" y="1059582"/>
              <a:chExt cx="4048422" cy="3814197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4155301-6548-7CC2-FD9E-17D1E3FAA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349" y="1343745"/>
                <a:ext cx="1150917" cy="3225659"/>
              </a:xfrm>
              <a:custGeom>
                <a:avLst/>
                <a:gdLst>
                  <a:gd name="T0" fmla="*/ 476 w 968"/>
                  <a:gd name="T1" fmla="*/ 2418 h 2713"/>
                  <a:gd name="T2" fmla="*/ 529 w 968"/>
                  <a:gd name="T3" fmla="*/ 2283 h 2713"/>
                  <a:gd name="T4" fmla="*/ 539 w 968"/>
                  <a:gd name="T5" fmla="*/ 2128 h 2713"/>
                  <a:gd name="T6" fmla="*/ 566 w 968"/>
                  <a:gd name="T7" fmla="*/ 1944 h 2713"/>
                  <a:gd name="T8" fmla="*/ 630 w 968"/>
                  <a:gd name="T9" fmla="*/ 1803 h 2713"/>
                  <a:gd name="T10" fmla="*/ 671 w 968"/>
                  <a:gd name="T11" fmla="*/ 1684 h 2713"/>
                  <a:gd name="T12" fmla="*/ 678 w 968"/>
                  <a:gd name="T13" fmla="*/ 1502 h 2713"/>
                  <a:gd name="T14" fmla="*/ 714 w 968"/>
                  <a:gd name="T15" fmla="*/ 1382 h 2713"/>
                  <a:gd name="T16" fmla="*/ 432 w 968"/>
                  <a:gd name="T17" fmla="*/ 1434 h 2713"/>
                  <a:gd name="T18" fmla="*/ 404 w 968"/>
                  <a:gd name="T19" fmla="*/ 1316 h 2713"/>
                  <a:gd name="T20" fmla="*/ 512 w 968"/>
                  <a:gd name="T21" fmla="*/ 1184 h 2713"/>
                  <a:gd name="T22" fmla="*/ 575 w 968"/>
                  <a:gd name="T23" fmla="*/ 1183 h 2713"/>
                  <a:gd name="T24" fmla="*/ 596 w 968"/>
                  <a:gd name="T25" fmla="*/ 1166 h 2713"/>
                  <a:gd name="T26" fmla="*/ 597 w 968"/>
                  <a:gd name="T27" fmla="*/ 1127 h 2713"/>
                  <a:gd name="T28" fmla="*/ 594 w 968"/>
                  <a:gd name="T29" fmla="*/ 1097 h 2713"/>
                  <a:gd name="T30" fmla="*/ 569 w 968"/>
                  <a:gd name="T31" fmla="*/ 1070 h 2713"/>
                  <a:gd name="T32" fmla="*/ 570 w 968"/>
                  <a:gd name="T33" fmla="*/ 1114 h 2713"/>
                  <a:gd name="T34" fmla="*/ 525 w 968"/>
                  <a:gd name="T35" fmla="*/ 1116 h 2713"/>
                  <a:gd name="T36" fmla="*/ 471 w 968"/>
                  <a:gd name="T37" fmla="*/ 1093 h 2713"/>
                  <a:gd name="T38" fmla="*/ 443 w 968"/>
                  <a:gd name="T39" fmla="*/ 1089 h 2713"/>
                  <a:gd name="T40" fmla="*/ 446 w 968"/>
                  <a:gd name="T41" fmla="*/ 1029 h 2713"/>
                  <a:gd name="T42" fmla="*/ 433 w 968"/>
                  <a:gd name="T43" fmla="*/ 925 h 2713"/>
                  <a:gd name="T44" fmla="*/ 450 w 968"/>
                  <a:gd name="T45" fmla="*/ 808 h 2713"/>
                  <a:gd name="T46" fmla="*/ 455 w 968"/>
                  <a:gd name="T47" fmla="*/ 749 h 2713"/>
                  <a:gd name="T48" fmla="*/ 533 w 968"/>
                  <a:gd name="T49" fmla="*/ 632 h 2713"/>
                  <a:gd name="T50" fmla="*/ 640 w 968"/>
                  <a:gd name="T51" fmla="*/ 628 h 2713"/>
                  <a:gd name="T52" fmla="*/ 727 w 968"/>
                  <a:gd name="T53" fmla="*/ 705 h 2713"/>
                  <a:gd name="T54" fmla="*/ 773 w 968"/>
                  <a:gd name="T55" fmla="*/ 695 h 2713"/>
                  <a:gd name="T56" fmla="*/ 777 w 968"/>
                  <a:gd name="T57" fmla="*/ 676 h 2713"/>
                  <a:gd name="T58" fmla="*/ 774 w 968"/>
                  <a:gd name="T59" fmla="*/ 659 h 2713"/>
                  <a:gd name="T60" fmla="*/ 775 w 968"/>
                  <a:gd name="T61" fmla="*/ 623 h 2713"/>
                  <a:gd name="T62" fmla="*/ 780 w 968"/>
                  <a:gd name="T63" fmla="*/ 598 h 2713"/>
                  <a:gd name="T64" fmla="*/ 777 w 968"/>
                  <a:gd name="T65" fmla="*/ 557 h 2713"/>
                  <a:gd name="T66" fmla="*/ 785 w 968"/>
                  <a:gd name="T67" fmla="*/ 530 h 2713"/>
                  <a:gd name="T68" fmla="*/ 849 w 968"/>
                  <a:gd name="T69" fmla="*/ 489 h 2713"/>
                  <a:gd name="T70" fmla="*/ 956 w 968"/>
                  <a:gd name="T71" fmla="*/ 341 h 2713"/>
                  <a:gd name="T72" fmla="*/ 922 w 968"/>
                  <a:gd name="T73" fmla="*/ 198 h 2713"/>
                  <a:gd name="T74" fmla="*/ 916 w 968"/>
                  <a:gd name="T75" fmla="*/ 65 h 2713"/>
                  <a:gd name="T76" fmla="*/ 929 w 968"/>
                  <a:gd name="T77" fmla="*/ 2 h 2713"/>
                  <a:gd name="T78" fmla="*/ 866 w 968"/>
                  <a:gd name="T79" fmla="*/ 56 h 2713"/>
                  <a:gd name="T80" fmla="*/ 800 w 968"/>
                  <a:gd name="T81" fmla="*/ 117 h 2713"/>
                  <a:gd name="T82" fmla="*/ 755 w 968"/>
                  <a:gd name="T83" fmla="*/ 113 h 2713"/>
                  <a:gd name="T84" fmla="*/ 681 w 968"/>
                  <a:gd name="T85" fmla="*/ 238 h 2713"/>
                  <a:gd name="T86" fmla="*/ 611 w 968"/>
                  <a:gd name="T87" fmla="*/ 215 h 2713"/>
                  <a:gd name="T88" fmla="*/ 553 w 968"/>
                  <a:gd name="T89" fmla="*/ 227 h 2713"/>
                  <a:gd name="T90" fmla="*/ 500 w 968"/>
                  <a:gd name="T91" fmla="*/ 251 h 2713"/>
                  <a:gd name="T92" fmla="*/ 484 w 968"/>
                  <a:gd name="T93" fmla="*/ 380 h 2713"/>
                  <a:gd name="T94" fmla="*/ 412 w 968"/>
                  <a:gd name="T95" fmla="*/ 418 h 2713"/>
                  <a:gd name="T96" fmla="*/ 348 w 968"/>
                  <a:gd name="T97" fmla="*/ 791 h 2713"/>
                  <a:gd name="T98" fmla="*/ 246 w 968"/>
                  <a:gd name="T99" fmla="*/ 1074 h 2713"/>
                  <a:gd name="T100" fmla="*/ 164 w 968"/>
                  <a:gd name="T101" fmla="*/ 1321 h 2713"/>
                  <a:gd name="T102" fmla="*/ 39 w 968"/>
                  <a:gd name="T103" fmla="*/ 1502 h 2713"/>
                  <a:gd name="T104" fmla="*/ 136 w 968"/>
                  <a:gd name="T105" fmla="*/ 1920 h 2713"/>
                  <a:gd name="T106" fmla="*/ 163 w 968"/>
                  <a:gd name="T107" fmla="*/ 2078 h 2713"/>
                  <a:gd name="T108" fmla="*/ 286 w 968"/>
                  <a:gd name="T109" fmla="*/ 2358 h 2713"/>
                  <a:gd name="T110" fmla="*/ 354 w 968"/>
                  <a:gd name="T111" fmla="*/ 2658 h 2713"/>
                  <a:gd name="T112" fmla="*/ 394 w 968"/>
                  <a:gd name="T113" fmla="*/ 2706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8" h="2713">
                    <a:moveTo>
                      <a:pt x="424" y="2632"/>
                    </a:moveTo>
                    <a:lnTo>
                      <a:pt x="432" y="2621"/>
                    </a:lnTo>
                    <a:lnTo>
                      <a:pt x="437" y="2603"/>
                    </a:lnTo>
                    <a:lnTo>
                      <a:pt x="440" y="2565"/>
                    </a:lnTo>
                    <a:lnTo>
                      <a:pt x="445" y="2548"/>
                    </a:lnTo>
                    <a:lnTo>
                      <a:pt x="472" y="2473"/>
                    </a:lnTo>
                    <a:lnTo>
                      <a:pt x="476" y="2459"/>
                    </a:lnTo>
                    <a:lnTo>
                      <a:pt x="476" y="2418"/>
                    </a:lnTo>
                    <a:lnTo>
                      <a:pt x="480" y="2396"/>
                    </a:lnTo>
                    <a:lnTo>
                      <a:pt x="483" y="2389"/>
                    </a:lnTo>
                    <a:lnTo>
                      <a:pt x="486" y="2384"/>
                    </a:lnTo>
                    <a:lnTo>
                      <a:pt x="487" y="2377"/>
                    </a:lnTo>
                    <a:lnTo>
                      <a:pt x="488" y="2369"/>
                    </a:lnTo>
                    <a:lnTo>
                      <a:pt x="494" y="2342"/>
                    </a:lnTo>
                    <a:lnTo>
                      <a:pt x="519" y="2305"/>
                    </a:lnTo>
                    <a:lnTo>
                      <a:pt x="529" y="2283"/>
                    </a:lnTo>
                    <a:lnTo>
                      <a:pt x="529" y="2259"/>
                    </a:lnTo>
                    <a:lnTo>
                      <a:pt x="516" y="2218"/>
                    </a:lnTo>
                    <a:lnTo>
                      <a:pt x="516" y="2198"/>
                    </a:lnTo>
                    <a:lnTo>
                      <a:pt x="521" y="2187"/>
                    </a:lnTo>
                    <a:lnTo>
                      <a:pt x="527" y="2152"/>
                    </a:lnTo>
                    <a:lnTo>
                      <a:pt x="531" y="2142"/>
                    </a:lnTo>
                    <a:lnTo>
                      <a:pt x="535" y="2136"/>
                    </a:lnTo>
                    <a:lnTo>
                      <a:pt x="539" y="2128"/>
                    </a:lnTo>
                    <a:lnTo>
                      <a:pt x="540" y="2119"/>
                    </a:lnTo>
                    <a:lnTo>
                      <a:pt x="538" y="2109"/>
                    </a:lnTo>
                    <a:lnTo>
                      <a:pt x="529" y="2095"/>
                    </a:lnTo>
                    <a:lnTo>
                      <a:pt x="526" y="2087"/>
                    </a:lnTo>
                    <a:lnTo>
                      <a:pt x="526" y="2072"/>
                    </a:lnTo>
                    <a:lnTo>
                      <a:pt x="536" y="2044"/>
                    </a:lnTo>
                    <a:lnTo>
                      <a:pt x="540" y="2028"/>
                    </a:lnTo>
                    <a:lnTo>
                      <a:pt x="566" y="1944"/>
                    </a:lnTo>
                    <a:lnTo>
                      <a:pt x="600" y="1873"/>
                    </a:lnTo>
                    <a:lnTo>
                      <a:pt x="603" y="1857"/>
                    </a:lnTo>
                    <a:lnTo>
                      <a:pt x="607" y="1839"/>
                    </a:lnTo>
                    <a:lnTo>
                      <a:pt x="609" y="1832"/>
                    </a:lnTo>
                    <a:lnTo>
                      <a:pt x="612" y="1823"/>
                    </a:lnTo>
                    <a:lnTo>
                      <a:pt x="617" y="1818"/>
                    </a:lnTo>
                    <a:lnTo>
                      <a:pt x="628" y="1809"/>
                    </a:lnTo>
                    <a:lnTo>
                      <a:pt x="630" y="1803"/>
                    </a:lnTo>
                    <a:lnTo>
                      <a:pt x="632" y="1787"/>
                    </a:lnTo>
                    <a:lnTo>
                      <a:pt x="632" y="1772"/>
                    </a:lnTo>
                    <a:lnTo>
                      <a:pt x="633" y="1756"/>
                    </a:lnTo>
                    <a:lnTo>
                      <a:pt x="642" y="1741"/>
                    </a:lnTo>
                    <a:lnTo>
                      <a:pt x="649" y="1734"/>
                    </a:lnTo>
                    <a:lnTo>
                      <a:pt x="664" y="1719"/>
                    </a:lnTo>
                    <a:lnTo>
                      <a:pt x="671" y="1706"/>
                    </a:lnTo>
                    <a:lnTo>
                      <a:pt x="671" y="1684"/>
                    </a:lnTo>
                    <a:lnTo>
                      <a:pt x="676" y="1662"/>
                    </a:lnTo>
                    <a:lnTo>
                      <a:pt x="702" y="1607"/>
                    </a:lnTo>
                    <a:lnTo>
                      <a:pt x="706" y="1589"/>
                    </a:lnTo>
                    <a:lnTo>
                      <a:pt x="701" y="1570"/>
                    </a:lnTo>
                    <a:lnTo>
                      <a:pt x="692" y="1552"/>
                    </a:lnTo>
                    <a:lnTo>
                      <a:pt x="686" y="1538"/>
                    </a:lnTo>
                    <a:lnTo>
                      <a:pt x="681" y="1522"/>
                    </a:lnTo>
                    <a:lnTo>
                      <a:pt x="678" y="1502"/>
                    </a:lnTo>
                    <a:lnTo>
                      <a:pt x="685" y="1486"/>
                    </a:lnTo>
                    <a:lnTo>
                      <a:pt x="693" y="1471"/>
                    </a:lnTo>
                    <a:lnTo>
                      <a:pt x="694" y="1457"/>
                    </a:lnTo>
                    <a:lnTo>
                      <a:pt x="690" y="1451"/>
                    </a:lnTo>
                    <a:lnTo>
                      <a:pt x="700" y="1431"/>
                    </a:lnTo>
                    <a:lnTo>
                      <a:pt x="712" y="1404"/>
                    </a:lnTo>
                    <a:lnTo>
                      <a:pt x="714" y="1388"/>
                    </a:lnTo>
                    <a:lnTo>
                      <a:pt x="714" y="1382"/>
                    </a:lnTo>
                    <a:lnTo>
                      <a:pt x="714" y="1341"/>
                    </a:lnTo>
                    <a:lnTo>
                      <a:pt x="714" y="1340"/>
                    </a:lnTo>
                    <a:lnTo>
                      <a:pt x="674" y="1343"/>
                    </a:lnTo>
                    <a:lnTo>
                      <a:pt x="639" y="1363"/>
                    </a:lnTo>
                    <a:lnTo>
                      <a:pt x="575" y="1417"/>
                    </a:lnTo>
                    <a:lnTo>
                      <a:pt x="541" y="1430"/>
                    </a:lnTo>
                    <a:lnTo>
                      <a:pt x="467" y="1430"/>
                    </a:lnTo>
                    <a:lnTo>
                      <a:pt x="432" y="1434"/>
                    </a:lnTo>
                    <a:lnTo>
                      <a:pt x="417" y="1439"/>
                    </a:lnTo>
                    <a:lnTo>
                      <a:pt x="401" y="1441"/>
                    </a:lnTo>
                    <a:lnTo>
                      <a:pt x="384" y="1439"/>
                    </a:lnTo>
                    <a:lnTo>
                      <a:pt x="373" y="1430"/>
                    </a:lnTo>
                    <a:lnTo>
                      <a:pt x="366" y="1406"/>
                    </a:lnTo>
                    <a:lnTo>
                      <a:pt x="374" y="1383"/>
                    </a:lnTo>
                    <a:lnTo>
                      <a:pt x="401" y="1338"/>
                    </a:lnTo>
                    <a:lnTo>
                      <a:pt x="404" y="1316"/>
                    </a:lnTo>
                    <a:lnTo>
                      <a:pt x="404" y="1296"/>
                    </a:lnTo>
                    <a:lnTo>
                      <a:pt x="407" y="1278"/>
                    </a:lnTo>
                    <a:lnTo>
                      <a:pt x="416" y="1260"/>
                    </a:lnTo>
                    <a:lnTo>
                      <a:pt x="417" y="1256"/>
                    </a:lnTo>
                    <a:lnTo>
                      <a:pt x="429" y="1244"/>
                    </a:lnTo>
                    <a:lnTo>
                      <a:pt x="479" y="1212"/>
                    </a:lnTo>
                    <a:lnTo>
                      <a:pt x="499" y="1194"/>
                    </a:lnTo>
                    <a:lnTo>
                      <a:pt x="512" y="1184"/>
                    </a:lnTo>
                    <a:lnTo>
                      <a:pt x="518" y="1173"/>
                    </a:lnTo>
                    <a:lnTo>
                      <a:pt x="532" y="1170"/>
                    </a:lnTo>
                    <a:lnTo>
                      <a:pt x="535" y="1172"/>
                    </a:lnTo>
                    <a:lnTo>
                      <a:pt x="542" y="1173"/>
                    </a:lnTo>
                    <a:lnTo>
                      <a:pt x="549" y="1183"/>
                    </a:lnTo>
                    <a:lnTo>
                      <a:pt x="566" y="1180"/>
                    </a:lnTo>
                    <a:lnTo>
                      <a:pt x="574" y="1185"/>
                    </a:lnTo>
                    <a:lnTo>
                      <a:pt x="575" y="1183"/>
                    </a:lnTo>
                    <a:lnTo>
                      <a:pt x="577" y="1184"/>
                    </a:lnTo>
                    <a:lnTo>
                      <a:pt x="580" y="1186"/>
                    </a:lnTo>
                    <a:lnTo>
                      <a:pt x="584" y="1189"/>
                    </a:lnTo>
                    <a:lnTo>
                      <a:pt x="587" y="1187"/>
                    </a:lnTo>
                    <a:lnTo>
                      <a:pt x="588" y="1183"/>
                    </a:lnTo>
                    <a:lnTo>
                      <a:pt x="591" y="1179"/>
                    </a:lnTo>
                    <a:lnTo>
                      <a:pt x="593" y="1169"/>
                    </a:lnTo>
                    <a:lnTo>
                      <a:pt x="596" y="1166"/>
                    </a:lnTo>
                    <a:lnTo>
                      <a:pt x="600" y="1162"/>
                    </a:lnTo>
                    <a:lnTo>
                      <a:pt x="597" y="1156"/>
                    </a:lnTo>
                    <a:lnTo>
                      <a:pt x="594" y="1152"/>
                    </a:lnTo>
                    <a:lnTo>
                      <a:pt x="593" y="1148"/>
                    </a:lnTo>
                    <a:lnTo>
                      <a:pt x="596" y="1137"/>
                    </a:lnTo>
                    <a:lnTo>
                      <a:pt x="600" y="1134"/>
                    </a:lnTo>
                    <a:lnTo>
                      <a:pt x="597" y="1131"/>
                    </a:lnTo>
                    <a:lnTo>
                      <a:pt x="597" y="1127"/>
                    </a:lnTo>
                    <a:lnTo>
                      <a:pt x="595" y="1118"/>
                    </a:lnTo>
                    <a:lnTo>
                      <a:pt x="598" y="1114"/>
                    </a:lnTo>
                    <a:lnTo>
                      <a:pt x="601" y="1108"/>
                    </a:lnTo>
                    <a:lnTo>
                      <a:pt x="597" y="1106"/>
                    </a:lnTo>
                    <a:lnTo>
                      <a:pt x="594" y="1106"/>
                    </a:lnTo>
                    <a:lnTo>
                      <a:pt x="593" y="1104"/>
                    </a:lnTo>
                    <a:lnTo>
                      <a:pt x="596" y="1100"/>
                    </a:lnTo>
                    <a:lnTo>
                      <a:pt x="594" y="1097"/>
                    </a:lnTo>
                    <a:lnTo>
                      <a:pt x="591" y="1096"/>
                    </a:lnTo>
                    <a:lnTo>
                      <a:pt x="588" y="1095"/>
                    </a:lnTo>
                    <a:lnTo>
                      <a:pt x="581" y="1097"/>
                    </a:lnTo>
                    <a:lnTo>
                      <a:pt x="577" y="1091"/>
                    </a:lnTo>
                    <a:lnTo>
                      <a:pt x="576" y="1087"/>
                    </a:lnTo>
                    <a:lnTo>
                      <a:pt x="577" y="1080"/>
                    </a:lnTo>
                    <a:lnTo>
                      <a:pt x="574" y="1072"/>
                    </a:lnTo>
                    <a:lnTo>
                      <a:pt x="569" y="1070"/>
                    </a:lnTo>
                    <a:lnTo>
                      <a:pt x="566" y="1072"/>
                    </a:lnTo>
                    <a:lnTo>
                      <a:pt x="564" y="1076"/>
                    </a:lnTo>
                    <a:lnTo>
                      <a:pt x="568" y="1082"/>
                    </a:lnTo>
                    <a:lnTo>
                      <a:pt x="570" y="1089"/>
                    </a:lnTo>
                    <a:lnTo>
                      <a:pt x="571" y="1100"/>
                    </a:lnTo>
                    <a:lnTo>
                      <a:pt x="571" y="1109"/>
                    </a:lnTo>
                    <a:lnTo>
                      <a:pt x="571" y="1113"/>
                    </a:lnTo>
                    <a:lnTo>
                      <a:pt x="570" y="1114"/>
                    </a:lnTo>
                    <a:lnTo>
                      <a:pt x="560" y="1108"/>
                    </a:lnTo>
                    <a:lnTo>
                      <a:pt x="555" y="1108"/>
                    </a:lnTo>
                    <a:lnTo>
                      <a:pt x="552" y="1109"/>
                    </a:lnTo>
                    <a:lnTo>
                      <a:pt x="550" y="1113"/>
                    </a:lnTo>
                    <a:lnTo>
                      <a:pt x="553" y="1116"/>
                    </a:lnTo>
                    <a:lnTo>
                      <a:pt x="553" y="1121"/>
                    </a:lnTo>
                    <a:lnTo>
                      <a:pt x="546" y="1121"/>
                    </a:lnTo>
                    <a:lnTo>
                      <a:pt x="525" y="1116"/>
                    </a:lnTo>
                    <a:lnTo>
                      <a:pt x="515" y="1109"/>
                    </a:lnTo>
                    <a:lnTo>
                      <a:pt x="511" y="1109"/>
                    </a:lnTo>
                    <a:lnTo>
                      <a:pt x="501" y="1104"/>
                    </a:lnTo>
                    <a:lnTo>
                      <a:pt x="495" y="1093"/>
                    </a:lnTo>
                    <a:lnTo>
                      <a:pt x="488" y="1089"/>
                    </a:lnTo>
                    <a:lnTo>
                      <a:pt x="481" y="1088"/>
                    </a:lnTo>
                    <a:lnTo>
                      <a:pt x="477" y="1089"/>
                    </a:lnTo>
                    <a:lnTo>
                      <a:pt x="471" y="1093"/>
                    </a:lnTo>
                    <a:lnTo>
                      <a:pt x="460" y="1103"/>
                    </a:lnTo>
                    <a:lnTo>
                      <a:pt x="451" y="1106"/>
                    </a:lnTo>
                    <a:lnTo>
                      <a:pt x="444" y="1107"/>
                    </a:lnTo>
                    <a:lnTo>
                      <a:pt x="432" y="1104"/>
                    </a:lnTo>
                    <a:lnTo>
                      <a:pt x="431" y="1102"/>
                    </a:lnTo>
                    <a:lnTo>
                      <a:pt x="431" y="1100"/>
                    </a:lnTo>
                    <a:lnTo>
                      <a:pt x="437" y="1095"/>
                    </a:lnTo>
                    <a:lnTo>
                      <a:pt x="443" y="1089"/>
                    </a:lnTo>
                    <a:lnTo>
                      <a:pt x="448" y="1087"/>
                    </a:lnTo>
                    <a:lnTo>
                      <a:pt x="460" y="1087"/>
                    </a:lnTo>
                    <a:lnTo>
                      <a:pt x="464" y="1083"/>
                    </a:lnTo>
                    <a:lnTo>
                      <a:pt x="466" y="1051"/>
                    </a:lnTo>
                    <a:lnTo>
                      <a:pt x="460" y="1040"/>
                    </a:lnTo>
                    <a:lnTo>
                      <a:pt x="453" y="1039"/>
                    </a:lnTo>
                    <a:lnTo>
                      <a:pt x="446" y="1033"/>
                    </a:lnTo>
                    <a:lnTo>
                      <a:pt x="446" y="1029"/>
                    </a:lnTo>
                    <a:lnTo>
                      <a:pt x="449" y="1025"/>
                    </a:lnTo>
                    <a:lnTo>
                      <a:pt x="444" y="1021"/>
                    </a:lnTo>
                    <a:lnTo>
                      <a:pt x="436" y="1011"/>
                    </a:lnTo>
                    <a:lnTo>
                      <a:pt x="442" y="1001"/>
                    </a:lnTo>
                    <a:lnTo>
                      <a:pt x="443" y="991"/>
                    </a:lnTo>
                    <a:lnTo>
                      <a:pt x="442" y="979"/>
                    </a:lnTo>
                    <a:lnTo>
                      <a:pt x="448" y="972"/>
                    </a:lnTo>
                    <a:lnTo>
                      <a:pt x="433" y="925"/>
                    </a:lnTo>
                    <a:lnTo>
                      <a:pt x="436" y="901"/>
                    </a:lnTo>
                    <a:lnTo>
                      <a:pt x="430" y="882"/>
                    </a:lnTo>
                    <a:lnTo>
                      <a:pt x="422" y="867"/>
                    </a:lnTo>
                    <a:lnTo>
                      <a:pt x="419" y="856"/>
                    </a:lnTo>
                    <a:lnTo>
                      <a:pt x="421" y="846"/>
                    </a:lnTo>
                    <a:lnTo>
                      <a:pt x="444" y="825"/>
                    </a:lnTo>
                    <a:lnTo>
                      <a:pt x="449" y="817"/>
                    </a:lnTo>
                    <a:lnTo>
                      <a:pt x="450" y="808"/>
                    </a:lnTo>
                    <a:lnTo>
                      <a:pt x="449" y="800"/>
                    </a:lnTo>
                    <a:lnTo>
                      <a:pt x="445" y="794"/>
                    </a:lnTo>
                    <a:lnTo>
                      <a:pt x="437" y="792"/>
                    </a:lnTo>
                    <a:lnTo>
                      <a:pt x="439" y="784"/>
                    </a:lnTo>
                    <a:lnTo>
                      <a:pt x="442" y="762"/>
                    </a:lnTo>
                    <a:lnTo>
                      <a:pt x="444" y="753"/>
                    </a:lnTo>
                    <a:lnTo>
                      <a:pt x="446" y="751"/>
                    </a:lnTo>
                    <a:lnTo>
                      <a:pt x="455" y="749"/>
                    </a:lnTo>
                    <a:lnTo>
                      <a:pt x="457" y="746"/>
                    </a:lnTo>
                    <a:lnTo>
                      <a:pt x="460" y="732"/>
                    </a:lnTo>
                    <a:lnTo>
                      <a:pt x="463" y="721"/>
                    </a:lnTo>
                    <a:lnTo>
                      <a:pt x="470" y="683"/>
                    </a:lnTo>
                    <a:lnTo>
                      <a:pt x="481" y="663"/>
                    </a:lnTo>
                    <a:lnTo>
                      <a:pt x="497" y="652"/>
                    </a:lnTo>
                    <a:lnTo>
                      <a:pt x="515" y="645"/>
                    </a:lnTo>
                    <a:lnTo>
                      <a:pt x="533" y="632"/>
                    </a:lnTo>
                    <a:lnTo>
                      <a:pt x="548" y="615"/>
                    </a:lnTo>
                    <a:lnTo>
                      <a:pt x="556" y="608"/>
                    </a:lnTo>
                    <a:lnTo>
                      <a:pt x="567" y="608"/>
                    </a:lnTo>
                    <a:lnTo>
                      <a:pt x="568" y="608"/>
                    </a:lnTo>
                    <a:lnTo>
                      <a:pt x="575" y="613"/>
                    </a:lnTo>
                    <a:lnTo>
                      <a:pt x="593" y="626"/>
                    </a:lnTo>
                    <a:lnTo>
                      <a:pt x="603" y="630"/>
                    </a:lnTo>
                    <a:lnTo>
                      <a:pt x="640" y="628"/>
                    </a:lnTo>
                    <a:lnTo>
                      <a:pt x="658" y="630"/>
                    </a:lnTo>
                    <a:lnTo>
                      <a:pt x="676" y="642"/>
                    </a:lnTo>
                    <a:lnTo>
                      <a:pt x="681" y="657"/>
                    </a:lnTo>
                    <a:lnTo>
                      <a:pt x="681" y="680"/>
                    </a:lnTo>
                    <a:lnTo>
                      <a:pt x="685" y="697"/>
                    </a:lnTo>
                    <a:lnTo>
                      <a:pt x="699" y="702"/>
                    </a:lnTo>
                    <a:lnTo>
                      <a:pt x="714" y="703"/>
                    </a:lnTo>
                    <a:lnTo>
                      <a:pt x="727" y="705"/>
                    </a:lnTo>
                    <a:lnTo>
                      <a:pt x="775" y="718"/>
                    </a:lnTo>
                    <a:lnTo>
                      <a:pt x="771" y="714"/>
                    </a:lnTo>
                    <a:lnTo>
                      <a:pt x="770" y="711"/>
                    </a:lnTo>
                    <a:lnTo>
                      <a:pt x="769" y="708"/>
                    </a:lnTo>
                    <a:lnTo>
                      <a:pt x="766" y="702"/>
                    </a:lnTo>
                    <a:lnTo>
                      <a:pt x="770" y="701"/>
                    </a:lnTo>
                    <a:lnTo>
                      <a:pt x="774" y="698"/>
                    </a:lnTo>
                    <a:lnTo>
                      <a:pt x="773" y="695"/>
                    </a:lnTo>
                    <a:lnTo>
                      <a:pt x="770" y="691"/>
                    </a:lnTo>
                    <a:lnTo>
                      <a:pt x="770" y="687"/>
                    </a:lnTo>
                    <a:lnTo>
                      <a:pt x="774" y="687"/>
                    </a:lnTo>
                    <a:lnTo>
                      <a:pt x="773" y="683"/>
                    </a:lnTo>
                    <a:lnTo>
                      <a:pt x="771" y="683"/>
                    </a:lnTo>
                    <a:lnTo>
                      <a:pt x="770" y="683"/>
                    </a:lnTo>
                    <a:lnTo>
                      <a:pt x="770" y="682"/>
                    </a:lnTo>
                    <a:lnTo>
                      <a:pt x="777" y="676"/>
                    </a:lnTo>
                    <a:lnTo>
                      <a:pt x="774" y="673"/>
                    </a:lnTo>
                    <a:lnTo>
                      <a:pt x="777" y="670"/>
                    </a:lnTo>
                    <a:lnTo>
                      <a:pt x="782" y="668"/>
                    </a:lnTo>
                    <a:lnTo>
                      <a:pt x="782" y="663"/>
                    </a:lnTo>
                    <a:lnTo>
                      <a:pt x="778" y="662"/>
                    </a:lnTo>
                    <a:lnTo>
                      <a:pt x="777" y="661"/>
                    </a:lnTo>
                    <a:lnTo>
                      <a:pt x="776" y="660"/>
                    </a:lnTo>
                    <a:lnTo>
                      <a:pt x="774" y="659"/>
                    </a:lnTo>
                    <a:lnTo>
                      <a:pt x="775" y="654"/>
                    </a:lnTo>
                    <a:lnTo>
                      <a:pt x="777" y="648"/>
                    </a:lnTo>
                    <a:lnTo>
                      <a:pt x="781" y="646"/>
                    </a:lnTo>
                    <a:lnTo>
                      <a:pt x="787" y="645"/>
                    </a:lnTo>
                    <a:lnTo>
                      <a:pt x="787" y="640"/>
                    </a:lnTo>
                    <a:lnTo>
                      <a:pt x="781" y="633"/>
                    </a:lnTo>
                    <a:lnTo>
                      <a:pt x="780" y="630"/>
                    </a:lnTo>
                    <a:lnTo>
                      <a:pt x="775" y="623"/>
                    </a:lnTo>
                    <a:lnTo>
                      <a:pt x="773" y="623"/>
                    </a:lnTo>
                    <a:lnTo>
                      <a:pt x="770" y="625"/>
                    </a:lnTo>
                    <a:lnTo>
                      <a:pt x="770" y="620"/>
                    </a:lnTo>
                    <a:lnTo>
                      <a:pt x="777" y="620"/>
                    </a:lnTo>
                    <a:lnTo>
                      <a:pt x="776" y="615"/>
                    </a:lnTo>
                    <a:lnTo>
                      <a:pt x="774" y="600"/>
                    </a:lnTo>
                    <a:lnTo>
                      <a:pt x="777" y="605"/>
                    </a:lnTo>
                    <a:lnTo>
                      <a:pt x="780" y="598"/>
                    </a:lnTo>
                    <a:lnTo>
                      <a:pt x="782" y="595"/>
                    </a:lnTo>
                    <a:lnTo>
                      <a:pt x="782" y="598"/>
                    </a:lnTo>
                    <a:lnTo>
                      <a:pt x="783" y="599"/>
                    </a:lnTo>
                    <a:lnTo>
                      <a:pt x="787" y="595"/>
                    </a:lnTo>
                    <a:lnTo>
                      <a:pt x="783" y="587"/>
                    </a:lnTo>
                    <a:lnTo>
                      <a:pt x="781" y="568"/>
                    </a:lnTo>
                    <a:lnTo>
                      <a:pt x="777" y="563"/>
                    </a:lnTo>
                    <a:lnTo>
                      <a:pt x="777" y="557"/>
                    </a:lnTo>
                    <a:lnTo>
                      <a:pt x="782" y="557"/>
                    </a:lnTo>
                    <a:lnTo>
                      <a:pt x="782" y="553"/>
                    </a:lnTo>
                    <a:lnTo>
                      <a:pt x="776" y="550"/>
                    </a:lnTo>
                    <a:lnTo>
                      <a:pt x="774" y="544"/>
                    </a:lnTo>
                    <a:lnTo>
                      <a:pt x="774" y="538"/>
                    </a:lnTo>
                    <a:lnTo>
                      <a:pt x="776" y="536"/>
                    </a:lnTo>
                    <a:lnTo>
                      <a:pt x="780" y="536"/>
                    </a:lnTo>
                    <a:lnTo>
                      <a:pt x="785" y="530"/>
                    </a:lnTo>
                    <a:lnTo>
                      <a:pt x="795" y="518"/>
                    </a:lnTo>
                    <a:lnTo>
                      <a:pt x="805" y="510"/>
                    </a:lnTo>
                    <a:lnTo>
                      <a:pt x="804" y="510"/>
                    </a:lnTo>
                    <a:lnTo>
                      <a:pt x="805" y="510"/>
                    </a:lnTo>
                    <a:lnTo>
                      <a:pt x="819" y="511"/>
                    </a:lnTo>
                    <a:lnTo>
                      <a:pt x="822" y="510"/>
                    </a:lnTo>
                    <a:lnTo>
                      <a:pt x="829" y="508"/>
                    </a:lnTo>
                    <a:lnTo>
                      <a:pt x="849" y="489"/>
                    </a:lnTo>
                    <a:lnTo>
                      <a:pt x="881" y="469"/>
                    </a:lnTo>
                    <a:lnTo>
                      <a:pt x="891" y="467"/>
                    </a:lnTo>
                    <a:lnTo>
                      <a:pt x="907" y="443"/>
                    </a:lnTo>
                    <a:lnTo>
                      <a:pt x="936" y="407"/>
                    </a:lnTo>
                    <a:lnTo>
                      <a:pt x="940" y="389"/>
                    </a:lnTo>
                    <a:lnTo>
                      <a:pt x="939" y="380"/>
                    </a:lnTo>
                    <a:lnTo>
                      <a:pt x="946" y="360"/>
                    </a:lnTo>
                    <a:lnTo>
                      <a:pt x="956" y="341"/>
                    </a:lnTo>
                    <a:lnTo>
                      <a:pt x="960" y="340"/>
                    </a:lnTo>
                    <a:lnTo>
                      <a:pt x="968" y="325"/>
                    </a:lnTo>
                    <a:lnTo>
                      <a:pt x="954" y="302"/>
                    </a:lnTo>
                    <a:lnTo>
                      <a:pt x="950" y="293"/>
                    </a:lnTo>
                    <a:lnTo>
                      <a:pt x="942" y="226"/>
                    </a:lnTo>
                    <a:lnTo>
                      <a:pt x="945" y="217"/>
                    </a:lnTo>
                    <a:lnTo>
                      <a:pt x="922" y="207"/>
                    </a:lnTo>
                    <a:lnTo>
                      <a:pt x="922" y="198"/>
                    </a:lnTo>
                    <a:lnTo>
                      <a:pt x="929" y="187"/>
                    </a:lnTo>
                    <a:lnTo>
                      <a:pt x="936" y="172"/>
                    </a:lnTo>
                    <a:lnTo>
                      <a:pt x="934" y="152"/>
                    </a:lnTo>
                    <a:lnTo>
                      <a:pt x="920" y="144"/>
                    </a:lnTo>
                    <a:lnTo>
                      <a:pt x="918" y="111"/>
                    </a:lnTo>
                    <a:lnTo>
                      <a:pt x="902" y="99"/>
                    </a:lnTo>
                    <a:lnTo>
                      <a:pt x="898" y="93"/>
                    </a:lnTo>
                    <a:lnTo>
                      <a:pt x="916" y="65"/>
                    </a:lnTo>
                    <a:lnTo>
                      <a:pt x="894" y="50"/>
                    </a:lnTo>
                    <a:lnTo>
                      <a:pt x="908" y="44"/>
                    </a:lnTo>
                    <a:lnTo>
                      <a:pt x="912" y="40"/>
                    </a:lnTo>
                    <a:lnTo>
                      <a:pt x="922" y="31"/>
                    </a:lnTo>
                    <a:lnTo>
                      <a:pt x="923" y="23"/>
                    </a:lnTo>
                    <a:lnTo>
                      <a:pt x="925" y="19"/>
                    </a:lnTo>
                    <a:lnTo>
                      <a:pt x="926" y="7"/>
                    </a:lnTo>
                    <a:lnTo>
                      <a:pt x="929" y="2"/>
                    </a:lnTo>
                    <a:lnTo>
                      <a:pt x="928" y="0"/>
                    </a:lnTo>
                    <a:lnTo>
                      <a:pt x="919" y="10"/>
                    </a:lnTo>
                    <a:lnTo>
                      <a:pt x="908" y="34"/>
                    </a:lnTo>
                    <a:lnTo>
                      <a:pt x="898" y="44"/>
                    </a:lnTo>
                    <a:lnTo>
                      <a:pt x="891" y="49"/>
                    </a:lnTo>
                    <a:lnTo>
                      <a:pt x="883" y="52"/>
                    </a:lnTo>
                    <a:lnTo>
                      <a:pt x="874" y="56"/>
                    </a:lnTo>
                    <a:lnTo>
                      <a:pt x="866" y="56"/>
                    </a:lnTo>
                    <a:lnTo>
                      <a:pt x="856" y="58"/>
                    </a:lnTo>
                    <a:lnTo>
                      <a:pt x="833" y="83"/>
                    </a:lnTo>
                    <a:lnTo>
                      <a:pt x="829" y="91"/>
                    </a:lnTo>
                    <a:lnTo>
                      <a:pt x="816" y="92"/>
                    </a:lnTo>
                    <a:lnTo>
                      <a:pt x="810" y="96"/>
                    </a:lnTo>
                    <a:lnTo>
                      <a:pt x="809" y="106"/>
                    </a:lnTo>
                    <a:lnTo>
                      <a:pt x="801" y="113"/>
                    </a:lnTo>
                    <a:lnTo>
                      <a:pt x="800" y="117"/>
                    </a:lnTo>
                    <a:lnTo>
                      <a:pt x="797" y="113"/>
                    </a:lnTo>
                    <a:lnTo>
                      <a:pt x="789" y="109"/>
                    </a:lnTo>
                    <a:lnTo>
                      <a:pt x="778" y="91"/>
                    </a:lnTo>
                    <a:lnTo>
                      <a:pt x="775" y="86"/>
                    </a:lnTo>
                    <a:lnTo>
                      <a:pt x="769" y="88"/>
                    </a:lnTo>
                    <a:lnTo>
                      <a:pt x="764" y="95"/>
                    </a:lnTo>
                    <a:lnTo>
                      <a:pt x="761" y="105"/>
                    </a:lnTo>
                    <a:lnTo>
                      <a:pt x="755" y="113"/>
                    </a:lnTo>
                    <a:lnTo>
                      <a:pt x="750" y="130"/>
                    </a:lnTo>
                    <a:lnTo>
                      <a:pt x="749" y="165"/>
                    </a:lnTo>
                    <a:lnTo>
                      <a:pt x="746" y="182"/>
                    </a:lnTo>
                    <a:lnTo>
                      <a:pt x="741" y="195"/>
                    </a:lnTo>
                    <a:lnTo>
                      <a:pt x="731" y="214"/>
                    </a:lnTo>
                    <a:lnTo>
                      <a:pt x="727" y="226"/>
                    </a:lnTo>
                    <a:lnTo>
                      <a:pt x="709" y="226"/>
                    </a:lnTo>
                    <a:lnTo>
                      <a:pt x="681" y="238"/>
                    </a:lnTo>
                    <a:lnTo>
                      <a:pt x="647" y="248"/>
                    </a:lnTo>
                    <a:lnTo>
                      <a:pt x="639" y="247"/>
                    </a:lnTo>
                    <a:lnTo>
                      <a:pt x="633" y="238"/>
                    </a:lnTo>
                    <a:lnTo>
                      <a:pt x="630" y="230"/>
                    </a:lnTo>
                    <a:lnTo>
                      <a:pt x="624" y="223"/>
                    </a:lnTo>
                    <a:lnTo>
                      <a:pt x="618" y="219"/>
                    </a:lnTo>
                    <a:lnTo>
                      <a:pt x="614" y="216"/>
                    </a:lnTo>
                    <a:lnTo>
                      <a:pt x="611" y="215"/>
                    </a:lnTo>
                    <a:lnTo>
                      <a:pt x="603" y="215"/>
                    </a:lnTo>
                    <a:lnTo>
                      <a:pt x="582" y="222"/>
                    </a:lnTo>
                    <a:lnTo>
                      <a:pt x="577" y="222"/>
                    </a:lnTo>
                    <a:lnTo>
                      <a:pt x="570" y="220"/>
                    </a:lnTo>
                    <a:lnTo>
                      <a:pt x="567" y="220"/>
                    </a:lnTo>
                    <a:lnTo>
                      <a:pt x="562" y="221"/>
                    </a:lnTo>
                    <a:lnTo>
                      <a:pt x="555" y="226"/>
                    </a:lnTo>
                    <a:lnTo>
                      <a:pt x="553" y="227"/>
                    </a:lnTo>
                    <a:lnTo>
                      <a:pt x="506" y="224"/>
                    </a:lnTo>
                    <a:lnTo>
                      <a:pt x="505" y="224"/>
                    </a:lnTo>
                    <a:lnTo>
                      <a:pt x="502" y="226"/>
                    </a:lnTo>
                    <a:lnTo>
                      <a:pt x="507" y="229"/>
                    </a:lnTo>
                    <a:lnTo>
                      <a:pt x="504" y="231"/>
                    </a:lnTo>
                    <a:lnTo>
                      <a:pt x="500" y="236"/>
                    </a:lnTo>
                    <a:lnTo>
                      <a:pt x="498" y="238"/>
                    </a:lnTo>
                    <a:lnTo>
                      <a:pt x="500" y="251"/>
                    </a:lnTo>
                    <a:lnTo>
                      <a:pt x="498" y="264"/>
                    </a:lnTo>
                    <a:lnTo>
                      <a:pt x="490" y="286"/>
                    </a:lnTo>
                    <a:lnTo>
                      <a:pt x="486" y="330"/>
                    </a:lnTo>
                    <a:lnTo>
                      <a:pt x="483" y="340"/>
                    </a:lnTo>
                    <a:lnTo>
                      <a:pt x="488" y="344"/>
                    </a:lnTo>
                    <a:lnTo>
                      <a:pt x="490" y="353"/>
                    </a:lnTo>
                    <a:lnTo>
                      <a:pt x="488" y="363"/>
                    </a:lnTo>
                    <a:lnTo>
                      <a:pt x="484" y="380"/>
                    </a:lnTo>
                    <a:lnTo>
                      <a:pt x="481" y="386"/>
                    </a:lnTo>
                    <a:lnTo>
                      <a:pt x="460" y="408"/>
                    </a:lnTo>
                    <a:lnTo>
                      <a:pt x="455" y="409"/>
                    </a:lnTo>
                    <a:lnTo>
                      <a:pt x="445" y="408"/>
                    </a:lnTo>
                    <a:lnTo>
                      <a:pt x="433" y="400"/>
                    </a:lnTo>
                    <a:lnTo>
                      <a:pt x="426" y="398"/>
                    </a:lnTo>
                    <a:lnTo>
                      <a:pt x="417" y="402"/>
                    </a:lnTo>
                    <a:lnTo>
                      <a:pt x="412" y="418"/>
                    </a:lnTo>
                    <a:lnTo>
                      <a:pt x="409" y="480"/>
                    </a:lnTo>
                    <a:lnTo>
                      <a:pt x="396" y="537"/>
                    </a:lnTo>
                    <a:lnTo>
                      <a:pt x="397" y="547"/>
                    </a:lnTo>
                    <a:lnTo>
                      <a:pt x="394" y="558"/>
                    </a:lnTo>
                    <a:lnTo>
                      <a:pt x="390" y="588"/>
                    </a:lnTo>
                    <a:lnTo>
                      <a:pt x="387" y="594"/>
                    </a:lnTo>
                    <a:lnTo>
                      <a:pt x="369" y="687"/>
                    </a:lnTo>
                    <a:lnTo>
                      <a:pt x="348" y="791"/>
                    </a:lnTo>
                    <a:lnTo>
                      <a:pt x="300" y="941"/>
                    </a:lnTo>
                    <a:lnTo>
                      <a:pt x="292" y="945"/>
                    </a:lnTo>
                    <a:lnTo>
                      <a:pt x="292" y="949"/>
                    </a:lnTo>
                    <a:lnTo>
                      <a:pt x="292" y="957"/>
                    </a:lnTo>
                    <a:lnTo>
                      <a:pt x="292" y="958"/>
                    </a:lnTo>
                    <a:lnTo>
                      <a:pt x="273" y="1020"/>
                    </a:lnTo>
                    <a:lnTo>
                      <a:pt x="263" y="1039"/>
                    </a:lnTo>
                    <a:lnTo>
                      <a:pt x="246" y="1074"/>
                    </a:lnTo>
                    <a:lnTo>
                      <a:pt x="212" y="1150"/>
                    </a:lnTo>
                    <a:lnTo>
                      <a:pt x="209" y="1156"/>
                    </a:lnTo>
                    <a:lnTo>
                      <a:pt x="156" y="1246"/>
                    </a:lnTo>
                    <a:lnTo>
                      <a:pt x="142" y="1266"/>
                    </a:lnTo>
                    <a:lnTo>
                      <a:pt x="138" y="1276"/>
                    </a:lnTo>
                    <a:lnTo>
                      <a:pt x="160" y="1295"/>
                    </a:lnTo>
                    <a:lnTo>
                      <a:pt x="181" y="1307"/>
                    </a:lnTo>
                    <a:lnTo>
                      <a:pt x="164" y="1321"/>
                    </a:lnTo>
                    <a:lnTo>
                      <a:pt x="146" y="1338"/>
                    </a:lnTo>
                    <a:lnTo>
                      <a:pt x="136" y="1344"/>
                    </a:lnTo>
                    <a:lnTo>
                      <a:pt x="70" y="1410"/>
                    </a:lnTo>
                    <a:lnTo>
                      <a:pt x="57" y="1433"/>
                    </a:lnTo>
                    <a:lnTo>
                      <a:pt x="57" y="1445"/>
                    </a:lnTo>
                    <a:lnTo>
                      <a:pt x="63" y="1468"/>
                    </a:lnTo>
                    <a:lnTo>
                      <a:pt x="60" y="1480"/>
                    </a:lnTo>
                    <a:lnTo>
                      <a:pt x="39" y="1502"/>
                    </a:lnTo>
                    <a:lnTo>
                      <a:pt x="10" y="1524"/>
                    </a:lnTo>
                    <a:lnTo>
                      <a:pt x="0" y="1534"/>
                    </a:lnTo>
                    <a:lnTo>
                      <a:pt x="7" y="1552"/>
                    </a:lnTo>
                    <a:lnTo>
                      <a:pt x="29" y="1626"/>
                    </a:lnTo>
                    <a:lnTo>
                      <a:pt x="48" y="1685"/>
                    </a:lnTo>
                    <a:lnTo>
                      <a:pt x="70" y="1744"/>
                    </a:lnTo>
                    <a:lnTo>
                      <a:pt x="100" y="1824"/>
                    </a:lnTo>
                    <a:lnTo>
                      <a:pt x="136" y="1920"/>
                    </a:lnTo>
                    <a:lnTo>
                      <a:pt x="150" y="1974"/>
                    </a:lnTo>
                    <a:lnTo>
                      <a:pt x="152" y="2003"/>
                    </a:lnTo>
                    <a:lnTo>
                      <a:pt x="154" y="2015"/>
                    </a:lnTo>
                    <a:lnTo>
                      <a:pt x="163" y="2029"/>
                    </a:lnTo>
                    <a:lnTo>
                      <a:pt x="170" y="2036"/>
                    </a:lnTo>
                    <a:lnTo>
                      <a:pt x="169" y="2045"/>
                    </a:lnTo>
                    <a:lnTo>
                      <a:pt x="163" y="2066"/>
                    </a:lnTo>
                    <a:lnTo>
                      <a:pt x="163" y="2078"/>
                    </a:lnTo>
                    <a:lnTo>
                      <a:pt x="164" y="2086"/>
                    </a:lnTo>
                    <a:lnTo>
                      <a:pt x="168" y="2092"/>
                    </a:lnTo>
                    <a:lnTo>
                      <a:pt x="201" y="2120"/>
                    </a:lnTo>
                    <a:lnTo>
                      <a:pt x="208" y="2131"/>
                    </a:lnTo>
                    <a:lnTo>
                      <a:pt x="226" y="2187"/>
                    </a:lnTo>
                    <a:lnTo>
                      <a:pt x="262" y="2287"/>
                    </a:lnTo>
                    <a:lnTo>
                      <a:pt x="285" y="2354"/>
                    </a:lnTo>
                    <a:lnTo>
                      <a:pt x="286" y="2358"/>
                    </a:lnTo>
                    <a:lnTo>
                      <a:pt x="287" y="2362"/>
                    </a:lnTo>
                    <a:lnTo>
                      <a:pt x="287" y="2366"/>
                    </a:lnTo>
                    <a:lnTo>
                      <a:pt x="287" y="2369"/>
                    </a:lnTo>
                    <a:lnTo>
                      <a:pt x="291" y="2407"/>
                    </a:lnTo>
                    <a:lnTo>
                      <a:pt x="318" y="2478"/>
                    </a:lnTo>
                    <a:lnTo>
                      <a:pt x="340" y="2541"/>
                    </a:lnTo>
                    <a:lnTo>
                      <a:pt x="355" y="2613"/>
                    </a:lnTo>
                    <a:lnTo>
                      <a:pt x="354" y="2658"/>
                    </a:lnTo>
                    <a:lnTo>
                      <a:pt x="357" y="2676"/>
                    </a:lnTo>
                    <a:lnTo>
                      <a:pt x="371" y="2704"/>
                    </a:lnTo>
                    <a:lnTo>
                      <a:pt x="376" y="2713"/>
                    </a:lnTo>
                    <a:lnTo>
                      <a:pt x="381" y="2712"/>
                    </a:lnTo>
                    <a:lnTo>
                      <a:pt x="387" y="2713"/>
                    </a:lnTo>
                    <a:lnTo>
                      <a:pt x="391" y="2713"/>
                    </a:lnTo>
                    <a:lnTo>
                      <a:pt x="393" y="2710"/>
                    </a:lnTo>
                    <a:lnTo>
                      <a:pt x="394" y="2706"/>
                    </a:lnTo>
                    <a:lnTo>
                      <a:pt x="396" y="2702"/>
                    </a:lnTo>
                    <a:lnTo>
                      <a:pt x="402" y="2694"/>
                    </a:lnTo>
                    <a:lnTo>
                      <a:pt x="411" y="2680"/>
                    </a:lnTo>
                    <a:lnTo>
                      <a:pt x="415" y="2676"/>
                    </a:lnTo>
                    <a:lnTo>
                      <a:pt x="417" y="2666"/>
                    </a:lnTo>
                    <a:lnTo>
                      <a:pt x="419" y="2648"/>
                    </a:lnTo>
                    <a:lnTo>
                      <a:pt x="424" y="2632"/>
                    </a:lnTo>
                    <a:close/>
                  </a:path>
                </a:pathLst>
              </a:custGeom>
              <a:solidFill>
                <a:srgbClr val="C3B996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3F235A2-BF7B-DEBC-7C25-3463D4A1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15" y="1059582"/>
                <a:ext cx="1374442" cy="1198476"/>
              </a:xfrm>
              <a:custGeom>
                <a:avLst/>
                <a:gdLst>
                  <a:gd name="T0" fmla="*/ 112 w 1156"/>
                  <a:gd name="T1" fmla="*/ 23 h 1008"/>
                  <a:gd name="T2" fmla="*/ 113 w 1156"/>
                  <a:gd name="T3" fmla="*/ 42 h 1008"/>
                  <a:gd name="T4" fmla="*/ 108 w 1156"/>
                  <a:gd name="T5" fmla="*/ 52 h 1008"/>
                  <a:gd name="T6" fmla="*/ 99 w 1156"/>
                  <a:gd name="T7" fmla="*/ 57 h 1008"/>
                  <a:gd name="T8" fmla="*/ 104 w 1156"/>
                  <a:gd name="T9" fmla="*/ 77 h 1008"/>
                  <a:gd name="T10" fmla="*/ 132 w 1156"/>
                  <a:gd name="T11" fmla="*/ 88 h 1008"/>
                  <a:gd name="T12" fmla="*/ 151 w 1156"/>
                  <a:gd name="T13" fmla="*/ 96 h 1008"/>
                  <a:gd name="T14" fmla="*/ 166 w 1156"/>
                  <a:gd name="T15" fmla="*/ 111 h 1008"/>
                  <a:gd name="T16" fmla="*/ 155 w 1156"/>
                  <a:gd name="T17" fmla="*/ 135 h 1008"/>
                  <a:gd name="T18" fmla="*/ 132 w 1156"/>
                  <a:gd name="T19" fmla="*/ 149 h 1008"/>
                  <a:gd name="T20" fmla="*/ 104 w 1156"/>
                  <a:gd name="T21" fmla="*/ 152 h 1008"/>
                  <a:gd name="T22" fmla="*/ 105 w 1156"/>
                  <a:gd name="T23" fmla="*/ 177 h 1008"/>
                  <a:gd name="T24" fmla="*/ 77 w 1156"/>
                  <a:gd name="T25" fmla="*/ 214 h 1008"/>
                  <a:gd name="T26" fmla="*/ 51 w 1156"/>
                  <a:gd name="T27" fmla="*/ 229 h 1008"/>
                  <a:gd name="T28" fmla="*/ 38 w 1156"/>
                  <a:gd name="T29" fmla="*/ 241 h 1008"/>
                  <a:gd name="T30" fmla="*/ 34 w 1156"/>
                  <a:gd name="T31" fmla="*/ 258 h 1008"/>
                  <a:gd name="T32" fmla="*/ 31 w 1156"/>
                  <a:gd name="T33" fmla="*/ 270 h 1008"/>
                  <a:gd name="T34" fmla="*/ 17 w 1156"/>
                  <a:gd name="T35" fmla="*/ 283 h 1008"/>
                  <a:gd name="T36" fmla="*/ 25 w 1156"/>
                  <a:gd name="T37" fmla="*/ 304 h 1008"/>
                  <a:gd name="T38" fmla="*/ 11 w 1156"/>
                  <a:gd name="T39" fmla="*/ 338 h 1008"/>
                  <a:gd name="T40" fmla="*/ 29 w 1156"/>
                  <a:gd name="T41" fmla="*/ 383 h 1008"/>
                  <a:gd name="T42" fmla="*/ 45 w 1156"/>
                  <a:gd name="T43" fmla="*/ 411 h 1008"/>
                  <a:gd name="T44" fmla="*/ 31 w 1156"/>
                  <a:gd name="T45" fmla="*/ 437 h 1008"/>
                  <a:gd name="T46" fmla="*/ 54 w 1156"/>
                  <a:gd name="T47" fmla="*/ 456 h 1008"/>
                  <a:gd name="T48" fmla="*/ 59 w 1156"/>
                  <a:gd name="T49" fmla="*/ 532 h 1008"/>
                  <a:gd name="T50" fmla="*/ 77 w 1156"/>
                  <a:gd name="T51" fmla="*/ 564 h 1008"/>
                  <a:gd name="T52" fmla="*/ 65 w 1156"/>
                  <a:gd name="T53" fmla="*/ 580 h 1008"/>
                  <a:gd name="T54" fmla="*/ 48 w 1156"/>
                  <a:gd name="T55" fmla="*/ 619 h 1008"/>
                  <a:gd name="T56" fmla="*/ 45 w 1156"/>
                  <a:gd name="T57" fmla="*/ 646 h 1008"/>
                  <a:gd name="T58" fmla="*/ 0 w 1156"/>
                  <a:gd name="T59" fmla="*/ 706 h 1008"/>
                  <a:gd name="T60" fmla="*/ 7 w 1156"/>
                  <a:gd name="T61" fmla="*/ 702 h 1008"/>
                  <a:gd name="T62" fmla="*/ 13 w 1156"/>
                  <a:gd name="T63" fmla="*/ 706 h 1008"/>
                  <a:gd name="T64" fmla="*/ 82 w 1156"/>
                  <a:gd name="T65" fmla="*/ 727 h 1008"/>
                  <a:gd name="T66" fmla="*/ 98 w 1156"/>
                  <a:gd name="T67" fmla="*/ 741 h 1008"/>
                  <a:gd name="T68" fmla="*/ 107 w 1156"/>
                  <a:gd name="T69" fmla="*/ 742 h 1008"/>
                  <a:gd name="T70" fmla="*/ 111 w 1156"/>
                  <a:gd name="T71" fmla="*/ 747 h 1008"/>
                  <a:gd name="T72" fmla="*/ 108 w 1156"/>
                  <a:gd name="T73" fmla="*/ 755 h 1008"/>
                  <a:gd name="T74" fmla="*/ 111 w 1156"/>
                  <a:gd name="T75" fmla="*/ 762 h 1008"/>
                  <a:gd name="T76" fmla="*/ 124 w 1156"/>
                  <a:gd name="T77" fmla="*/ 769 h 1008"/>
                  <a:gd name="T78" fmla="*/ 145 w 1156"/>
                  <a:gd name="T79" fmla="*/ 768 h 1008"/>
                  <a:gd name="T80" fmla="*/ 146 w 1156"/>
                  <a:gd name="T81" fmla="*/ 788 h 1008"/>
                  <a:gd name="T82" fmla="*/ 153 w 1156"/>
                  <a:gd name="T83" fmla="*/ 812 h 1008"/>
                  <a:gd name="T84" fmla="*/ 182 w 1156"/>
                  <a:gd name="T85" fmla="*/ 861 h 1008"/>
                  <a:gd name="T86" fmla="*/ 185 w 1156"/>
                  <a:gd name="T87" fmla="*/ 865 h 1008"/>
                  <a:gd name="T88" fmla="*/ 200 w 1156"/>
                  <a:gd name="T89" fmla="*/ 865 h 1008"/>
                  <a:gd name="T90" fmla="*/ 225 w 1156"/>
                  <a:gd name="T91" fmla="*/ 862 h 1008"/>
                  <a:gd name="T92" fmla="*/ 236 w 1156"/>
                  <a:gd name="T93" fmla="*/ 866 h 1008"/>
                  <a:gd name="T94" fmla="*/ 244 w 1156"/>
                  <a:gd name="T95" fmla="*/ 859 h 1008"/>
                  <a:gd name="T96" fmla="*/ 255 w 1156"/>
                  <a:gd name="T97" fmla="*/ 860 h 1008"/>
                  <a:gd name="T98" fmla="*/ 312 w 1156"/>
                  <a:gd name="T99" fmla="*/ 907 h 1008"/>
                  <a:gd name="T100" fmla="*/ 373 w 1156"/>
                  <a:gd name="T101" fmla="*/ 961 h 1008"/>
                  <a:gd name="T102" fmla="*/ 417 w 1156"/>
                  <a:gd name="T103" fmla="*/ 969 h 1008"/>
                  <a:gd name="T104" fmla="*/ 448 w 1156"/>
                  <a:gd name="T105" fmla="*/ 976 h 1008"/>
                  <a:gd name="T106" fmla="*/ 551 w 1156"/>
                  <a:gd name="T107" fmla="*/ 1003 h 1008"/>
                  <a:gd name="T108" fmla="*/ 574 w 1156"/>
                  <a:gd name="T109" fmla="*/ 998 h 1008"/>
                  <a:gd name="T110" fmla="*/ 620 w 1156"/>
                  <a:gd name="T111" fmla="*/ 1008 h 1008"/>
                  <a:gd name="T112" fmla="*/ 721 w 1156"/>
                  <a:gd name="T113" fmla="*/ 940 h 1008"/>
                  <a:gd name="T114" fmla="*/ 878 w 1156"/>
                  <a:gd name="T115" fmla="*/ 838 h 1008"/>
                  <a:gd name="T116" fmla="*/ 1027 w 1156"/>
                  <a:gd name="T117" fmla="*/ 744 h 1008"/>
                  <a:gd name="T118" fmla="*/ 1156 w 1156"/>
                  <a:gd name="T119" fmla="*/ 659 h 1008"/>
                  <a:gd name="T120" fmla="*/ 131 w 1156"/>
                  <a:gd name="T121" fmla="*/ 0 h 1008"/>
                  <a:gd name="T122" fmla="*/ 117 w 1156"/>
                  <a:gd name="T123" fmla="*/ 16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6" h="1008">
                    <a:moveTo>
                      <a:pt x="117" y="16"/>
                    </a:moveTo>
                    <a:lnTo>
                      <a:pt x="112" y="23"/>
                    </a:lnTo>
                    <a:lnTo>
                      <a:pt x="112" y="29"/>
                    </a:lnTo>
                    <a:lnTo>
                      <a:pt x="113" y="42"/>
                    </a:lnTo>
                    <a:lnTo>
                      <a:pt x="112" y="49"/>
                    </a:lnTo>
                    <a:lnTo>
                      <a:pt x="108" y="52"/>
                    </a:lnTo>
                    <a:lnTo>
                      <a:pt x="101" y="55"/>
                    </a:lnTo>
                    <a:lnTo>
                      <a:pt x="99" y="57"/>
                    </a:lnTo>
                    <a:lnTo>
                      <a:pt x="97" y="71"/>
                    </a:lnTo>
                    <a:lnTo>
                      <a:pt x="104" y="77"/>
                    </a:lnTo>
                    <a:lnTo>
                      <a:pt x="118" y="80"/>
                    </a:lnTo>
                    <a:lnTo>
                      <a:pt x="132" y="88"/>
                    </a:lnTo>
                    <a:lnTo>
                      <a:pt x="140" y="90"/>
                    </a:lnTo>
                    <a:lnTo>
                      <a:pt x="151" y="96"/>
                    </a:lnTo>
                    <a:lnTo>
                      <a:pt x="160" y="102"/>
                    </a:lnTo>
                    <a:lnTo>
                      <a:pt x="166" y="111"/>
                    </a:lnTo>
                    <a:lnTo>
                      <a:pt x="163" y="124"/>
                    </a:lnTo>
                    <a:lnTo>
                      <a:pt x="155" y="135"/>
                    </a:lnTo>
                    <a:lnTo>
                      <a:pt x="142" y="143"/>
                    </a:lnTo>
                    <a:lnTo>
                      <a:pt x="132" y="149"/>
                    </a:lnTo>
                    <a:lnTo>
                      <a:pt x="118" y="148"/>
                    </a:lnTo>
                    <a:lnTo>
                      <a:pt x="104" y="152"/>
                    </a:lnTo>
                    <a:lnTo>
                      <a:pt x="97" y="162"/>
                    </a:lnTo>
                    <a:lnTo>
                      <a:pt x="105" y="177"/>
                    </a:lnTo>
                    <a:lnTo>
                      <a:pt x="96" y="199"/>
                    </a:lnTo>
                    <a:lnTo>
                      <a:pt x="77" y="214"/>
                    </a:lnTo>
                    <a:lnTo>
                      <a:pt x="66" y="220"/>
                    </a:lnTo>
                    <a:lnTo>
                      <a:pt x="51" y="229"/>
                    </a:lnTo>
                    <a:lnTo>
                      <a:pt x="37" y="239"/>
                    </a:lnTo>
                    <a:lnTo>
                      <a:pt x="38" y="241"/>
                    </a:lnTo>
                    <a:lnTo>
                      <a:pt x="35" y="246"/>
                    </a:lnTo>
                    <a:lnTo>
                      <a:pt x="34" y="258"/>
                    </a:lnTo>
                    <a:lnTo>
                      <a:pt x="32" y="262"/>
                    </a:lnTo>
                    <a:lnTo>
                      <a:pt x="31" y="270"/>
                    </a:lnTo>
                    <a:lnTo>
                      <a:pt x="21" y="279"/>
                    </a:lnTo>
                    <a:lnTo>
                      <a:pt x="17" y="283"/>
                    </a:lnTo>
                    <a:lnTo>
                      <a:pt x="3" y="289"/>
                    </a:lnTo>
                    <a:lnTo>
                      <a:pt x="25" y="304"/>
                    </a:lnTo>
                    <a:lnTo>
                      <a:pt x="7" y="332"/>
                    </a:lnTo>
                    <a:lnTo>
                      <a:pt x="11" y="338"/>
                    </a:lnTo>
                    <a:lnTo>
                      <a:pt x="27" y="350"/>
                    </a:lnTo>
                    <a:lnTo>
                      <a:pt x="29" y="383"/>
                    </a:lnTo>
                    <a:lnTo>
                      <a:pt x="43" y="391"/>
                    </a:lnTo>
                    <a:lnTo>
                      <a:pt x="45" y="411"/>
                    </a:lnTo>
                    <a:lnTo>
                      <a:pt x="38" y="426"/>
                    </a:lnTo>
                    <a:lnTo>
                      <a:pt x="31" y="437"/>
                    </a:lnTo>
                    <a:lnTo>
                      <a:pt x="31" y="446"/>
                    </a:lnTo>
                    <a:lnTo>
                      <a:pt x="54" y="456"/>
                    </a:lnTo>
                    <a:lnTo>
                      <a:pt x="51" y="465"/>
                    </a:lnTo>
                    <a:lnTo>
                      <a:pt x="59" y="532"/>
                    </a:lnTo>
                    <a:lnTo>
                      <a:pt x="63" y="541"/>
                    </a:lnTo>
                    <a:lnTo>
                      <a:pt x="77" y="564"/>
                    </a:lnTo>
                    <a:lnTo>
                      <a:pt x="69" y="579"/>
                    </a:lnTo>
                    <a:lnTo>
                      <a:pt x="65" y="580"/>
                    </a:lnTo>
                    <a:lnTo>
                      <a:pt x="55" y="599"/>
                    </a:lnTo>
                    <a:lnTo>
                      <a:pt x="48" y="619"/>
                    </a:lnTo>
                    <a:lnTo>
                      <a:pt x="49" y="628"/>
                    </a:lnTo>
                    <a:lnTo>
                      <a:pt x="45" y="646"/>
                    </a:lnTo>
                    <a:lnTo>
                      <a:pt x="16" y="682"/>
                    </a:lnTo>
                    <a:lnTo>
                      <a:pt x="0" y="706"/>
                    </a:lnTo>
                    <a:lnTo>
                      <a:pt x="3" y="703"/>
                    </a:lnTo>
                    <a:lnTo>
                      <a:pt x="7" y="702"/>
                    </a:lnTo>
                    <a:lnTo>
                      <a:pt x="10" y="703"/>
                    </a:lnTo>
                    <a:lnTo>
                      <a:pt x="13" y="706"/>
                    </a:lnTo>
                    <a:lnTo>
                      <a:pt x="18" y="713"/>
                    </a:lnTo>
                    <a:lnTo>
                      <a:pt x="82" y="727"/>
                    </a:lnTo>
                    <a:lnTo>
                      <a:pt x="87" y="730"/>
                    </a:lnTo>
                    <a:lnTo>
                      <a:pt x="98" y="741"/>
                    </a:lnTo>
                    <a:lnTo>
                      <a:pt x="100" y="742"/>
                    </a:lnTo>
                    <a:lnTo>
                      <a:pt x="107" y="742"/>
                    </a:lnTo>
                    <a:lnTo>
                      <a:pt x="110" y="743"/>
                    </a:lnTo>
                    <a:lnTo>
                      <a:pt x="111" y="747"/>
                    </a:lnTo>
                    <a:lnTo>
                      <a:pt x="110" y="751"/>
                    </a:lnTo>
                    <a:lnTo>
                      <a:pt x="108" y="755"/>
                    </a:lnTo>
                    <a:lnTo>
                      <a:pt x="106" y="755"/>
                    </a:lnTo>
                    <a:lnTo>
                      <a:pt x="111" y="762"/>
                    </a:lnTo>
                    <a:lnTo>
                      <a:pt x="117" y="766"/>
                    </a:lnTo>
                    <a:lnTo>
                      <a:pt x="124" y="769"/>
                    </a:lnTo>
                    <a:lnTo>
                      <a:pt x="132" y="766"/>
                    </a:lnTo>
                    <a:lnTo>
                      <a:pt x="145" y="768"/>
                    </a:lnTo>
                    <a:lnTo>
                      <a:pt x="148" y="776"/>
                    </a:lnTo>
                    <a:lnTo>
                      <a:pt x="146" y="788"/>
                    </a:lnTo>
                    <a:lnTo>
                      <a:pt x="147" y="802"/>
                    </a:lnTo>
                    <a:lnTo>
                      <a:pt x="153" y="812"/>
                    </a:lnTo>
                    <a:lnTo>
                      <a:pt x="179" y="853"/>
                    </a:lnTo>
                    <a:lnTo>
                      <a:pt x="182" y="861"/>
                    </a:lnTo>
                    <a:lnTo>
                      <a:pt x="182" y="864"/>
                    </a:lnTo>
                    <a:lnTo>
                      <a:pt x="185" y="865"/>
                    </a:lnTo>
                    <a:lnTo>
                      <a:pt x="192" y="865"/>
                    </a:lnTo>
                    <a:lnTo>
                      <a:pt x="200" y="865"/>
                    </a:lnTo>
                    <a:lnTo>
                      <a:pt x="222" y="862"/>
                    </a:lnTo>
                    <a:lnTo>
                      <a:pt x="225" y="862"/>
                    </a:lnTo>
                    <a:lnTo>
                      <a:pt x="231" y="865"/>
                    </a:lnTo>
                    <a:lnTo>
                      <a:pt x="236" y="866"/>
                    </a:lnTo>
                    <a:lnTo>
                      <a:pt x="238" y="865"/>
                    </a:lnTo>
                    <a:lnTo>
                      <a:pt x="244" y="859"/>
                    </a:lnTo>
                    <a:lnTo>
                      <a:pt x="248" y="858"/>
                    </a:lnTo>
                    <a:lnTo>
                      <a:pt x="255" y="860"/>
                    </a:lnTo>
                    <a:lnTo>
                      <a:pt x="273" y="881"/>
                    </a:lnTo>
                    <a:lnTo>
                      <a:pt x="312" y="907"/>
                    </a:lnTo>
                    <a:lnTo>
                      <a:pt x="363" y="956"/>
                    </a:lnTo>
                    <a:lnTo>
                      <a:pt x="373" y="961"/>
                    </a:lnTo>
                    <a:lnTo>
                      <a:pt x="384" y="965"/>
                    </a:lnTo>
                    <a:lnTo>
                      <a:pt x="417" y="969"/>
                    </a:lnTo>
                    <a:lnTo>
                      <a:pt x="427" y="974"/>
                    </a:lnTo>
                    <a:lnTo>
                      <a:pt x="448" y="976"/>
                    </a:lnTo>
                    <a:lnTo>
                      <a:pt x="528" y="986"/>
                    </a:lnTo>
                    <a:lnTo>
                      <a:pt x="551" y="1003"/>
                    </a:lnTo>
                    <a:lnTo>
                      <a:pt x="560" y="997"/>
                    </a:lnTo>
                    <a:lnTo>
                      <a:pt x="574" y="998"/>
                    </a:lnTo>
                    <a:lnTo>
                      <a:pt x="610" y="1006"/>
                    </a:lnTo>
                    <a:lnTo>
                      <a:pt x="620" y="1008"/>
                    </a:lnTo>
                    <a:lnTo>
                      <a:pt x="628" y="1004"/>
                    </a:lnTo>
                    <a:lnTo>
                      <a:pt x="721" y="940"/>
                    </a:lnTo>
                    <a:lnTo>
                      <a:pt x="813" y="881"/>
                    </a:lnTo>
                    <a:lnTo>
                      <a:pt x="878" y="838"/>
                    </a:lnTo>
                    <a:lnTo>
                      <a:pt x="979" y="774"/>
                    </a:lnTo>
                    <a:lnTo>
                      <a:pt x="1027" y="744"/>
                    </a:lnTo>
                    <a:lnTo>
                      <a:pt x="1080" y="708"/>
                    </a:lnTo>
                    <a:lnTo>
                      <a:pt x="1156" y="659"/>
                    </a:lnTo>
                    <a:lnTo>
                      <a:pt x="1156" y="0"/>
                    </a:lnTo>
                    <a:lnTo>
                      <a:pt x="131" y="0"/>
                    </a:lnTo>
                    <a:lnTo>
                      <a:pt x="128" y="7"/>
                    </a:lnTo>
                    <a:lnTo>
                      <a:pt x="117" y="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304CAB9D-FBFF-EC92-0E7A-B7FEFC9DE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832" y="3856025"/>
                <a:ext cx="1990325" cy="1017753"/>
              </a:xfrm>
              <a:custGeom>
                <a:avLst/>
                <a:gdLst>
                  <a:gd name="T0" fmla="*/ 8 w 1674"/>
                  <a:gd name="T1" fmla="*/ 814 h 856"/>
                  <a:gd name="T2" fmla="*/ 0 w 1674"/>
                  <a:gd name="T3" fmla="*/ 856 h 856"/>
                  <a:gd name="T4" fmla="*/ 1674 w 1674"/>
                  <a:gd name="T5" fmla="*/ 856 h 856"/>
                  <a:gd name="T6" fmla="*/ 1674 w 1674"/>
                  <a:gd name="T7" fmla="*/ 0 h 856"/>
                  <a:gd name="T8" fmla="*/ 1647 w 1674"/>
                  <a:gd name="T9" fmla="*/ 15 h 856"/>
                  <a:gd name="T10" fmla="*/ 1633 w 1674"/>
                  <a:gd name="T11" fmla="*/ 27 h 856"/>
                  <a:gd name="T12" fmla="*/ 1626 w 1674"/>
                  <a:gd name="T13" fmla="*/ 39 h 856"/>
                  <a:gd name="T14" fmla="*/ 1609 w 1674"/>
                  <a:gd name="T15" fmla="*/ 82 h 856"/>
                  <a:gd name="T16" fmla="*/ 1588 w 1674"/>
                  <a:gd name="T17" fmla="*/ 133 h 856"/>
                  <a:gd name="T18" fmla="*/ 1569 w 1674"/>
                  <a:gd name="T19" fmla="*/ 181 h 856"/>
                  <a:gd name="T20" fmla="*/ 1542 w 1674"/>
                  <a:gd name="T21" fmla="*/ 246 h 856"/>
                  <a:gd name="T22" fmla="*/ 1529 w 1674"/>
                  <a:gd name="T23" fmla="*/ 256 h 856"/>
                  <a:gd name="T24" fmla="*/ 1460 w 1674"/>
                  <a:gd name="T25" fmla="*/ 271 h 856"/>
                  <a:gd name="T26" fmla="*/ 1381 w 1674"/>
                  <a:gd name="T27" fmla="*/ 288 h 856"/>
                  <a:gd name="T28" fmla="*/ 1295 w 1674"/>
                  <a:gd name="T29" fmla="*/ 305 h 856"/>
                  <a:gd name="T30" fmla="*/ 1211 w 1674"/>
                  <a:gd name="T31" fmla="*/ 323 h 856"/>
                  <a:gd name="T32" fmla="*/ 1159 w 1674"/>
                  <a:gd name="T33" fmla="*/ 335 h 856"/>
                  <a:gd name="T34" fmla="*/ 1107 w 1674"/>
                  <a:gd name="T35" fmla="*/ 344 h 856"/>
                  <a:gd name="T36" fmla="*/ 1092 w 1674"/>
                  <a:gd name="T37" fmla="*/ 353 h 856"/>
                  <a:gd name="T38" fmla="*/ 1077 w 1674"/>
                  <a:gd name="T39" fmla="*/ 367 h 856"/>
                  <a:gd name="T40" fmla="*/ 1044 w 1674"/>
                  <a:gd name="T41" fmla="*/ 424 h 856"/>
                  <a:gd name="T42" fmla="*/ 1017 w 1674"/>
                  <a:gd name="T43" fmla="*/ 470 h 856"/>
                  <a:gd name="T44" fmla="*/ 981 w 1674"/>
                  <a:gd name="T45" fmla="*/ 534 h 856"/>
                  <a:gd name="T46" fmla="*/ 942 w 1674"/>
                  <a:gd name="T47" fmla="*/ 597 h 856"/>
                  <a:gd name="T48" fmla="*/ 898 w 1674"/>
                  <a:gd name="T49" fmla="*/ 635 h 856"/>
                  <a:gd name="T50" fmla="*/ 829 w 1674"/>
                  <a:gd name="T51" fmla="*/ 691 h 856"/>
                  <a:gd name="T52" fmla="*/ 766 w 1674"/>
                  <a:gd name="T53" fmla="*/ 743 h 856"/>
                  <a:gd name="T54" fmla="*/ 703 w 1674"/>
                  <a:gd name="T55" fmla="*/ 797 h 856"/>
                  <a:gd name="T56" fmla="*/ 687 w 1674"/>
                  <a:gd name="T57" fmla="*/ 803 h 856"/>
                  <a:gd name="T58" fmla="*/ 671 w 1674"/>
                  <a:gd name="T59" fmla="*/ 804 h 856"/>
                  <a:gd name="T60" fmla="*/ 610 w 1674"/>
                  <a:gd name="T61" fmla="*/ 792 h 856"/>
                  <a:gd name="T62" fmla="*/ 541 w 1674"/>
                  <a:gd name="T63" fmla="*/ 782 h 856"/>
                  <a:gd name="T64" fmla="*/ 508 w 1674"/>
                  <a:gd name="T65" fmla="*/ 776 h 856"/>
                  <a:gd name="T66" fmla="*/ 438 w 1674"/>
                  <a:gd name="T67" fmla="*/ 763 h 856"/>
                  <a:gd name="T68" fmla="*/ 350 w 1674"/>
                  <a:gd name="T69" fmla="*/ 748 h 856"/>
                  <a:gd name="T70" fmla="*/ 269 w 1674"/>
                  <a:gd name="T71" fmla="*/ 734 h 856"/>
                  <a:gd name="T72" fmla="*/ 176 w 1674"/>
                  <a:gd name="T73" fmla="*/ 717 h 856"/>
                  <a:gd name="T74" fmla="*/ 106 w 1674"/>
                  <a:gd name="T75" fmla="*/ 706 h 856"/>
                  <a:gd name="T76" fmla="*/ 41 w 1674"/>
                  <a:gd name="T77" fmla="*/ 694 h 856"/>
                  <a:gd name="T78" fmla="*/ 38 w 1674"/>
                  <a:gd name="T79" fmla="*/ 704 h 856"/>
                  <a:gd name="T80" fmla="*/ 39 w 1674"/>
                  <a:gd name="T81" fmla="*/ 715 h 856"/>
                  <a:gd name="T82" fmla="*/ 44 w 1674"/>
                  <a:gd name="T83" fmla="*/ 725 h 856"/>
                  <a:gd name="T84" fmla="*/ 42 w 1674"/>
                  <a:gd name="T85" fmla="*/ 725 h 856"/>
                  <a:gd name="T86" fmla="*/ 41 w 1674"/>
                  <a:gd name="T87" fmla="*/ 727 h 856"/>
                  <a:gd name="T88" fmla="*/ 41 w 1674"/>
                  <a:gd name="T89" fmla="*/ 728 h 856"/>
                  <a:gd name="T90" fmla="*/ 39 w 1674"/>
                  <a:gd name="T91" fmla="*/ 730 h 856"/>
                  <a:gd name="T92" fmla="*/ 32 w 1674"/>
                  <a:gd name="T93" fmla="*/ 727 h 856"/>
                  <a:gd name="T94" fmla="*/ 31 w 1674"/>
                  <a:gd name="T95" fmla="*/ 736 h 856"/>
                  <a:gd name="T96" fmla="*/ 31 w 1674"/>
                  <a:gd name="T97" fmla="*/ 751 h 856"/>
                  <a:gd name="T98" fmla="*/ 36 w 1674"/>
                  <a:gd name="T99" fmla="*/ 762 h 856"/>
                  <a:gd name="T100" fmla="*/ 23 w 1674"/>
                  <a:gd name="T101" fmla="*/ 770 h 856"/>
                  <a:gd name="T102" fmla="*/ 17 w 1674"/>
                  <a:gd name="T103" fmla="*/ 776 h 856"/>
                  <a:gd name="T104" fmla="*/ 16 w 1674"/>
                  <a:gd name="T105" fmla="*/ 786 h 856"/>
                  <a:gd name="T106" fmla="*/ 17 w 1674"/>
                  <a:gd name="T107" fmla="*/ 790 h 856"/>
                  <a:gd name="T108" fmla="*/ 10 w 1674"/>
                  <a:gd name="T109" fmla="*/ 805 h 856"/>
                  <a:gd name="T110" fmla="*/ 8 w 1674"/>
                  <a:gd name="T111" fmla="*/ 814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4" h="856">
                    <a:moveTo>
                      <a:pt x="8" y="814"/>
                    </a:moveTo>
                    <a:lnTo>
                      <a:pt x="0" y="856"/>
                    </a:lnTo>
                    <a:lnTo>
                      <a:pt x="1674" y="856"/>
                    </a:lnTo>
                    <a:lnTo>
                      <a:pt x="1674" y="0"/>
                    </a:lnTo>
                    <a:lnTo>
                      <a:pt x="1647" y="15"/>
                    </a:lnTo>
                    <a:lnTo>
                      <a:pt x="1633" y="27"/>
                    </a:lnTo>
                    <a:lnTo>
                      <a:pt x="1626" y="39"/>
                    </a:lnTo>
                    <a:lnTo>
                      <a:pt x="1609" y="82"/>
                    </a:lnTo>
                    <a:lnTo>
                      <a:pt x="1588" y="133"/>
                    </a:lnTo>
                    <a:lnTo>
                      <a:pt x="1569" y="181"/>
                    </a:lnTo>
                    <a:lnTo>
                      <a:pt x="1542" y="246"/>
                    </a:lnTo>
                    <a:lnTo>
                      <a:pt x="1529" y="256"/>
                    </a:lnTo>
                    <a:lnTo>
                      <a:pt x="1460" y="271"/>
                    </a:lnTo>
                    <a:lnTo>
                      <a:pt x="1381" y="288"/>
                    </a:lnTo>
                    <a:lnTo>
                      <a:pt x="1295" y="305"/>
                    </a:lnTo>
                    <a:lnTo>
                      <a:pt x="1211" y="323"/>
                    </a:lnTo>
                    <a:lnTo>
                      <a:pt x="1159" y="335"/>
                    </a:lnTo>
                    <a:lnTo>
                      <a:pt x="1107" y="344"/>
                    </a:lnTo>
                    <a:lnTo>
                      <a:pt x="1092" y="353"/>
                    </a:lnTo>
                    <a:lnTo>
                      <a:pt x="1077" y="367"/>
                    </a:lnTo>
                    <a:lnTo>
                      <a:pt x="1044" y="424"/>
                    </a:lnTo>
                    <a:lnTo>
                      <a:pt x="1017" y="470"/>
                    </a:lnTo>
                    <a:lnTo>
                      <a:pt x="981" y="534"/>
                    </a:lnTo>
                    <a:lnTo>
                      <a:pt x="942" y="597"/>
                    </a:lnTo>
                    <a:lnTo>
                      <a:pt x="898" y="635"/>
                    </a:lnTo>
                    <a:lnTo>
                      <a:pt x="829" y="691"/>
                    </a:lnTo>
                    <a:lnTo>
                      <a:pt x="766" y="743"/>
                    </a:lnTo>
                    <a:lnTo>
                      <a:pt x="703" y="797"/>
                    </a:lnTo>
                    <a:lnTo>
                      <a:pt x="687" y="803"/>
                    </a:lnTo>
                    <a:lnTo>
                      <a:pt x="671" y="804"/>
                    </a:lnTo>
                    <a:lnTo>
                      <a:pt x="610" y="792"/>
                    </a:lnTo>
                    <a:lnTo>
                      <a:pt x="541" y="782"/>
                    </a:lnTo>
                    <a:lnTo>
                      <a:pt x="508" y="776"/>
                    </a:lnTo>
                    <a:lnTo>
                      <a:pt x="438" y="763"/>
                    </a:lnTo>
                    <a:lnTo>
                      <a:pt x="350" y="748"/>
                    </a:lnTo>
                    <a:lnTo>
                      <a:pt x="269" y="734"/>
                    </a:lnTo>
                    <a:lnTo>
                      <a:pt x="176" y="717"/>
                    </a:lnTo>
                    <a:lnTo>
                      <a:pt x="106" y="706"/>
                    </a:lnTo>
                    <a:lnTo>
                      <a:pt x="41" y="694"/>
                    </a:lnTo>
                    <a:lnTo>
                      <a:pt x="38" y="704"/>
                    </a:lnTo>
                    <a:lnTo>
                      <a:pt x="39" y="715"/>
                    </a:lnTo>
                    <a:lnTo>
                      <a:pt x="44" y="725"/>
                    </a:lnTo>
                    <a:lnTo>
                      <a:pt x="42" y="725"/>
                    </a:lnTo>
                    <a:lnTo>
                      <a:pt x="41" y="727"/>
                    </a:lnTo>
                    <a:lnTo>
                      <a:pt x="41" y="728"/>
                    </a:lnTo>
                    <a:lnTo>
                      <a:pt x="39" y="730"/>
                    </a:lnTo>
                    <a:lnTo>
                      <a:pt x="32" y="727"/>
                    </a:lnTo>
                    <a:lnTo>
                      <a:pt x="31" y="736"/>
                    </a:lnTo>
                    <a:lnTo>
                      <a:pt x="31" y="751"/>
                    </a:lnTo>
                    <a:lnTo>
                      <a:pt x="36" y="762"/>
                    </a:lnTo>
                    <a:lnTo>
                      <a:pt x="23" y="770"/>
                    </a:lnTo>
                    <a:lnTo>
                      <a:pt x="17" y="776"/>
                    </a:lnTo>
                    <a:lnTo>
                      <a:pt x="16" y="786"/>
                    </a:lnTo>
                    <a:lnTo>
                      <a:pt x="17" y="790"/>
                    </a:lnTo>
                    <a:lnTo>
                      <a:pt x="10" y="805"/>
                    </a:lnTo>
                    <a:lnTo>
                      <a:pt x="8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F7906277-95EC-9E2F-0A7B-338DB0B8E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580" y="1843110"/>
                <a:ext cx="1941578" cy="2968843"/>
              </a:xfrm>
              <a:custGeom>
                <a:avLst/>
                <a:gdLst>
                  <a:gd name="T0" fmla="*/ 467 w 1633"/>
                  <a:gd name="T1" fmla="*/ 2469 h 2497"/>
                  <a:gd name="T2" fmla="*/ 662 w 1633"/>
                  <a:gd name="T3" fmla="*/ 2490 h 2497"/>
                  <a:gd name="T4" fmla="*/ 940 w 1633"/>
                  <a:gd name="T5" fmla="*/ 2227 h 2497"/>
                  <a:gd name="T6" fmla="*/ 1066 w 1633"/>
                  <a:gd name="T7" fmla="*/ 2037 h 2497"/>
                  <a:gd name="T8" fmla="*/ 1419 w 1633"/>
                  <a:gd name="T9" fmla="*/ 1964 h 2497"/>
                  <a:gd name="T10" fmla="*/ 1568 w 1633"/>
                  <a:gd name="T11" fmla="*/ 1775 h 2497"/>
                  <a:gd name="T12" fmla="*/ 1633 w 1633"/>
                  <a:gd name="T13" fmla="*/ 1420 h 2497"/>
                  <a:gd name="T14" fmla="*/ 1498 w 1633"/>
                  <a:gd name="T15" fmla="*/ 1260 h 2497"/>
                  <a:gd name="T16" fmla="*/ 1340 w 1633"/>
                  <a:gd name="T17" fmla="*/ 1088 h 2497"/>
                  <a:gd name="T18" fmla="*/ 1479 w 1633"/>
                  <a:gd name="T19" fmla="*/ 833 h 2497"/>
                  <a:gd name="T20" fmla="*/ 1504 w 1633"/>
                  <a:gd name="T21" fmla="*/ 85 h 2497"/>
                  <a:gd name="T22" fmla="*/ 1105 w 1633"/>
                  <a:gd name="T23" fmla="*/ 345 h 2497"/>
                  <a:gd name="T24" fmla="*/ 1028 w 1633"/>
                  <a:gd name="T25" fmla="*/ 344 h 2497"/>
                  <a:gd name="T26" fmla="*/ 861 w 1633"/>
                  <a:gd name="T27" fmla="*/ 306 h 2497"/>
                  <a:gd name="T28" fmla="*/ 732 w 1633"/>
                  <a:gd name="T29" fmla="*/ 201 h 2497"/>
                  <a:gd name="T30" fmla="*/ 708 w 1633"/>
                  <a:gd name="T31" fmla="*/ 206 h 2497"/>
                  <a:gd name="T32" fmla="*/ 662 w 1633"/>
                  <a:gd name="T33" fmla="*/ 206 h 2497"/>
                  <a:gd name="T34" fmla="*/ 624 w 1633"/>
                  <a:gd name="T35" fmla="*/ 143 h 2497"/>
                  <a:gd name="T36" fmla="*/ 601 w 1633"/>
                  <a:gd name="T37" fmla="*/ 110 h 2497"/>
                  <a:gd name="T38" fmla="*/ 587 w 1633"/>
                  <a:gd name="T39" fmla="*/ 92 h 2497"/>
                  <a:gd name="T40" fmla="*/ 575 w 1633"/>
                  <a:gd name="T41" fmla="*/ 82 h 2497"/>
                  <a:gd name="T42" fmla="*/ 487 w 1633"/>
                  <a:gd name="T43" fmla="*/ 44 h 2497"/>
                  <a:gd name="T44" fmla="*/ 435 w 1633"/>
                  <a:gd name="T45" fmla="*/ 69 h 2497"/>
                  <a:gd name="T46" fmla="*/ 381 w 1633"/>
                  <a:gd name="T47" fmla="*/ 98 h 2497"/>
                  <a:gd name="T48" fmla="*/ 360 w 1633"/>
                  <a:gd name="T49" fmla="*/ 124 h 2497"/>
                  <a:gd name="T50" fmla="*/ 363 w 1633"/>
                  <a:gd name="T51" fmla="*/ 143 h 2497"/>
                  <a:gd name="T52" fmla="*/ 368 w 1633"/>
                  <a:gd name="T53" fmla="*/ 178 h 2497"/>
                  <a:gd name="T54" fmla="*/ 362 w 1633"/>
                  <a:gd name="T55" fmla="*/ 195 h 2497"/>
                  <a:gd name="T56" fmla="*/ 361 w 1633"/>
                  <a:gd name="T57" fmla="*/ 203 h 2497"/>
                  <a:gd name="T58" fmla="*/ 367 w 1633"/>
                  <a:gd name="T59" fmla="*/ 226 h 2497"/>
                  <a:gd name="T60" fmla="*/ 363 w 1633"/>
                  <a:gd name="T61" fmla="*/ 241 h 2497"/>
                  <a:gd name="T62" fmla="*/ 360 w 1633"/>
                  <a:gd name="T63" fmla="*/ 253 h 2497"/>
                  <a:gd name="T64" fmla="*/ 359 w 1633"/>
                  <a:gd name="T65" fmla="*/ 263 h 2497"/>
                  <a:gd name="T66" fmla="*/ 360 w 1633"/>
                  <a:gd name="T67" fmla="*/ 278 h 2497"/>
                  <a:gd name="T68" fmla="*/ 357 w 1633"/>
                  <a:gd name="T69" fmla="*/ 294 h 2497"/>
                  <a:gd name="T70" fmla="*/ 360 w 1633"/>
                  <a:gd name="T71" fmla="*/ 305 h 2497"/>
                  <a:gd name="T72" fmla="*/ 363 w 1633"/>
                  <a:gd name="T73" fmla="*/ 349 h 2497"/>
                  <a:gd name="T74" fmla="*/ 364 w 1633"/>
                  <a:gd name="T75" fmla="*/ 393 h 2497"/>
                  <a:gd name="T76" fmla="*/ 360 w 1633"/>
                  <a:gd name="T77" fmla="*/ 434 h 2497"/>
                  <a:gd name="T78" fmla="*/ 353 w 1633"/>
                  <a:gd name="T79" fmla="*/ 464 h 2497"/>
                  <a:gd name="T80" fmla="*/ 352 w 1633"/>
                  <a:gd name="T81" fmla="*/ 506 h 2497"/>
                  <a:gd name="T82" fmla="*/ 347 w 1633"/>
                  <a:gd name="T83" fmla="*/ 583 h 2497"/>
                  <a:gd name="T84" fmla="*/ 349 w 1633"/>
                  <a:gd name="T85" fmla="*/ 614 h 2497"/>
                  <a:gd name="T86" fmla="*/ 348 w 1633"/>
                  <a:gd name="T87" fmla="*/ 688 h 2497"/>
                  <a:gd name="T88" fmla="*/ 313 w 1633"/>
                  <a:gd name="T89" fmla="*/ 817 h 2497"/>
                  <a:gd name="T90" fmla="*/ 300 w 1633"/>
                  <a:gd name="T91" fmla="*/ 962 h 2497"/>
                  <a:gd name="T92" fmla="*/ 280 w 1633"/>
                  <a:gd name="T93" fmla="*/ 1037 h 2497"/>
                  <a:gd name="T94" fmla="*/ 272 w 1633"/>
                  <a:gd name="T95" fmla="*/ 1118 h 2497"/>
                  <a:gd name="T96" fmla="*/ 262 w 1633"/>
                  <a:gd name="T97" fmla="*/ 1242 h 2497"/>
                  <a:gd name="T98" fmla="*/ 228 w 1633"/>
                  <a:gd name="T99" fmla="*/ 1321 h 2497"/>
                  <a:gd name="T100" fmla="*/ 214 w 1633"/>
                  <a:gd name="T101" fmla="*/ 1389 h 2497"/>
                  <a:gd name="T102" fmla="*/ 189 w 1633"/>
                  <a:gd name="T103" fmla="*/ 1437 h 2497"/>
                  <a:gd name="T104" fmla="*/ 112 w 1633"/>
                  <a:gd name="T105" fmla="*/ 1652 h 2497"/>
                  <a:gd name="T106" fmla="*/ 125 w 1633"/>
                  <a:gd name="T107" fmla="*/ 1708 h 2497"/>
                  <a:gd name="T108" fmla="*/ 102 w 1633"/>
                  <a:gd name="T109" fmla="*/ 1778 h 2497"/>
                  <a:gd name="T110" fmla="*/ 80 w 1633"/>
                  <a:gd name="T111" fmla="*/ 1922 h 2497"/>
                  <a:gd name="T112" fmla="*/ 66 w 1633"/>
                  <a:gd name="T113" fmla="*/ 1976 h 2497"/>
                  <a:gd name="T114" fmla="*/ 26 w 1633"/>
                  <a:gd name="T115" fmla="*/ 2145 h 2497"/>
                  <a:gd name="T116" fmla="*/ 3 w 1633"/>
                  <a:gd name="T117" fmla="*/ 2246 h 2497"/>
                  <a:gd name="T118" fmla="*/ 28 w 1633"/>
                  <a:gd name="T119" fmla="*/ 2263 h 2497"/>
                  <a:gd name="T120" fmla="*/ 0 w 1633"/>
                  <a:gd name="T121" fmla="*/ 2387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33" h="2497">
                    <a:moveTo>
                      <a:pt x="135" y="2410"/>
                    </a:moveTo>
                    <a:lnTo>
                      <a:pt x="228" y="2427"/>
                    </a:lnTo>
                    <a:lnTo>
                      <a:pt x="309" y="2441"/>
                    </a:lnTo>
                    <a:lnTo>
                      <a:pt x="397" y="2456"/>
                    </a:lnTo>
                    <a:lnTo>
                      <a:pt x="467" y="2469"/>
                    </a:lnTo>
                    <a:lnTo>
                      <a:pt x="500" y="2475"/>
                    </a:lnTo>
                    <a:lnTo>
                      <a:pt x="569" y="2485"/>
                    </a:lnTo>
                    <a:lnTo>
                      <a:pt x="630" y="2497"/>
                    </a:lnTo>
                    <a:lnTo>
                      <a:pt x="646" y="2496"/>
                    </a:lnTo>
                    <a:lnTo>
                      <a:pt x="662" y="2490"/>
                    </a:lnTo>
                    <a:lnTo>
                      <a:pt x="725" y="2436"/>
                    </a:lnTo>
                    <a:lnTo>
                      <a:pt x="788" y="2384"/>
                    </a:lnTo>
                    <a:lnTo>
                      <a:pt x="857" y="2328"/>
                    </a:lnTo>
                    <a:lnTo>
                      <a:pt x="901" y="2290"/>
                    </a:lnTo>
                    <a:lnTo>
                      <a:pt x="940" y="2227"/>
                    </a:lnTo>
                    <a:lnTo>
                      <a:pt x="976" y="2163"/>
                    </a:lnTo>
                    <a:lnTo>
                      <a:pt x="1003" y="2117"/>
                    </a:lnTo>
                    <a:lnTo>
                      <a:pt x="1036" y="2060"/>
                    </a:lnTo>
                    <a:lnTo>
                      <a:pt x="1051" y="2046"/>
                    </a:lnTo>
                    <a:lnTo>
                      <a:pt x="1066" y="2037"/>
                    </a:lnTo>
                    <a:lnTo>
                      <a:pt x="1118" y="2028"/>
                    </a:lnTo>
                    <a:lnTo>
                      <a:pt x="1170" y="2016"/>
                    </a:lnTo>
                    <a:lnTo>
                      <a:pt x="1254" y="1998"/>
                    </a:lnTo>
                    <a:lnTo>
                      <a:pt x="1340" y="1981"/>
                    </a:lnTo>
                    <a:lnTo>
                      <a:pt x="1419" y="1964"/>
                    </a:lnTo>
                    <a:lnTo>
                      <a:pt x="1488" y="1949"/>
                    </a:lnTo>
                    <a:lnTo>
                      <a:pt x="1501" y="1939"/>
                    </a:lnTo>
                    <a:lnTo>
                      <a:pt x="1528" y="1874"/>
                    </a:lnTo>
                    <a:lnTo>
                      <a:pt x="1547" y="1826"/>
                    </a:lnTo>
                    <a:lnTo>
                      <a:pt x="1568" y="1775"/>
                    </a:lnTo>
                    <a:lnTo>
                      <a:pt x="1585" y="1732"/>
                    </a:lnTo>
                    <a:lnTo>
                      <a:pt x="1592" y="1720"/>
                    </a:lnTo>
                    <a:lnTo>
                      <a:pt x="1606" y="1708"/>
                    </a:lnTo>
                    <a:lnTo>
                      <a:pt x="1633" y="1693"/>
                    </a:lnTo>
                    <a:lnTo>
                      <a:pt x="1633" y="1420"/>
                    </a:lnTo>
                    <a:lnTo>
                      <a:pt x="1631" y="1417"/>
                    </a:lnTo>
                    <a:lnTo>
                      <a:pt x="1565" y="1341"/>
                    </a:lnTo>
                    <a:lnTo>
                      <a:pt x="1502" y="1265"/>
                    </a:lnTo>
                    <a:lnTo>
                      <a:pt x="1500" y="1262"/>
                    </a:lnTo>
                    <a:lnTo>
                      <a:pt x="1498" y="1260"/>
                    </a:lnTo>
                    <a:lnTo>
                      <a:pt x="1496" y="1258"/>
                    </a:lnTo>
                    <a:lnTo>
                      <a:pt x="1494" y="1255"/>
                    </a:lnTo>
                    <a:lnTo>
                      <a:pt x="1418" y="1171"/>
                    </a:lnTo>
                    <a:lnTo>
                      <a:pt x="1341" y="1089"/>
                    </a:lnTo>
                    <a:lnTo>
                      <a:pt x="1340" y="1088"/>
                    </a:lnTo>
                    <a:lnTo>
                      <a:pt x="1264" y="1005"/>
                    </a:lnTo>
                    <a:lnTo>
                      <a:pt x="1187" y="921"/>
                    </a:lnTo>
                    <a:lnTo>
                      <a:pt x="1209" y="914"/>
                    </a:lnTo>
                    <a:lnTo>
                      <a:pt x="1334" y="876"/>
                    </a:lnTo>
                    <a:lnTo>
                      <a:pt x="1479" y="833"/>
                    </a:lnTo>
                    <a:lnTo>
                      <a:pt x="1625" y="790"/>
                    </a:lnTo>
                    <a:lnTo>
                      <a:pt x="1633" y="786"/>
                    </a:lnTo>
                    <a:lnTo>
                      <a:pt x="1633" y="0"/>
                    </a:lnTo>
                    <a:lnTo>
                      <a:pt x="1557" y="49"/>
                    </a:lnTo>
                    <a:lnTo>
                      <a:pt x="1504" y="85"/>
                    </a:lnTo>
                    <a:lnTo>
                      <a:pt x="1456" y="115"/>
                    </a:lnTo>
                    <a:lnTo>
                      <a:pt x="1355" y="179"/>
                    </a:lnTo>
                    <a:lnTo>
                      <a:pt x="1290" y="222"/>
                    </a:lnTo>
                    <a:lnTo>
                      <a:pt x="1198" y="281"/>
                    </a:lnTo>
                    <a:lnTo>
                      <a:pt x="1105" y="345"/>
                    </a:lnTo>
                    <a:lnTo>
                      <a:pt x="1097" y="349"/>
                    </a:lnTo>
                    <a:lnTo>
                      <a:pt x="1087" y="347"/>
                    </a:lnTo>
                    <a:lnTo>
                      <a:pt x="1051" y="339"/>
                    </a:lnTo>
                    <a:lnTo>
                      <a:pt x="1037" y="338"/>
                    </a:lnTo>
                    <a:lnTo>
                      <a:pt x="1028" y="344"/>
                    </a:lnTo>
                    <a:lnTo>
                      <a:pt x="1005" y="327"/>
                    </a:lnTo>
                    <a:lnTo>
                      <a:pt x="925" y="317"/>
                    </a:lnTo>
                    <a:lnTo>
                      <a:pt x="904" y="315"/>
                    </a:lnTo>
                    <a:lnTo>
                      <a:pt x="894" y="310"/>
                    </a:lnTo>
                    <a:lnTo>
                      <a:pt x="861" y="306"/>
                    </a:lnTo>
                    <a:lnTo>
                      <a:pt x="850" y="302"/>
                    </a:lnTo>
                    <a:lnTo>
                      <a:pt x="840" y="297"/>
                    </a:lnTo>
                    <a:lnTo>
                      <a:pt x="789" y="248"/>
                    </a:lnTo>
                    <a:lnTo>
                      <a:pt x="750" y="222"/>
                    </a:lnTo>
                    <a:lnTo>
                      <a:pt x="732" y="201"/>
                    </a:lnTo>
                    <a:lnTo>
                      <a:pt x="725" y="199"/>
                    </a:lnTo>
                    <a:lnTo>
                      <a:pt x="721" y="200"/>
                    </a:lnTo>
                    <a:lnTo>
                      <a:pt x="715" y="206"/>
                    </a:lnTo>
                    <a:lnTo>
                      <a:pt x="713" y="207"/>
                    </a:lnTo>
                    <a:lnTo>
                      <a:pt x="708" y="206"/>
                    </a:lnTo>
                    <a:lnTo>
                      <a:pt x="702" y="203"/>
                    </a:lnTo>
                    <a:lnTo>
                      <a:pt x="699" y="203"/>
                    </a:lnTo>
                    <a:lnTo>
                      <a:pt x="677" y="206"/>
                    </a:lnTo>
                    <a:lnTo>
                      <a:pt x="669" y="206"/>
                    </a:lnTo>
                    <a:lnTo>
                      <a:pt x="662" y="206"/>
                    </a:lnTo>
                    <a:lnTo>
                      <a:pt x="659" y="205"/>
                    </a:lnTo>
                    <a:lnTo>
                      <a:pt x="659" y="202"/>
                    </a:lnTo>
                    <a:lnTo>
                      <a:pt x="656" y="194"/>
                    </a:lnTo>
                    <a:lnTo>
                      <a:pt x="630" y="153"/>
                    </a:lnTo>
                    <a:lnTo>
                      <a:pt x="624" y="143"/>
                    </a:lnTo>
                    <a:lnTo>
                      <a:pt x="623" y="129"/>
                    </a:lnTo>
                    <a:lnTo>
                      <a:pt x="625" y="117"/>
                    </a:lnTo>
                    <a:lnTo>
                      <a:pt x="622" y="109"/>
                    </a:lnTo>
                    <a:lnTo>
                      <a:pt x="609" y="107"/>
                    </a:lnTo>
                    <a:lnTo>
                      <a:pt x="601" y="110"/>
                    </a:lnTo>
                    <a:lnTo>
                      <a:pt x="594" y="107"/>
                    </a:lnTo>
                    <a:lnTo>
                      <a:pt x="588" y="103"/>
                    </a:lnTo>
                    <a:lnTo>
                      <a:pt x="583" y="96"/>
                    </a:lnTo>
                    <a:lnTo>
                      <a:pt x="585" y="96"/>
                    </a:lnTo>
                    <a:lnTo>
                      <a:pt x="587" y="92"/>
                    </a:lnTo>
                    <a:lnTo>
                      <a:pt x="588" y="88"/>
                    </a:lnTo>
                    <a:lnTo>
                      <a:pt x="587" y="84"/>
                    </a:lnTo>
                    <a:lnTo>
                      <a:pt x="584" y="83"/>
                    </a:lnTo>
                    <a:lnTo>
                      <a:pt x="577" y="83"/>
                    </a:lnTo>
                    <a:lnTo>
                      <a:pt x="575" y="82"/>
                    </a:lnTo>
                    <a:lnTo>
                      <a:pt x="564" y="71"/>
                    </a:lnTo>
                    <a:lnTo>
                      <a:pt x="559" y="68"/>
                    </a:lnTo>
                    <a:lnTo>
                      <a:pt x="495" y="54"/>
                    </a:lnTo>
                    <a:lnTo>
                      <a:pt x="490" y="47"/>
                    </a:lnTo>
                    <a:lnTo>
                      <a:pt x="487" y="44"/>
                    </a:lnTo>
                    <a:lnTo>
                      <a:pt x="484" y="43"/>
                    </a:lnTo>
                    <a:lnTo>
                      <a:pt x="480" y="44"/>
                    </a:lnTo>
                    <a:lnTo>
                      <a:pt x="477" y="47"/>
                    </a:lnTo>
                    <a:lnTo>
                      <a:pt x="467" y="49"/>
                    </a:lnTo>
                    <a:lnTo>
                      <a:pt x="435" y="69"/>
                    </a:lnTo>
                    <a:lnTo>
                      <a:pt x="415" y="88"/>
                    </a:lnTo>
                    <a:lnTo>
                      <a:pt x="408" y="90"/>
                    </a:lnTo>
                    <a:lnTo>
                      <a:pt x="405" y="91"/>
                    </a:lnTo>
                    <a:lnTo>
                      <a:pt x="391" y="90"/>
                    </a:lnTo>
                    <a:lnTo>
                      <a:pt x="381" y="98"/>
                    </a:lnTo>
                    <a:lnTo>
                      <a:pt x="371" y="110"/>
                    </a:lnTo>
                    <a:lnTo>
                      <a:pt x="366" y="116"/>
                    </a:lnTo>
                    <a:lnTo>
                      <a:pt x="362" y="116"/>
                    </a:lnTo>
                    <a:lnTo>
                      <a:pt x="360" y="118"/>
                    </a:lnTo>
                    <a:lnTo>
                      <a:pt x="360" y="124"/>
                    </a:lnTo>
                    <a:lnTo>
                      <a:pt x="362" y="130"/>
                    </a:lnTo>
                    <a:lnTo>
                      <a:pt x="368" y="133"/>
                    </a:lnTo>
                    <a:lnTo>
                      <a:pt x="368" y="137"/>
                    </a:lnTo>
                    <a:lnTo>
                      <a:pt x="363" y="137"/>
                    </a:lnTo>
                    <a:lnTo>
                      <a:pt x="363" y="143"/>
                    </a:lnTo>
                    <a:lnTo>
                      <a:pt x="367" y="148"/>
                    </a:lnTo>
                    <a:lnTo>
                      <a:pt x="369" y="167"/>
                    </a:lnTo>
                    <a:lnTo>
                      <a:pt x="373" y="175"/>
                    </a:lnTo>
                    <a:lnTo>
                      <a:pt x="369" y="179"/>
                    </a:lnTo>
                    <a:lnTo>
                      <a:pt x="368" y="178"/>
                    </a:lnTo>
                    <a:lnTo>
                      <a:pt x="368" y="175"/>
                    </a:lnTo>
                    <a:lnTo>
                      <a:pt x="366" y="178"/>
                    </a:lnTo>
                    <a:lnTo>
                      <a:pt x="363" y="185"/>
                    </a:lnTo>
                    <a:lnTo>
                      <a:pt x="360" y="180"/>
                    </a:lnTo>
                    <a:lnTo>
                      <a:pt x="362" y="195"/>
                    </a:lnTo>
                    <a:lnTo>
                      <a:pt x="363" y="200"/>
                    </a:lnTo>
                    <a:lnTo>
                      <a:pt x="356" y="200"/>
                    </a:lnTo>
                    <a:lnTo>
                      <a:pt x="356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6" y="210"/>
                    </a:lnTo>
                    <a:lnTo>
                      <a:pt x="367" y="213"/>
                    </a:lnTo>
                    <a:lnTo>
                      <a:pt x="373" y="220"/>
                    </a:lnTo>
                    <a:lnTo>
                      <a:pt x="373" y="225"/>
                    </a:lnTo>
                    <a:lnTo>
                      <a:pt x="367" y="226"/>
                    </a:lnTo>
                    <a:lnTo>
                      <a:pt x="363" y="228"/>
                    </a:lnTo>
                    <a:lnTo>
                      <a:pt x="361" y="234"/>
                    </a:lnTo>
                    <a:lnTo>
                      <a:pt x="360" y="239"/>
                    </a:lnTo>
                    <a:lnTo>
                      <a:pt x="362" y="240"/>
                    </a:lnTo>
                    <a:lnTo>
                      <a:pt x="363" y="241"/>
                    </a:lnTo>
                    <a:lnTo>
                      <a:pt x="364" y="242"/>
                    </a:lnTo>
                    <a:lnTo>
                      <a:pt x="368" y="243"/>
                    </a:lnTo>
                    <a:lnTo>
                      <a:pt x="368" y="248"/>
                    </a:lnTo>
                    <a:lnTo>
                      <a:pt x="363" y="250"/>
                    </a:lnTo>
                    <a:lnTo>
                      <a:pt x="360" y="253"/>
                    </a:lnTo>
                    <a:lnTo>
                      <a:pt x="363" y="256"/>
                    </a:lnTo>
                    <a:lnTo>
                      <a:pt x="356" y="262"/>
                    </a:lnTo>
                    <a:lnTo>
                      <a:pt x="356" y="263"/>
                    </a:lnTo>
                    <a:lnTo>
                      <a:pt x="357" y="263"/>
                    </a:lnTo>
                    <a:lnTo>
                      <a:pt x="359" y="263"/>
                    </a:lnTo>
                    <a:lnTo>
                      <a:pt x="360" y="267"/>
                    </a:lnTo>
                    <a:lnTo>
                      <a:pt x="356" y="267"/>
                    </a:lnTo>
                    <a:lnTo>
                      <a:pt x="356" y="271"/>
                    </a:lnTo>
                    <a:lnTo>
                      <a:pt x="359" y="275"/>
                    </a:lnTo>
                    <a:lnTo>
                      <a:pt x="360" y="278"/>
                    </a:lnTo>
                    <a:lnTo>
                      <a:pt x="356" y="281"/>
                    </a:lnTo>
                    <a:lnTo>
                      <a:pt x="352" y="282"/>
                    </a:lnTo>
                    <a:lnTo>
                      <a:pt x="355" y="288"/>
                    </a:lnTo>
                    <a:lnTo>
                      <a:pt x="356" y="291"/>
                    </a:lnTo>
                    <a:lnTo>
                      <a:pt x="357" y="294"/>
                    </a:lnTo>
                    <a:lnTo>
                      <a:pt x="361" y="298"/>
                    </a:lnTo>
                    <a:lnTo>
                      <a:pt x="362" y="304"/>
                    </a:lnTo>
                    <a:lnTo>
                      <a:pt x="363" y="311"/>
                    </a:lnTo>
                    <a:lnTo>
                      <a:pt x="360" y="311"/>
                    </a:lnTo>
                    <a:lnTo>
                      <a:pt x="360" y="305"/>
                    </a:lnTo>
                    <a:lnTo>
                      <a:pt x="356" y="305"/>
                    </a:lnTo>
                    <a:lnTo>
                      <a:pt x="356" y="311"/>
                    </a:lnTo>
                    <a:lnTo>
                      <a:pt x="359" y="317"/>
                    </a:lnTo>
                    <a:lnTo>
                      <a:pt x="357" y="338"/>
                    </a:lnTo>
                    <a:lnTo>
                      <a:pt x="363" y="349"/>
                    </a:lnTo>
                    <a:lnTo>
                      <a:pt x="361" y="357"/>
                    </a:lnTo>
                    <a:lnTo>
                      <a:pt x="361" y="370"/>
                    </a:lnTo>
                    <a:lnTo>
                      <a:pt x="363" y="382"/>
                    </a:lnTo>
                    <a:lnTo>
                      <a:pt x="368" y="392"/>
                    </a:lnTo>
                    <a:lnTo>
                      <a:pt x="364" y="393"/>
                    </a:lnTo>
                    <a:lnTo>
                      <a:pt x="362" y="395"/>
                    </a:lnTo>
                    <a:lnTo>
                      <a:pt x="361" y="398"/>
                    </a:lnTo>
                    <a:lnTo>
                      <a:pt x="360" y="401"/>
                    </a:lnTo>
                    <a:lnTo>
                      <a:pt x="368" y="401"/>
                    </a:lnTo>
                    <a:lnTo>
                      <a:pt x="360" y="434"/>
                    </a:lnTo>
                    <a:lnTo>
                      <a:pt x="357" y="446"/>
                    </a:lnTo>
                    <a:lnTo>
                      <a:pt x="360" y="454"/>
                    </a:lnTo>
                    <a:lnTo>
                      <a:pt x="360" y="459"/>
                    </a:lnTo>
                    <a:lnTo>
                      <a:pt x="355" y="461"/>
                    </a:lnTo>
                    <a:lnTo>
                      <a:pt x="353" y="464"/>
                    </a:lnTo>
                    <a:lnTo>
                      <a:pt x="353" y="468"/>
                    </a:lnTo>
                    <a:lnTo>
                      <a:pt x="356" y="473"/>
                    </a:lnTo>
                    <a:lnTo>
                      <a:pt x="346" y="489"/>
                    </a:lnTo>
                    <a:lnTo>
                      <a:pt x="346" y="498"/>
                    </a:lnTo>
                    <a:lnTo>
                      <a:pt x="352" y="506"/>
                    </a:lnTo>
                    <a:lnTo>
                      <a:pt x="341" y="515"/>
                    </a:lnTo>
                    <a:lnTo>
                      <a:pt x="339" y="526"/>
                    </a:lnTo>
                    <a:lnTo>
                      <a:pt x="340" y="559"/>
                    </a:lnTo>
                    <a:lnTo>
                      <a:pt x="346" y="576"/>
                    </a:lnTo>
                    <a:lnTo>
                      <a:pt x="347" y="583"/>
                    </a:lnTo>
                    <a:lnTo>
                      <a:pt x="348" y="593"/>
                    </a:lnTo>
                    <a:lnTo>
                      <a:pt x="349" y="598"/>
                    </a:lnTo>
                    <a:lnTo>
                      <a:pt x="353" y="606"/>
                    </a:lnTo>
                    <a:lnTo>
                      <a:pt x="352" y="612"/>
                    </a:lnTo>
                    <a:lnTo>
                      <a:pt x="349" y="614"/>
                    </a:lnTo>
                    <a:lnTo>
                      <a:pt x="345" y="615"/>
                    </a:lnTo>
                    <a:lnTo>
                      <a:pt x="341" y="618"/>
                    </a:lnTo>
                    <a:lnTo>
                      <a:pt x="340" y="624"/>
                    </a:lnTo>
                    <a:lnTo>
                      <a:pt x="354" y="680"/>
                    </a:lnTo>
                    <a:lnTo>
                      <a:pt x="348" y="688"/>
                    </a:lnTo>
                    <a:lnTo>
                      <a:pt x="348" y="693"/>
                    </a:lnTo>
                    <a:lnTo>
                      <a:pt x="360" y="731"/>
                    </a:lnTo>
                    <a:lnTo>
                      <a:pt x="341" y="751"/>
                    </a:lnTo>
                    <a:lnTo>
                      <a:pt x="327" y="786"/>
                    </a:lnTo>
                    <a:lnTo>
                      <a:pt x="313" y="817"/>
                    </a:lnTo>
                    <a:lnTo>
                      <a:pt x="304" y="867"/>
                    </a:lnTo>
                    <a:lnTo>
                      <a:pt x="300" y="918"/>
                    </a:lnTo>
                    <a:lnTo>
                      <a:pt x="300" y="920"/>
                    </a:lnTo>
                    <a:lnTo>
                      <a:pt x="300" y="921"/>
                    </a:lnTo>
                    <a:lnTo>
                      <a:pt x="300" y="962"/>
                    </a:lnTo>
                    <a:lnTo>
                      <a:pt x="300" y="968"/>
                    </a:lnTo>
                    <a:lnTo>
                      <a:pt x="298" y="984"/>
                    </a:lnTo>
                    <a:lnTo>
                      <a:pt x="286" y="1011"/>
                    </a:lnTo>
                    <a:lnTo>
                      <a:pt x="276" y="1031"/>
                    </a:lnTo>
                    <a:lnTo>
                      <a:pt x="280" y="1037"/>
                    </a:lnTo>
                    <a:lnTo>
                      <a:pt x="279" y="1051"/>
                    </a:lnTo>
                    <a:lnTo>
                      <a:pt x="271" y="1066"/>
                    </a:lnTo>
                    <a:lnTo>
                      <a:pt x="264" y="1082"/>
                    </a:lnTo>
                    <a:lnTo>
                      <a:pt x="267" y="1102"/>
                    </a:lnTo>
                    <a:lnTo>
                      <a:pt x="272" y="1118"/>
                    </a:lnTo>
                    <a:lnTo>
                      <a:pt x="278" y="1132"/>
                    </a:lnTo>
                    <a:lnTo>
                      <a:pt x="287" y="1150"/>
                    </a:lnTo>
                    <a:lnTo>
                      <a:pt x="292" y="1169"/>
                    </a:lnTo>
                    <a:lnTo>
                      <a:pt x="288" y="1187"/>
                    </a:lnTo>
                    <a:lnTo>
                      <a:pt x="262" y="1242"/>
                    </a:lnTo>
                    <a:lnTo>
                      <a:pt x="257" y="1264"/>
                    </a:lnTo>
                    <a:lnTo>
                      <a:pt x="257" y="1286"/>
                    </a:lnTo>
                    <a:lnTo>
                      <a:pt x="250" y="1299"/>
                    </a:lnTo>
                    <a:lnTo>
                      <a:pt x="235" y="1314"/>
                    </a:lnTo>
                    <a:lnTo>
                      <a:pt x="228" y="1321"/>
                    </a:lnTo>
                    <a:lnTo>
                      <a:pt x="219" y="1336"/>
                    </a:lnTo>
                    <a:lnTo>
                      <a:pt x="218" y="1352"/>
                    </a:lnTo>
                    <a:lnTo>
                      <a:pt x="218" y="1367"/>
                    </a:lnTo>
                    <a:lnTo>
                      <a:pt x="216" y="1383"/>
                    </a:lnTo>
                    <a:lnTo>
                      <a:pt x="214" y="1389"/>
                    </a:lnTo>
                    <a:lnTo>
                      <a:pt x="203" y="1398"/>
                    </a:lnTo>
                    <a:lnTo>
                      <a:pt x="198" y="1403"/>
                    </a:lnTo>
                    <a:lnTo>
                      <a:pt x="195" y="1412"/>
                    </a:lnTo>
                    <a:lnTo>
                      <a:pt x="193" y="1419"/>
                    </a:lnTo>
                    <a:lnTo>
                      <a:pt x="189" y="1437"/>
                    </a:lnTo>
                    <a:lnTo>
                      <a:pt x="186" y="1453"/>
                    </a:lnTo>
                    <a:lnTo>
                      <a:pt x="152" y="1524"/>
                    </a:lnTo>
                    <a:lnTo>
                      <a:pt x="126" y="1608"/>
                    </a:lnTo>
                    <a:lnTo>
                      <a:pt x="122" y="1624"/>
                    </a:lnTo>
                    <a:lnTo>
                      <a:pt x="112" y="1652"/>
                    </a:lnTo>
                    <a:lnTo>
                      <a:pt x="112" y="1667"/>
                    </a:lnTo>
                    <a:lnTo>
                      <a:pt x="115" y="1675"/>
                    </a:lnTo>
                    <a:lnTo>
                      <a:pt x="124" y="1689"/>
                    </a:lnTo>
                    <a:lnTo>
                      <a:pt x="126" y="1699"/>
                    </a:lnTo>
                    <a:lnTo>
                      <a:pt x="125" y="1708"/>
                    </a:lnTo>
                    <a:lnTo>
                      <a:pt x="121" y="1716"/>
                    </a:lnTo>
                    <a:lnTo>
                      <a:pt x="117" y="1722"/>
                    </a:lnTo>
                    <a:lnTo>
                      <a:pt x="113" y="1732"/>
                    </a:lnTo>
                    <a:lnTo>
                      <a:pt x="107" y="1767"/>
                    </a:lnTo>
                    <a:lnTo>
                      <a:pt x="102" y="1778"/>
                    </a:lnTo>
                    <a:lnTo>
                      <a:pt x="102" y="1798"/>
                    </a:lnTo>
                    <a:lnTo>
                      <a:pt x="115" y="1839"/>
                    </a:lnTo>
                    <a:lnTo>
                      <a:pt x="115" y="1863"/>
                    </a:lnTo>
                    <a:lnTo>
                      <a:pt x="105" y="1885"/>
                    </a:lnTo>
                    <a:lnTo>
                      <a:pt x="80" y="1922"/>
                    </a:lnTo>
                    <a:lnTo>
                      <a:pt x="74" y="1949"/>
                    </a:lnTo>
                    <a:lnTo>
                      <a:pt x="73" y="1957"/>
                    </a:lnTo>
                    <a:lnTo>
                      <a:pt x="72" y="1964"/>
                    </a:lnTo>
                    <a:lnTo>
                      <a:pt x="69" y="1969"/>
                    </a:lnTo>
                    <a:lnTo>
                      <a:pt x="66" y="1976"/>
                    </a:lnTo>
                    <a:lnTo>
                      <a:pt x="62" y="1998"/>
                    </a:lnTo>
                    <a:lnTo>
                      <a:pt x="62" y="2039"/>
                    </a:lnTo>
                    <a:lnTo>
                      <a:pt x="58" y="2053"/>
                    </a:lnTo>
                    <a:lnTo>
                      <a:pt x="31" y="2128"/>
                    </a:lnTo>
                    <a:lnTo>
                      <a:pt x="26" y="2145"/>
                    </a:lnTo>
                    <a:lnTo>
                      <a:pt x="23" y="2183"/>
                    </a:lnTo>
                    <a:lnTo>
                      <a:pt x="18" y="2201"/>
                    </a:lnTo>
                    <a:lnTo>
                      <a:pt x="10" y="2212"/>
                    </a:lnTo>
                    <a:lnTo>
                      <a:pt x="5" y="2228"/>
                    </a:lnTo>
                    <a:lnTo>
                      <a:pt x="3" y="2246"/>
                    </a:lnTo>
                    <a:lnTo>
                      <a:pt x="7" y="2246"/>
                    </a:lnTo>
                    <a:lnTo>
                      <a:pt x="7" y="2249"/>
                    </a:lnTo>
                    <a:lnTo>
                      <a:pt x="8" y="2251"/>
                    </a:lnTo>
                    <a:lnTo>
                      <a:pt x="16" y="2251"/>
                    </a:lnTo>
                    <a:lnTo>
                      <a:pt x="28" y="2263"/>
                    </a:lnTo>
                    <a:lnTo>
                      <a:pt x="28" y="2274"/>
                    </a:lnTo>
                    <a:lnTo>
                      <a:pt x="16" y="2301"/>
                    </a:lnTo>
                    <a:lnTo>
                      <a:pt x="11" y="2319"/>
                    </a:lnTo>
                    <a:lnTo>
                      <a:pt x="8" y="2381"/>
                    </a:lnTo>
                    <a:lnTo>
                      <a:pt x="0" y="2387"/>
                    </a:lnTo>
                    <a:lnTo>
                      <a:pt x="65" y="2399"/>
                    </a:lnTo>
                    <a:lnTo>
                      <a:pt x="135" y="24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8">
                <a:extLst>
                  <a:ext uri="{FF2B5EF4-FFF2-40B4-BE49-F238E27FC236}">
                    <a16:creationId xmlns:a16="http://schemas.microsoft.com/office/drawing/2014/main" id="{C1CF666A-305F-7CB3-EEC8-AC205EE6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3084388"/>
                <a:ext cx="2061663" cy="1789391"/>
              </a:xfrm>
              <a:custGeom>
                <a:avLst/>
                <a:gdLst>
                  <a:gd name="T0" fmla="*/ 1645 w 1734"/>
                  <a:gd name="T1" fmla="*/ 902 h 1505"/>
                  <a:gd name="T2" fmla="*/ 1526 w 1734"/>
                  <a:gd name="T3" fmla="*/ 628 h 1505"/>
                  <a:gd name="T4" fmla="*/ 1510 w 1734"/>
                  <a:gd name="T5" fmla="*/ 539 h 1505"/>
                  <a:gd name="T6" fmla="*/ 1358 w 1734"/>
                  <a:gd name="T7" fmla="*/ 70 h 1505"/>
                  <a:gd name="T8" fmla="*/ 983 w 1734"/>
                  <a:gd name="T9" fmla="*/ 136 h 1505"/>
                  <a:gd name="T10" fmla="*/ 869 w 1734"/>
                  <a:gd name="T11" fmla="*/ 114 h 1505"/>
                  <a:gd name="T12" fmla="*/ 790 w 1734"/>
                  <a:gd name="T13" fmla="*/ 143 h 1505"/>
                  <a:gd name="T14" fmla="*/ 796 w 1734"/>
                  <a:gd name="T15" fmla="*/ 161 h 1505"/>
                  <a:gd name="T16" fmla="*/ 767 w 1734"/>
                  <a:gd name="T17" fmla="*/ 153 h 1505"/>
                  <a:gd name="T18" fmla="*/ 746 w 1734"/>
                  <a:gd name="T19" fmla="*/ 174 h 1505"/>
                  <a:gd name="T20" fmla="*/ 700 w 1734"/>
                  <a:gd name="T21" fmla="*/ 153 h 1505"/>
                  <a:gd name="T22" fmla="*/ 711 w 1734"/>
                  <a:gd name="T23" fmla="*/ 139 h 1505"/>
                  <a:gd name="T24" fmla="*/ 685 w 1734"/>
                  <a:gd name="T25" fmla="*/ 80 h 1505"/>
                  <a:gd name="T26" fmla="*/ 611 w 1734"/>
                  <a:gd name="T27" fmla="*/ 141 h 1505"/>
                  <a:gd name="T28" fmla="*/ 637 w 1734"/>
                  <a:gd name="T29" fmla="*/ 140 h 1505"/>
                  <a:gd name="T30" fmla="*/ 655 w 1734"/>
                  <a:gd name="T31" fmla="*/ 146 h 1505"/>
                  <a:gd name="T32" fmla="*/ 617 w 1734"/>
                  <a:gd name="T33" fmla="*/ 177 h 1505"/>
                  <a:gd name="T34" fmla="*/ 578 w 1734"/>
                  <a:gd name="T35" fmla="*/ 140 h 1505"/>
                  <a:gd name="T36" fmla="*/ 569 w 1734"/>
                  <a:gd name="T37" fmla="*/ 156 h 1505"/>
                  <a:gd name="T38" fmla="*/ 481 w 1734"/>
                  <a:gd name="T39" fmla="*/ 184 h 1505"/>
                  <a:gd name="T40" fmla="*/ 452 w 1734"/>
                  <a:gd name="T41" fmla="*/ 184 h 1505"/>
                  <a:gd name="T42" fmla="*/ 578 w 1734"/>
                  <a:gd name="T43" fmla="*/ 110 h 1505"/>
                  <a:gd name="T44" fmla="*/ 386 w 1734"/>
                  <a:gd name="T45" fmla="*/ 174 h 1505"/>
                  <a:gd name="T46" fmla="*/ 268 w 1734"/>
                  <a:gd name="T47" fmla="*/ 66 h 1505"/>
                  <a:gd name="T48" fmla="*/ 208 w 1734"/>
                  <a:gd name="T49" fmla="*/ 22 h 1505"/>
                  <a:gd name="T50" fmla="*/ 188 w 1734"/>
                  <a:gd name="T51" fmla="*/ 29 h 1505"/>
                  <a:gd name="T52" fmla="*/ 200 w 1734"/>
                  <a:gd name="T53" fmla="*/ 99 h 1505"/>
                  <a:gd name="T54" fmla="*/ 159 w 1734"/>
                  <a:gd name="T55" fmla="*/ 143 h 1505"/>
                  <a:gd name="T56" fmla="*/ 128 w 1734"/>
                  <a:gd name="T57" fmla="*/ 142 h 1505"/>
                  <a:gd name="T58" fmla="*/ 124 w 1734"/>
                  <a:gd name="T59" fmla="*/ 152 h 1505"/>
                  <a:gd name="T60" fmla="*/ 90 w 1734"/>
                  <a:gd name="T61" fmla="*/ 159 h 1505"/>
                  <a:gd name="T62" fmla="*/ 79 w 1734"/>
                  <a:gd name="T63" fmla="*/ 170 h 1505"/>
                  <a:gd name="T64" fmla="*/ 58 w 1734"/>
                  <a:gd name="T65" fmla="*/ 158 h 1505"/>
                  <a:gd name="T66" fmla="*/ 62 w 1734"/>
                  <a:gd name="T67" fmla="*/ 132 h 1505"/>
                  <a:gd name="T68" fmla="*/ 40 w 1734"/>
                  <a:gd name="T69" fmla="*/ 128 h 1505"/>
                  <a:gd name="T70" fmla="*/ 55 w 1734"/>
                  <a:gd name="T71" fmla="*/ 86 h 1505"/>
                  <a:gd name="T72" fmla="*/ 43 w 1734"/>
                  <a:gd name="T73" fmla="*/ 62 h 1505"/>
                  <a:gd name="T74" fmla="*/ 10 w 1734"/>
                  <a:gd name="T75" fmla="*/ 65 h 1505"/>
                  <a:gd name="T76" fmla="*/ 403 w 1734"/>
                  <a:gd name="T77" fmla="*/ 1417 h 1505"/>
                  <a:gd name="T78" fmla="*/ 324 w 1734"/>
                  <a:gd name="T79" fmla="*/ 1283 h 1505"/>
                  <a:gd name="T80" fmla="*/ 229 w 1734"/>
                  <a:gd name="T81" fmla="*/ 1180 h 1505"/>
                  <a:gd name="T82" fmla="*/ 271 w 1734"/>
                  <a:gd name="T83" fmla="*/ 1071 h 1505"/>
                  <a:gd name="T84" fmla="*/ 321 w 1734"/>
                  <a:gd name="T85" fmla="*/ 936 h 1505"/>
                  <a:gd name="T86" fmla="*/ 367 w 1734"/>
                  <a:gd name="T87" fmla="*/ 932 h 1505"/>
                  <a:gd name="T88" fmla="*/ 369 w 1734"/>
                  <a:gd name="T89" fmla="*/ 904 h 1505"/>
                  <a:gd name="T90" fmla="*/ 366 w 1734"/>
                  <a:gd name="T91" fmla="*/ 924 h 1505"/>
                  <a:gd name="T92" fmla="*/ 375 w 1734"/>
                  <a:gd name="T93" fmla="*/ 944 h 1505"/>
                  <a:gd name="T94" fmla="*/ 387 w 1734"/>
                  <a:gd name="T95" fmla="*/ 1021 h 1505"/>
                  <a:gd name="T96" fmla="*/ 440 w 1734"/>
                  <a:gd name="T97" fmla="*/ 1091 h 1505"/>
                  <a:gd name="T98" fmla="*/ 433 w 1734"/>
                  <a:gd name="T99" fmla="*/ 1170 h 1505"/>
                  <a:gd name="T100" fmla="*/ 456 w 1734"/>
                  <a:gd name="T101" fmla="*/ 1264 h 1505"/>
                  <a:gd name="T102" fmla="*/ 464 w 1734"/>
                  <a:gd name="T103" fmla="*/ 1264 h 1505"/>
                  <a:gd name="T104" fmla="*/ 512 w 1734"/>
                  <a:gd name="T105" fmla="*/ 1337 h 1505"/>
                  <a:gd name="T106" fmla="*/ 553 w 1734"/>
                  <a:gd name="T107" fmla="*/ 1417 h 1505"/>
                  <a:gd name="T108" fmla="*/ 626 w 1734"/>
                  <a:gd name="T109" fmla="*/ 1481 h 1505"/>
                  <a:gd name="T110" fmla="*/ 1615 w 1734"/>
                  <a:gd name="T111" fmla="*/ 1500 h 1505"/>
                  <a:gd name="T112" fmla="*/ 1642 w 1734"/>
                  <a:gd name="T113" fmla="*/ 1411 h 1505"/>
                  <a:gd name="T114" fmla="*/ 1656 w 1734"/>
                  <a:gd name="T115" fmla="*/ 1359 h 1505"/>
                  <a:gd name="T116" fmla="*/ 1686 w 1734"/>
                  <a:gd name="T117" fmla="*/ 1312 h 1505"/>
                  <a:gd name="T118" fmla="*/ 1703 w 1734"/>
                  <a:gd name="T119" fmla="*/ 1291 h 1505"/>
                  <a:gd name="T120" fmla="*/ 1724 w 1734"/>
                  <a:gd name="T121" fmla="*/ 1256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34" h="1505">
                    <a:moveTo>
                      <a:pt x="1715" y="1212"/>
                    </a:moveTo>
                    <a:lnTo>
                      <a:pt x="1712" y="1194"/>
                    </a:lnTo>
                    <a:lnTo>
                      <a:pt x="1713" y="1149"/>
                    </a:lnTo>
                    <a:lnTo>
                      <a:pt x="1698" y="1077"/>
                    </a:lnTo>
                    <a:lnTo>
                      <a:pt x="1676" y="1014"/>
                    </a:lnTo>
                    <a:lnTo>
                      <a:pt x="1649" y="943"/>
                    </a:lnTo>
                    <a:lnTo>
                      <a:pt x="1645" y="905"/>
                    </a:lnTo>
                    <a:lnTo>
                      <a:pt x="1645" y="902"/>
                    </a:lnTo>
                    <a:lnTo>
                      <a:pt x="1645" y="898"/>
                    </a:lnTo>
                    <a:lnTo>
                      <a:pt x="1644" y="894"/>
                    </a:lnTo>
                    <a:lnTo>
                      <a:pt x="1643" y="890"/>
                    </a:lnTo>
                    <a:lnTo>
                      <a:pt x="1620" y="823"/>
                    </a:lnTo>
                    <a:lnTo>
                      <a:pt x="1584" y="723"/>
                    </a:lnTo>
                    <a:lnTo>
                      <a:pt x="1566" y="667"/>
                    </a:lnTo>
                    <a:lnTo>
                      <a:pt x="1559" y="656"/>
                    </a:lnTo>
                    <a:lnTo>
                      <a:pt x="1526" y="628"/>
                    </a:lnTo>
                    <a:lnTo>
                      <a:pt x="1522" y="622"/>
                    </a:lnTo>
                    <a:lnTo>
                      <a:pt x="1521" y="614"/>
                    </a:lnTo>
                    <a:lnTo>
                      <a:pt x="1521" y="602"/>
                    </a:lnTo>
                    <a:lnTo>
                      <a:pt x="1527" y="581"/>
                    </a:lnTo>
                    <a:lnTo>
                      <a:pt x="1528" y="572"/>
                    </a:lnTo>
                    <a:lnTo>
                      <a:pt x="1521" y="565"/>
                    </a:lnTo>
                    <a:lnTo>
                      <a:pt x="1512" y="551"/>
                    </a:lnTo>
                    <a:lnTo>
                      <a:pt x="1510" y="539"/>
                    </a:lnTo>
                    <a:lnTo>
                      <a:pt x="1508" y="510"/>
                    </a:lnTo>
                    <a:lnTo>
                      <a:pt x="1494" y="456"/>
                    </a:lnTo>
                    <a:lnTo>
                      <a:pt x="1458" y="360"/>
                    </a:lnTo>
                    <a:lnTo>
                      <a:pt x="1428" y="280"/>
                    </a:lnTo>
                    <a:lnTo>
                      <a:pt x="1406" y="221"/>
                    </a:lnTo>
                    <a:lnTo>
                      <a:pt x="1387" y="162"/>
                    </a:lnTo>
                    <a:lnTo>
                      <a:pt x="1365" y="88"/>
                    </a:lnTo>
                    <a:lnTo>
                      <a:pt x="1358" y="70"/>
                    </a:lnTo>
                    <a:lnTo>
                      <a:pt x="1347" y="37"/>
                    </a:lnTo>
                    <a:lnTo>
                      <a:pt x="1344" y="26"/>
                    </a:lnTo>
                    <a:lnTo>
                      <a:pt x="1330" y="0"/>
                    </a:lnTo>
                    <a:lnTo>
                      <a:pt x="1328" y="1"/>
                    </a:lnTo>
                    <a:lnTo>
                      <a:pt x="1238" y="58"/>
                    </a:lnTo>
                    <a:lnTo>
                      <a:pt x="1125" y="104"/>
                    </a:lnTo>
                    <a:lnTo>
                      <a:pt x="1003" y="135"/>
                    </a:lnTo>
                    <a:lnTo>
                      <a:pt x="983" y="136"/>
                    </a:lnTo>
                    <a:lnTo>
                      <a:pt x="971" y="133"/>
                    </a:lnTo>
                    <a:lnTo>
                      <a:pt x="971" y="138"/>
                    </a:lnTo>
                    <a:lnTo>
                      <a:pt x="959" y="133"/>
                    </a:lnTo>
                    <a:lnTo>
                      <a:pt x="916" y="128"/>
                    </a:lnTo>
                    <a:lnTo>
                      <a:pt x="904" y="124"/>
                    </a:lnTo>
                    <a:lnTo>
                      <a:pt x="880" y="112"/>
                    </a:lnTo>
                    <a:lnTo>
                      <a:pt x="872" y="114"/>
                    </a:lnTo>
                    <a:lnTo>
                      <a:pt x="869" y="114"/>
                    </a:lnTo>
                    <a:lnTo>
                      <a:pt x="866" y="113"/>
                    </a:lnTo>
                    <a:lnTo>
                      <a:pt x="861" y="110"/>
                    </a:lnTo>
                    <a:lnTo>
                      <a:pt x="861" y="121"/>
                    </a:lnTo>
                    <a:lnTo>
                      <a:pt x="851" y="122"/>
                    </a:lnTo>
                    <a:lnTo>
                      <a:pt x="843" y="125"/>
                    </a:lnTo>
                    <a:lnTo>
                      <a:pt x="849" y="138"/>
                    </a:lnTo>
                    <a:lnTo>
                      <a:pt x="783" y="142"/>
                    </a:lnTo>
                    <a:lnTo>
                      <a:pt x="790" y="143"/>
                    </a:lnTo>
                    <a:lnTo>
                      <a:pt x="796" y="143"/>
                    </a:lnTo>
                    <a:lnTo>
                      <a:pt x="803" y="143"/>
                    </a:lnTo>
                    <a:lnTo>
                      <a:pt x="808" y="146"/>
                    </a:lnTo>
                    <a:lnTo>
                      <a:pt x="800" y="147"/>
                    </a:lnTo>
                    <a:lnTo>
                      <a:pt x="801" y="148"/>
                    </a:lnTo>
                    <a:lnTo>
                      <a:pt x="801" y="155"/>
                    </a:lnTo>
                    <a:lnTo>
                      <a:pt x="800" y="161"/>
                    </a:lnTo>
                    <a:lnTo>
                      <a:pt x="796" y="161"/>
                    </a:lnTo>
                    <a:lnTo>
                      <a:pt x="793" y="155"/>
                    </a:lnTo>
                    <a:lnTo>
                      <a:pt x="789" y="152"/>
                    </a:lnTo>
                    <a:lnTo>
                      <a:pt x="783" y="153"/>
                    </a:lnTo>
                    <a:lnTo>
                      <a:pt x="780" y="156"/>
                    </a:lnTo>
                    <a:lnTo>
                      <a:pt x="776" y="152"/>
                    </a:lnTo>
                    <a:lnTo>
                      <a:pt x="780" y="146"/>
                    </a:lnTo>
                    <a:lnTo>
                      <a:pt x="776" y="146"/>
                    </a:lnTo>
                    <a:lnTo>
                      <a:pt x="767" y="153"/>
                    </a:lnTo>
                    <a:lnTo>
                      <a:pt x="735" y="166"/>
                    </a:lnTo>
                    <a:lnTo>
                      <a:pt x="735" y="170"/>
                    </a:lnTo>
                    <a:lnTo>
                      <a:pt x="739" y="170"/>
                    </a:lnTo>
                    <a:lnTo>
                      <a:pt x="739" y="166"/>
                    </a:lnTo>
                    <a:lnTo>
                      <a:pt x="744" y="166"/>
                    </a:lnTo>
                    <a:lnTo>
                      <a:pt x="752" y="170"/>
                    </a:lnTo>
                    <a:lnTo>
                      <a:pt x="752" y="174"/>
                    </a:lnTo>
                    <a:lnTo>
                      <a:pt x="746" y="174"/>
                    </a:lnTo>
                    <a:lnTo>
                      <a:pt x="744" y="174"/>
                    </a:lnTo>
                    <a:lnTo>
                      <a:pt x="739" y="174"/>
                    </a:lnTo>
                    <a:lnTo>
                      <a:pt x="731" y="173"/>
                    </a:lnTo>
                    <a:lnTo>
                      <a:pt x="720" y="176"/>
                    </a:lnTo>
                    <a:lnTo>
                      <a:pt x="699" y="184"/>
                    </a:lnTo>
                    <a:lnTo>
                      <a:pt x="705" y="173"/>
                    </a:lnTo>
                    <a:lnTo>
                      <a:pt x="706" y="162"/>
                    </a:lnTo>
                    <a:lnTo>
                      <a:pt x="700" y="153"/>
                    </a:lnTo>
                    <a:lnTo>
                      <a:pt x="691" y="146"/>
                    </a:lnTo>
                    <a:lnTo>
                      <a:pt x="691" y="142"/>
                    </a:lnTo>
                    <a:lnTo>
                      <a:pt x="695" y="142"/>
                    </a:lnTo>
                    <a:lnTo>
                      <a:pt x="695" y="142"/>
                    </a:lnTo>
                    <a:lnTo>
                      <a:pt x="695" y="145"/>
                    </a:lnTo>
                    <a:lnTo>
                      <a:pt x="696" y="146"/>
                    </a:lnTo>
                    <a:lnTo>
                      <a:pt x="704" y="141"/>
                    </a:lnTo>
                    <a:lnTo>
                      <a:pt x="711" y="139"/>
                    </a:lnTo>
                    <a:lnTo>
                      <a:pt x="713" y="135"/>
                    </a:lnTo>
                    <a:lnTo>
                      <a:pt x="707" y="122"/>
                    </a:lnTo>
                    <a:lnTo>
                      <a:pt x="686" y="94"/>
                    </a:lnTo>
                    <a:lnTo>
                      <a:pt x="678" y="90"/>
                    </a:lnTo>
                    <a:lnTo>
                      <a:pt x="678" y="86"/>
                    </a:lnTo>
                    <a:lnTo>
                      <a:pt x="696" y="86"/>
                    </a:lnTo>
                    <a:lnTo>
                      <a:pt x="696" y="81"/>
                    </a:lnTo>
                    <a:lnTo>
                      <a:pt x="685" y="80"/>
                    </a:lnTo>
                    <a:lnTo>
                      <a:pt x="678" y="84"/>
                    </a:lnTo>
                    <a:lnTo>
                      <a:pt x="668" y="94"/>
                    </a:lnTo>
                    <a:lnTo>
                      <a:pt x="661" y="98"/>
                    </a:lnTo>
                    <a:lnTo>
                      <a:pt x="645" y="100"/>
                    </a:lnTo>
                    <a:lnTo>
                      <a:pt x="638" y="105"/>
                    </a:lnTo>
                    <a:lnTo>
                      <a:pt x="629" y="115"/>
                    </a:lnTo>
                    <a:lnTo>
                      <a:pt x="621" y="131"/>
                    </a:lnTo>
                    <a:lnTo>
                      <a:pt x="611" y="141"/>
                    </a:lnTo>
                    <a:lnTo>
                      <a:pt x="594" y="142"/>
                    </a:lnTo>
                    <a:lnTo>
                      <a:pt x="603" y="146"/>
                    </a:lnTo>
                    <a:lnTo>
                      <a:pt x="616" y="148"/>
                    </a:lnTo>
                    <a:lnTo>
                      <a:pt x="630" y="148"/>
                    </a:lnTo>
                    <a:lnTo>
                      <a:pt x="638" y="146"/>
                    </a:lnTo>
                    <a:lnTo>
                      <a:pt x="635" y="143"/>
                    </a:lnTo>
                    <a:lnTo>
                      <a:pt x="635" y="142"/>
                    </a:lnTo>
                    <a:lnTo>
                      <a:pt x="637" y="140"/>
                    </a:lnTo>
                    <a:lnTo>
                      <a:pt x="638" y="138"/>
                    </a:lnTo>
                    <a:lnTo>
                      <a:pt x="650" y="127"/>
                    </a:lnTo>
                    <a:lnTo>
                      <a:pt x="655" y="122"/>
                    </a:lnTo>
                    <a:lnTo>
                      <a:pt x="658" y="122"/>
                    </a:lnTo>
                    <a:lnTo>
                      <a:pt x="656" y="131"/>
                    </a:lnTo>
                    <a:lnTo>
                      <a:pt x="652" y="136"/>
                    </a:lnTo>
                    <a:lnTo>
                      <a:pt x="651" y="142"/>
                    </a:lnTo>
                    <a:lnTo>
                      <a:pt x="655" y="146"/>
                    </a:lnTo>
                    <a:lnTo>
                      <a:pt x="649" y="151"/>
                    </a:lnTo>
                    <a:lnTo>
                      <a:pt x="626" y="156"/>
                    </a:lnTo>
                    <a:lnTo>
                      <a:pt x="626" y="161"/>
                    </a:lnTo>
                    <a:lnTo>
                      <a:pt x="629" y="162"/>
                    </a:lnTo>
                    <a:lnTo>
                      <a:pt x="635" y="166"/>
                    </a:lnTo>
                    <a:lnTo>
                      <a:pt x="635" y="170"/>
                    </a:lnTo>
                    <a:lnTo>
                      <a:pt x="627" y="177"/>
                    </a:lnTo>
                    <a:lnTo>
                      <a:pt x="617" y="177"/>
                    </a:lnTo>
                    <a:lnTo>
                      <a:pt x="597" y="170"/>
                    </a:lnTo>
                    <a:lnTo>
                      <a:pt x="606" y="170"/>
                    </a:lnTo>
                    <a:lnTo>
                      <a:pt x="604" y="168"/>
                    </a:lnTo>
                    <a:lnTo>
                      <a:pt x="603" y="161"/>
                    </a:lnTo>
                    <a:lnTo>
                      <a:pt x="602" y="156"/>
                    </a:lnTo>
                    <a:lnTo>
                      <a:pt x="596" y="148"/>
                    </a:lnTo>
                    <a:lnTo>
                      <a:pt x="587" y="142"/>
                    </a:lnTo>
                    <a:lnTo>
                      <a:pt x="578" y="140"/>
                    </a:lnTo>
                    <a:lnTo>
                      <a:pt x="569" y="142"/>
                    </a:lnTo>
                    <a:lnTo>
                      <a:pt x="569" y="146"/>
                    </a:lnTo>
                    <a:lnTo>
                      <a:pt x="585" y="146"/>
                    </a:lnTo>
                    <a:lnTo>
                      <a:pt x="585" y="152"/>
                    </a:lnTo>
                    <a:lnTo>
                      <a:pt x="572" y="159"/>
                    </a:lnTo>
                    <a:lnTo>
                      <a:pt x="565" y="161"/>
                    </a:lnTo>
                    <a:lnTo>
                      <a:pt x="565" y="156"/>
                    </a:lnTo>
                    <a:lnTo>
                      <a:pt x="569" y="156"/>
                    </a:lnTo>
                    <a:lnTo>
                      <a:pt x="572" y="153"/>
                    </a:lnTo>
                    <a:lnTo>
                      <a:pt x="564" y="151"/>
                    </a:lnTo>
                    <a:lnTo>
                      <a:pt x="561" y="146"/>
                    </a:lnTo>
                    <a:lnTo>
                      <a:pt x="557" y="146"/>
                    </a:lnTo>
                    <a:lnTo>
                      <a:pt x="552" y="152"/>
                    </a:lnTo>
                    <a:lnTo>
                      <a:pt x="521" y="161"/>
                    </a:lnTo>
                    <a:lnTo>
                      <a:pt x="484" y="184"/>
                    </a:lnTo>
                    <a:lnTo>
                      <a:pt x="481" y="184"/>
                    </a:lnTo>
                    <a:lnTo>
                      <a:pt x="478" y="184"/>
                    </a:lnTo>
                    <a:lnTo>
                      <a:pt x="476" y="184"/>
                    </a:lnTo>
                    <a:lnTo>
                      <a:pt x="476" y="180"/>
                    </a:lnTo>
                    <a:lnTo>
                      <a:pt x="472" y="180"/>
                    </a:lnTo>
                    <a:lnTo>
                      <a:pt x="469" y="187"/>
                    </a:lnTo>
                    <a:lnTo>
                      <a:pt x="462" y="189"/>
                    </a:lnTo>
                    <a:lnTo>
                      <a:pt x="443" y="189"/>
                    </a:lnTo>
                    <a:lnTo>
                      <a:pt x="452" y="184"/>
                    </a:lnTo>
                    <a:lnTo>
                      <a:pt x="452" y="180"/>
                    </a:lnTo>
                    <a:lnTo>
                      <a:pt x="423" y="180"/>
                    </a:lnTo>
                    <a:lnTo>
                      <a:pt x="473" y="167"/>
                    </a:lnTo>
                    <a:lnTo>
                      <a:pt x="506" y="152"/>
                    </a:lnTo>
                    <a:lnTo>
                      <a:pt x="526" y="146"/>
                    </a:lnTo>
                    <a:lnTo>
                      <a:pt x="558" y="121"/>
                    </a:lnTo>
                    <a:lnTo>
                      <a:pt x="578" y="114"/>
                    </a:lnTo>
                    <a:lnTo>
                      <a:pt x="578" y="110"/>
                    </a:lnTo>
                    <a:lnTo>
                      <a:pt x="574" y="110"/>
                    </a:lnTo>
                    <a:lnTo>
                      <a:pt x="567" y="114"/>
                    </a:lnTo>
                    <a:lnTo>
                      <a:pt x="542" y="126"/>
                    </a:lnTo>
                    <a:lnTo>
                      <a:pt x="532" y="134"/>
                    </a:lnTo>
                    <a:lnTo>
                      <a:pt x="479" y="160"/>
                    </a:lnTo>
                    <a:lnTo>
                      <a:pt x="436" y="172"/>
                    </a:lnTo>
                    <a:lnTo>
                      <a:pt x="412" y="174"/>
                    </a:lnTo>
                    <a:lnTo>
                      <a:pt x="386" y="174"/>
                    </a:lnTo>
                    <a:lnTo>
                      <a:pt x="385" y="173"/>
                    </a:lnTo>
                    <a:lnTo>
                      <a:pt x="364" y="168"/>
                    </a:lnTo>
                    <a:lnTo>
                      <a:pt x="346" y="156"/>
                    </a:lnTo>
                    <a:lnTo>
                      <a:pt x="331" y="142"/>
                    </a:lnTo>
                    <a:lnTo>
                      <a:pt x="314" y="114"/>
                    </a:lnTo>
                    <a:lnTo>
                      <a:pt x="303" y="105"/>
                    </a:lnTo>
                    <a:lnTo>
                      <a:pt x="278" y="81"/>
                    </a:lnTo>
                    <a:lnTo>
                      <a:pt x="268" y="66"/>
                    </a:lnTo>
                    <a:lnTo>
                      <a:pt x="261" y="59"/>
                    </a:lnTo>
                    <a:lnTo>
                      <a:pt x="242" y="56"/>
                    </a:lnTo>
                    <a:lnTo>
                      <a:pt x="234" y="50"/>
                    </a:lnTo>
                    <a:lnTo>
                      <a:pt x="227" y="41"/>
                    </a:lnTo>
                    <a:lnTo>
                      <a:pt x="226" y="29"/>
                    </a:lnTo>
                    <a:lnTo>
                      <a:pt x="219" y="29"/>
                    </a:lnTo>
                    <a:lnTo>
                      <a:pt x="216" y="29"/>
                    </a:lnTo>
                    <a:lnTo>
                      <a:pt x="208" y="22"/>
                    </a:lnTo>
                    <a:lnTo>
                      <a:pt x="181" y="17"/>
                    </a:lnTo>
                    <a:lnTo>
                      <a:pt x="167" y="14"/>
                    </a:lnTo>
                    <a:lnTo>
                      <a:pt x="160" y="14"/>
                    </a:lnTo>
                    <a:lnTo>
                      <a:pt x="152" y="12"/>
                    </a:lnTo>
                    <a:lnTo>
                      <a:pt x="157" y="24"/>
                    </a:lnTo>
                    <a:lnTo>
                      <a:pt x="164" y="22"/>
                    </a:lnTo>
                    <a:lnTo>
                      <a:pt x="175" y="24"/>
                    </a:lnTo>
                    <a:lnTo>
                      <a:pt x="188" y="29"/>
                    </a:lnTo>
                    <a:lnTo>
                      <a:pt x="196" y="32"/>
                    </a:lnTo>
                    <a:lnTo>
                      <a:pt x="189" y="38"/>
                    </a:lnTo>
                    <a:lnTo>
                      <a:pt x="190" y="44"/>
                    </a:lnTo>
                    <a:lnTo>
                      <a:pt x="201" y="58"/>
                    </a:lnTo>
                    <a:lnTo>
                      <a:pt x="205" y="69"/>
                    </a:lnTo>
                    <a:lnTo>
                      <a:pt x="205" y="7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9" y="99"/>
                    </a:lnTo>
                    <a:lnTo>
                      <a:pt x="186" y="99"/>
                    </a:lnTo>
                    <a:lnTo>
                      <a:pt x="195" y="110"/>
                    </a:lnTo>
                    <a:lnTo>
                      <a:pt x="197" y="121"/>
                    </a:lnTo>
                    <a:lnTo>
                      <a:pt x="190" y="134"/>
                    </a:lnTo>
                    <a:lnTo>
                      <a:pt x="176" y="142"/>
                    </a:lnTo>
                    <a:lnTo>
                      <a:pt x="168" y="143"/>
                    </a:lnTo>
                    <a:lnTo>
                      <a:pt x="159" y="143"/>
                    </a:lnTo>
                    <a:lnTo>
                      <a:pt x="152" y="141"/>
                    </a:lnTo>
                    <a:lnTo>
                      <a:pt x="145" y="129"/>
                    </a:lnTo>
                    <a:lnTo>
                      <a:pt x="138" y="129"/>
                    </a:lnTo>
                    <a:lnTo>
                      <a:pt x="133" y="135"/>
                    </a:lnTo>
                    <a:lnTo>
                      <a:pt x="136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8" y="138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21" y="143"/>
                    </a:lnTo>
                    <a:lnTo>
                      <a:pt x="121" y="145"/>
                    </a:lnTo>
                    <a:lnTo>
                      <a:pt x="121" y="146"/>
                    </a:lnTo>
                    <a:lnTo>
                      <a:pt x="124" y="146"/>
                    </a:lnTo>
                    <a:lnTo>
                      <a:pt x="124" y="152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16" y="161"/>
                    </a:lnTo>
                    <a:lnTo>
                      <a:pt x="114" y="161"/>
                    </a:lnTo>
                    <a:lnTo>
                      <a:pt x="109" y="160"/>
                    </a:lnTo>
                    <a:lnTo>
                      <a:pt x="97" y="154"/>
                    </a:lnTo>
                    <a:lnTo>
                      <a:pt x="88" y="152"/>
                    </a:lnTo>
                    <a:lnTo>
                      <a:pt x="90" y="159"/>
                    </a:lnTo>
                    <a:lnTo>
                      <a:pt x="93" y="166"/>
                    </a:lnTo>
                    <a:lnTo>
                      <a:pt x="99" y="170"/>
                    </a:lnTo>
                    <a:lnTo>
                      <a:pt x="107" y="170"/>
                    </a:lnTo>
                    <a:lnTo>
                      <a:pt x="107" y="174"/>
                    </a:lnTo>
                    <a:lnTo>
                      <a:pt x="102" y="180"/>
                    </a:lnTo>
                    <a:lnTo>
                      <a:pt x="92" y="179"/>
                    </a:lnTo>
                    <a:lnTo>
                      <a:pt x="85" y="175"/>
                    </a:lnTo>
                    <a:lnTo>
                      <a:pt x="79" y="170"/>
                    </a:lnTo>
                    <a:lnTo>
                      <a:pt x="79" y="166"/>
                    </a:lnTo>
                    <a:lnTo>
                      <a:pt x="83" y="166"/>
                    </a:lnTo>
                    <a:lnTo>
                      <a:pt x="83" y="161"/>
                    </a:lnTo>
                    <a:lnTo>
                      <a:pt x="79" y="158"/>
                    </a:lnTo>
                    <a:lnTo>
                      <a:pt x="75" y="156"/>
                    </a:lnTo>
                    <a:lnTo>
                      <a:pt x="70" y="158"/>
                    </a:lnTo>
                    <a:lnTo>
                      <a:pt x="63" y="161"/>
                    </a:lnTo>
                    <a:lnTo>
                      <a:pt x="58" y="158"/>
                    </a:lnTo>
                    <a:lnTo>
                      <a:pt x="56" y="156"/>
                    </a:lnTo>
                    <a:lnTo>
                      <a:pt x="58" y="151"/>
                    </a:lnTo>
                    <a:lnTo>
                      <a:pt x="61" y="146"/>
                    </a:lnTo>
                    <a:lnTo>
                      <a:pt x="65" y="143"/>
                    </a:lnTo>
                    <a:lnTo>
                      <a:pt x="71" y="142"/>
                    </a:lnTo>
                    <a:lnTo>
                      <a:pt x="71" y="138"/>
                    </a:lnTo>
                    <a:lnTo>
                      <a:pt x="65" y="135"/>
                    </a:lnTo>
                    <a:lnTo>
                      <a:pt x="62" y="132"/>
                    </a:lnTo>
                    <a:lnTo>
                      <a:pt x="61" y="127"/>
                    </a:lnTo>
                    <a:lnTo>
                      <a:pt x="61" y="126"/>
                    </a:lnTo>
                    <a:lnTo>
                      <a:pt x="59" y="118"/>
                    </a:lnTo>
                    <a:lnTo>
                      <a:pt x="56" y="118"/>
                    </a:lnTo>
                    <a:lnTo>
                      <a:pt x="54" y="124"/>
                    </a:lnTo>
                    <a:lnTo>
                      <a:pt x="50" y="127"/>
                    </a:lnTo>
                    <a:lnTo>
                      <a:pt x="47" y="128"/>
                    </a:lnTo>
                    <a:lnTo>
                      <a:pt x="40" y="128"/>
                    </a:lnTo>
                    <a:lnTo>
                      <a:pt x="40" y="122"/>
                    </a:lnTo>
                    <a:lnTo>
                      <a:pt x="51" y="113"/>
                    </a:lnTo>
                    <a:lnTo>
                      <a:pt x="51" y="105"/>
                    </a:lnTo>
                    <a:lnTo>
                      <a:pt x="48" y="99"/>
                    </a:lnTo>
                    <a:lnTo>
                      <a:pt x="48" y="94"/>
                    </a:lnTo>
                    <a:lnTo>
                      <a:pt x="51" y="92"/>
                    </a:lnTo>
                    <a:lnTo>
                      <a:pt x="54" y="90"/>
                    </a:lnTo>
                    <a:lnTo>
                      <a:pt x="55" y="86"/>
                    </a:lnTo>
                    <a:lnTo>
                      <a:pt x="56" y="81"/>
                    </a:lnTo>
                    <a:lnTo>
                      <a:pt x="54" y="83"/>
                    </a:lnTo>
                    <a:lnTo>
                      <a:pt x="48" y="86"/>
                    </a:lnTo>
                    <a:lnTo>
                      <a:pt x="49" y="77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1" y="66"/>
                    </a:lnTo>
                    <a:lnTo>
                      <a:pt x="43" y="62"/>
                    </a:lnTo>
                    <a:lnTo>
                      <a:pt x="41" y="65"/>
                    </a:lnTo>
                    <a:lnTo>
                      <a:pt x="37" y="67"/>
                    </a:lnTo>
                    <a:lnTo>
                      <a:pt x="35" y="71"/>
                    </a:lnTo>
                    <a:lnTo>
                      <a:pt x="27" y="66"/>
                    </a:lnTo>
                    <a:lnTo>
                      <a:pt x="27" y="62"/>
                    </a:lnTo>
                    <a:lnTo>
                      <a:pt x="35" y="62"/>
                    </a:lnTo>
                    <a:lnTo>
                      <a:pt x="21" y="58"/>
                    </a:lnTo>
                    <a:lnTo>
                      <a:pt x="10" y="65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1505"/>
                    </a:lnTo>
                    <a:lnTo>
                      <a:pt x="419" y="1505"/>
                    </a:lnTo>
                    <a:lnTo>
                      <a:pt x="417" y="1498"/>
                    </a:lnTo>
                    <a:lnTo>
                      <a:pt x="401" y="1433"/>
                    </a:lnTo>
                    <a:lnTo>
                      <a:pt x="403" y="1420"/>
                    </a:lnTo>
                    <a:lnTo>
                      <a:pt x="403" y="1417"/>
                    </a:lnTo>
                    <a:lnTo>
                      <a:pt x="395" y="1405"/>
                    </a:lnTo>
                    <a:lnTo>
                      <a:pt x="387" y="1383"/>
                    </a:lnTo>
                    <a:lnTo>
                      <a:pt x="382" y="1360"/>
                    </a:lnTo>
                    <a:lnTo>
                      <a:pt x="380" y="1344"/>
                    </a:lnTo>
                    <a:lnTo>
                      <a:pt x="373" y="1331"/>
                    </a:lnTo>
                    <a:lnTo>
                      <a:pt x="359" y="1311"/>
                    </a:lnTo>
                    <a:lnTo>
                      <a:pt x="343" y="1295"/>
                    </a:lnTo>
                    <a:lnTo>
                      <a:pt x="324" y="1283"/>
                    </a:lnTo>
                    <a:lnTo>
                      <a:pt x="297" y="1250"/>
                    </a:lnTo>
                    <a:lnTo>
                      <a:pt x="289" y="1245"/>
                    </a:lnTo>
                    <a:lnTo>
                      <a:pt x="258" y="1225"/>
                    </a:lnTo>
                    <a:lnTo>
                      <a:pt x="252" y="1218"/>
                    </a:lnTo>
                    <a:lnTo>
                      <a:pt x="247" y="1204"/>
                    </a:lnTo>
                    <a:lnTo>
                      <a:pt x="243" y="1194"/>
                    </a:lnTo>
                    <a:lnTo>
                      <a:pt x="236" y="1185"/>
                    </a:lnTo>
                    <a:lnTo>
                      <a:pt x="229" y="1180"/>
                    </a:lnTo>
                    <a:lnTo>
                      <a:pt x="229" y="1174"/>
                    </a:lnTo>
                    <a:lnTo>
                      <a:pt x="237" y="1165"/>
                    </a:lnTo>
                    <a:lnTo>
                      <a:pt x="242" y="1154"/>
                    </a:lnTo>
                    <a:lnTo>
                      <a:pt x="242" y="1126"/>
                    </a:lnTo>
                    <a:lnTo>
                      <a:pt x="245" y="1115"/>
                    </a:lnTo>
                    <a:lnTo>
                      <a:pt x="262" y="1083"/>
                    </a:lnTo>
                    <a:lnTo>
                      <a:pt x="268" y="1076"/>
                    </a:lnTo>
                    <a:lnTo>
                      <a:pt x="271" y="1071"/>
                    </a:lnTo>
                    <a:lnTo>
                      <a:pt x="320" y="1001"/>
                    </a:lnTo>
                    <a:lnTo>
                      <a:pt x="331" y="992"/>
                    </a:lnTo>
                    <a:lnTo>
                      <a:pt x="318" y="989"/>
                    </a:lnTo>
                    <a:lnTo>
                      <a:pt x="309" y="982"/>
                    </a:lnTo>
                    <a:lnTo>
                      <a:pt x="305" y="972"/>
                    </a:lnTo>
                    <a:lnTo>
                      <a:pt x="306" y="960"/>
                    </a:lnTo>
                    <a:lnTo>
                      <a:pt x="311" y="949"/>
                    </a:lnTo>
                    <a:lnTo>
                      <a:pt x="321" y="936"/>
                    </a:lnTo>
                    <a:lnTo>
                      <a:pt x="333" y="929"/>
                    </a:lnTo>
                    <a:lnTo>
                      <a:pt x="343" y="932"/>
                    </a:lnTo>
                    <a:lnTo>
                      <a:pt x="351" y="927"/>
                    </a:lnTo>
                    <a:lnTo>
                      <a:pt x="358" y="929"/>
                    </a:lnTo>
                    <a:lnTo>
                      <a:pt x="361" y="932"/>
                    </a:lnTo>
                    <a:lnTo>
                      <a:pt x="362" y="941"/>
                    </a:lnTo>
                    <a:lnTo>
                      <a:pt x="367" y="941"/>
                    </a:lnTo>
                    <a:lnTo>
                      <a:pt x="367" y="932"/>
                    </a:lnTo>
                    <a:lnTo>
                      <a:pt x="364" y="927"/>
                    </a:lnTo>
                    <a:lnTo>
                      <a:pt x="360" y="924"/>
                    </a:lnTo>
                    <a:lnTo>
                      <a:pt x="359" y="918"/>
                    </a:lnTo>
                    <a:lnTo>
                      <a:pt x="359" y="910"/>
                    </a:lnTo>
                    <a:lnTo>
                      <a:pt x="367" y="895"/>
                    </a:lnTo>
                    <a:lnTo>
                      <a:pt x="371" y="895"/>
                    </a:lnTo>
                    <a:lnTo>
                      <a:pt x="369" y="901"/>
                    </a:lnTo>
                    <a:lnTo>
                      <a:pt x="369" y="904"/>
                    </a:lnTo>
                    <a:lnTo>
                      <a:pt x="371" y="909"/>
                    </a:lnTo>
                    <a:lnTo>
                      <a:pt x="371" y="913"/>
                    </a:lnTo>
                    <a:lnTo>
                      <a:pt x="366" y="913"/>
                    </a:lnTo>
                    <a:lnTo>
                      <a:pt x="364" y="915"/>
                    </a:lnTo>
                    <a:lnTo>
                      <a:pt x="362" y="916"/>
                    </a:lnTo>
                    <a:lnTo>
                      <a:pt x="361" y="918"/>
                    </a:lnTo>
                    <a:lnTo>
                      <a:pt x="362" y="920"/>
                    </a:lnTo>
                    <a:lnTo>
                      <a:pt x="366" y="924"/>
                    </a:lnTo>
                    <a:lnTo>
                      <a:pt x="368" y="929"/>
                    </a:lnTo>
                    <a:lnTo>
                      <a:pt x="371" y="932"/>
                    </a:lnTo>
                    <a:lnTo>
                      <a:pt x="374" y="932"/>
                    </a:lnTo>
                    <a:lnTo>
                      <a:pt x="375" y="934"/>
                    </a:lnTo>
                    <a:lnTo>
                      <a:pt x="374" y="936"/>
                    </a:lnTo>
                    <a:lnTo>
                      <a:pt x="371" y="937"/>
                    </a:lnTo>
                    <a:lnTo>
                      <a:pt x="374" y="940"/>
                    </a:lnTo>
                    <a:lnTo>
                      <a:pt x="375" y="944"/>
                    </a:lnTo>
                    <a:lnTo>
                      <a:pt x="373" y="947"/>
                    </a:lnTo>
                    <a:lnTo>
                      <a:pt x="367" y="951"/>
                    </a:lnTo>
                    <a:lnTo>
                      <a:pt x="392" y="974"/>
                    </a:lnTo>
                    <a:lnTo>
                      <a:pt x="399" y="988"/>
                    </a:lnTo>
                    <a:lnTo>
                      <a:pt x="400" y="1007"/>
                    </a:lnTo>
                    <a:lnTo>
                      <a:pt x="396" y="1009"/>
                    </a:lnTo>
                    <a:lnTo>
                      <a:pt x="389" y="1015"/>
                    </a:lnTo>
                    <a:lnTo>
                      <a:pt x="387" y="1021"/>
                    </a:lnTo>
                    <a:lnTo>
                      <a:pt x="400" y="1028"/>
                    </a:lnTo>
                    <a:lnTo>
                      <a:pt x="414" y="1042"/>
                    </a:lnTo>
                    <a:lnTo>
                      <a:pt x="415" y="1046"/>
                    </a:lnTo>
                    <a:lnTo>
                      <a:pt x="417" y="1054"/>
                    </a:lnTo>
                    <a:lnTo>
                      <a:pt x="433" y="1073"/>
                    </a:lnTo>
                    <a:lnTo>
                      <a:pt x="436" y="1077"/>
                    </a:lnTo>
                    <a:lnTo>
                      <a:pt x="438" y="1083"/>
                    </a:lnTo>
                    <a:lnTo>
                      <a:pt x="440" y="1091"/>
                    </a:lnTo>
                    <a:lnTo>
                      <a:pt x="440" y="1102"/>
                    </a:lnTo>
                    <a:lnTo>
                      <a:pt x="438" y="1109"/>
                    </a:lnTo>
                    <a:lnTo>
                      <a:pt x="434" y="1123"/>
                    </a:lnTo>
                    <a:lnTo>
                      <a:pt x="433" y="1132"/>
                    </a:lnTo>
                    <a:lnTo>
                      <a:pt x="433" y="1143"/>
                    </a:lnTo>
                    <a:lnTo>
                      <a:pt x="435" y="1153"/>
                    </a:lnTo>
                    <a:lnTo>
                      <a:pt x="436" y="1161"/>
                    </a:lnTo>
                    <a:lnTo>
                      <a:pt x="433" y="1170"/>
                    </a:lnTo>
                    <a:lnTo>
                      <a:pt x="433" y="1174"/>
                    </a:lnTo>
                    <a:lnTo>
                      <a:pt x="450" y="1187"/>
                    </a:lnTo>
                    <a:lnTo>
                      <a:pt x="457" y="1215"/>
                    </a:lnTo>
                    <a:lnTo>
                      <a:pt x="457" y="1247"/>
                    </a:lnTo>
                    <a:lnTo>
                      <a:pt x="452" y="1271"/>
                    </a:lnTo>
                    <a:lnTo>
                      <a:pt x="461" y="1271"/>
                    </a:lnTo>
                    <a:lnTo>
                      <a:pt x="457" y="1269"/>
                    </a:lnTo>
                    <a:lnTo>
                      <a:pt x="456" y="1264"/>
                    </a:lnTo>
                    <a:lnTo>
                      <a:pt x="457" y="1260"/>
                    </a:lnTo>
                    <a:lnTo>
                      <a:pt x="461" y="1253"/>
                    </a:lnTo>
                    <a:lnTo>
                      <a:pt x="464" y="1253"/>
                    </a:lnTo>
                    <a:lnTo>
                      <a:pt x="464" y="1257"/>
                    </a:lnTo>
                    <a:lnTo>
                      <a:pt x="463" y="1260"/>
                    </a:lnTo>
                    <a:lnTo>
                      <a:pt x="462" y="1262"/>
                    </a:lnTo>
                    <a:lnTo>
                      <a:pt x="461" y="1263"/>
                    </a:lnTo>
                    <a:lnTo>
                      <a:pt x="464" y="1264"/>
                    </a:lnTo>
                    <a:lnTo>
                      <a:pt x="468" y="1266"/>
                    </a:lnTo>
                    <a:lnTo>
                      <a:pt x="471" y="1268"/>
                    </a:lnTo>
                    <a:lnTo>
                      <a:pt x="472" y="1271"/>
                    </a:lnTo>
                    <a:lnTo>
                      <a:pt x="469" y="1271"/>
                    </a:lnTo>
                    <a:lnTo>
                      <a:pt x="497" y="1294"/>
                    </a:lnTo>
                    <a:lnTo>
                      <a:pt x="512" y="1301"/>
                    </a:lnTo>
                    <a:lnTo>
                      <a:pt x="514" y="1312"/>
                    </a:lnTo>
                    <a:lnTo>
                      <a:pt x="512" y="1337"/>
                    </a:lnTo>
                    <a:lnTo>
                      <a:pt x="513" y="1338"/>
                    </a:lnTo>
                    <a:lnTo>
                      <a:pt x="526" y="1367"/>
                    </a:lnTo>
                    <a:lnTo>
                      <a:pt x="528" y="1372"/>
                    </a:lnTo>
                    <a:lnTo>
                      <a:pt x="534" y="1374"/>
                    </a:lnTo>
                    <a:lnTo>
                      <a:pt x="542" y="1380"/>
                    </a:lnTo>
                    <a:lnTo>
                      <a:pt x="547" y="1392"/>
                    </a:lnTo>
                    <a:lnTo>
                      <a:pt x="550" y="1406"/>
                    </a:lnTo>
                    <a:lnTo>
                      <a:pt x="553" y="1417"/>
                    </a:lnTo>
                    <a:lnTo>
                      <a:pt x="560" y="1425"/>
                    </a:lnTo>
                    <a:lnTo>
                      <a:pt x="573" y="1434"/>
                    </a:lnTo>
                    <a:lnTo>
                      <a:pt x="586" y="1441"/>
                    </a:lnTo>
                    <a:lnTo>
                      <a:pt x="595" y="1443"/>
                    </a:lnTo>
                    <a:lnTo>
                      <a:pt x="622" y="1472"/>
                    </a:lnTo>
                    <a:lnTo>
                      <a:pt x="623" y="1474"/>
                    </a:lnTo>
                    <a:lnTo>
                      <a:pt x="624" y="1480"/>
                    </a:lnTo>
                    <a:lnTo>
                      <a:pt x="626" y="1481"/>
                    </a:lnTo>
                    <a:lnTo>
                      <a:pt x="628" y="1482"/>
                    </a:lnTo>
                    <a:lnTo>
                      <a:pt x="633" y="1484"/>
                    </a:lnTo>
                    <a:lnTo>
                      <a:pt x="635" y="1486"/>
                    </a:lnTo>
                    <a:lnTo>
                      <a:pt x="644" y="1501"/>
                    </a:lnTo>
                    <a:lnTo>
                      <a:pt x="645" y="1502"/>
                    </a:lnTo>
                    <a:lnTo>
                      <a:pt x="648" y="1505"/>
                    </a:lnTo>
                    <a:lnTo>
                      <a:pt x="1611" y="1505"/>
                    </a:lnTo>
                    <a:lnTo>
                      <a:pt x="1615" y="1500"/>
                    </a:lnTo>
                    <a:lnTo>
                      <a:pt x="1620" y="1490"/>
                    </a:lnTo>
                    <a:lnTo>
                      <a:pt x="1622" y="1479"/>
                    </a:lnTo>
                    <a:lnTo>
                      <a:pt x="1622" y="1469"/>
                    </a:lnTo>
                    <a:lnTo>
                      <a:pt x="1624" y="1466"/>
                    </a:lnTo>
                    <a:lnTo>
                      <a:pt x="1631" y="1461"/>
                    </a:lnTo>
                    <a:lnTo>
                      <a:pt x="1638" y="1455"/>
                    </a:lnTo>
                    <a:lnTo>
                      <a:pt x="1642" y="1446"/>
                    </a:lnTo>
                    <a:lnTo>
                      <a:pt x="1642" y="1411"/>
                    </a:lnTo>
                    <a:lnTo>
                      <a:pt x="1645" y="1404"/>
                    </a:lnTo>
                    <a:lnTo>
                      <a:pt x="1650" y="1393"/>
                    </a:lnTo>
                    <a:lnTo>
                      <a:pt x="1651" y="1384"/>
                    </a:lnTo>
                    <a:lnTo>
                      <a:pt x="1646" y="1374"/>
                    </a:lnTo>
                    <a:lnTo>
                      <a:pt x="1646" y="1371"/>
                    </a:lnTo>
                    <a:lnTo>
                      <a:pt x="1650" y="1367"/>
                    </a:lnTo>
                    <a:lnTo>
                      <a:pt x="1653" y="1364"/>
                    </a:lnTo>
                    <a:lnTo>
                      <a:pt x="1656" y="1359"/>
                    </a:lnTo>
                    <a:lnTo>
                      <a:pt x="1658" y="1355"/>
                    </a:lnTo>
                    <a:lnTo>
                      <a:pt x="1660" y="1353"/>
                    </a:lnTo>
                    <a:lnTo>
                      <a:pt x="1668" y="1350"/>
                    </a:lnTo>
                    <a:lnTo>
                      <a:pt x="1671" y="1348"/>
                    </a:lnTo>
                    <a:lnTo>
                      <a:pt x="1684" y="1325"/>
                    </a:lnTo>
                    <a:lnTo>
                      <a:pt x="1691" y="1318"/>
                    </a:lnTo>
                    <a:lnTo>
                      <a:pt x="1686" y="1315"/>
                    </a:lnTo>
                    <a:lnTo>
                      <a:pt x="1686" y="1312"/>
                    </a:lnTo>
                    <a:lnTo>
                      <a:pt x="1689" y="1311"/>
                    </a:lnTo>
                    <a:lnTo>
                      <a:pt x="1694" y="1310"/>
                    </a:lnTo>
                    <a:lnTo>
                      <a:pt x="1692" y="1305"/>
                    </a:lnTo>
                    <a:lnTo>
                      <a:pt x="1694" y="1302"/>
                    </a:lnTo>
                    <a:lnTo>
                      <a:pt x="1698" y="1298"/>
                    </a:lnTo>
                    <a:lnTo>
                      <a:pt x="1704" y="1296"/>
                    </a:lnTo>
                    <a:lnTo>
                      <a:pt x="1704" y="1293"/>
                    </a:lnTo>
                    <a:lnTo>
                      <a:pt x="1703" y="1291"/>
                    </a:lnTo>
                    <a:lnTo>
                      <a:pt x="1701" y="1291"/>
                    </a:lnTo>
                    <a:lnTo>
                      <a:pt x="1699" y="1291"/>
                    </a:lnTo>
                    <a:lnTo>
                      <a:pt x="1706" y="1288"/>
                    </a:lnTo>
                    <a:lnTo>
                      <a:pt x="1708" y="1282"/>
                    </a:lnTo>
                    <a:lnTo>
                      <a:pt x="1711" y="1275"/>
                    </a:lnTo>
                    <a:lnTo>
                      <a:pt x="1714" y="1268"/>
                    </a:lnTo>
                    <a:lnTo>
                      <a:pt x="1719" y="1261"/>
                    </a:lnTo>
                    <a:lnTo>
                      <a:pt x="1724" y="1256"/>
                    </a:lnTo>
                    <a:lnTo>
                      <a:pt x="1728" y="1253"/>
                    </a:lnTo>
                    <a:lnTo>
                      <a:pt x="1734" y="1249"/>
                    </a:lnTo>
                    <a:lnTo>
                      <a:pt x="1729" y="1240"/>
                    </a:lnTo>
                    <a:lnTo>
                      <a:pt x="1715" y="12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B472A5C-5433-827A-72D9-5E369439F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058" y="2860863"/>
                <a:ext cx="248494" cy="306753"/>
              </a:xfrm>
              <a:custGeom>
                <a:avLst/>
                <a:gdLst>
                  <a:gd name="T0" fmla="*/ 17 w 209"/>
                  <a:gd name="T1" fmla="*/ 225 h 258"/>
                  <a:gd name="T2" fmla="*/ 28 w 209"/>
                  <a:gd name="T3" fmla="*/ 258 h 258"/>
                  <a:gd name="T4" fmla="*/ 38 w 209"/>
                  <a:gd name="T5" fmla="*/ 248 h 258"/>
                  <a:gd name="T6" fmla="*/ 67 w 209"/>
                  <a:gd name="T7" fmla="*/ 226 h 258"/>
                  <a:gd name="T8" fmla="*/ 88 w 209"/>
                  <a:gd name="T9" fmla="*/ 204 h 258"/>
                  <a:gd name="T10" fmla="*/ 91 w 209"/>
                  <a:gd name="T11" fmla="*/ 192 h 258"/>
                  <a:gd name="T12" fmla="*/ 85 w 209"/>
                  <a:gd name="T13" fmla="*/ 169 h 258"/>
                  <a:gd name="T14" fmla="*/ 85 w 209"/>
                  <a:gd name="T15" fmla="*/ 157 h 258"/>
                  <a:gd name="T16" fmla="*/ 98 w 209"/>
                  <a:gd name="T17" fmla="*/ 134 h 258"/>
                  <a:gd name="T18" fmla="*/ 164 w 209"/>
                  <a:gd name="T19" fmla="*/ 68 h 258"/>
                  <a:gd name="T20" fmla="*/ 174 w 209"/>
                  <a:gd name="T21" fmla="*/ 62 h 258"/>
                  <a:gd name="T22" fmla="*/ 192 w 209"/>
                  <a:gd name="T23" fmla="*/ 45 h 258"/>
                  <a:gd name="T24" fmla="*/ 209 w 209"/>
                  <a:gd name="T25" fmla="*/ 31 h 258"/>
                  <a:gd name="T26" fmla="*/ 188 w 209"/>
                  <a:gd name="T27" fmla="*/ 19 h 258"/>
                  <a:gd name="T28" fmla="*/ 166 w 209"/>
                  <a:gd name="T29" fmla="*/ 0 h 258"/>
                  <a:gd name="T30" fmla="*/ 163 w 209"/>
                  <a:gd name="T31" fmla="*/ 4 h 258"/>
                  <a:gd name="T32" fmla="*/ 143 w 209"/>
                  <a:gd name="T33" fmla="*/ 34 h 258"/>
                  <a:gd name="T34" fmla="*/ 98 w 209"/>
                  <a:gd name="T35" fmla="*/ 80 h 258"/>
                  <a:gd name="T36" fmla="*/ 87 w 209"/>
                  <a:gd name="T37" fmla="*/ 102 h 258"/>
                  <a:gd name="T38" fmla="*/ 59 w 209"/>
                  <a:gd name="T39" fmla="*/ 122 h 258"/>
                  <a:gd name="T40" fmla="*/ 47 w 209"/>
                  <a:gd name="T41" fmla="*/ 144 h 258"/>
                  <a:gd name="T42" fmla="*/ 21 w 209"/>
                  <a:gd name="T43" fmla="*/ 168 h 258"/>
                  <a:gd name="T44" fmla="*/ 12 w 209"/>
                  <a:gd name="T45" fmla="*/ 178 h 258"/>
                  <a:gd name="T46" fmla="*/ 0 w 209"/>
                  <a:gd name="T47" fmla="*/ 188 h 258"/>
                  <a:gd name="T48" fmla="*/ 14 w 209"/>
                  <a:gd name="T49" fmla="*/ 214 h 258"/>
                  <a:gd name="T50" fmla="*/ 17 w 209"/>
                  <a:gd name="T51" fmla="*/ 22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9" h="258">
                    <a:moveTo>
                      <a:pt x="17" y="225"/>
                    </a:moveTo>
                    <a:lnTo>
                      <a:pt x="28" y="258"/>
                    </a:lnTo>
                    <a:lnTo>
                      <a:pt x="38" y="248"/>
                    </a:lnTo>
                    <a:lnTo>
                      <a:pt x="67" y="226"/>
                    </a:lnTo>
                    <a:lnTo>
                      <a:pt x="88" y="204"/>
                    </a:lnTo>
                    <a:lnTo>
                      <a:pt x="91" y="192"/>
                    </a:lnTo>
                    <a:lnTo>
                      <a:pt x="85" y="169"/>
                    </a:lnTo>
                    <a:lnTo>
                      <a:pt x="85" y="157"/>
                    </a:lnTo>
                    <a:lnTo>
                      <a:pt x="98" y="134"/>
                    </a:lnTo>
                    <a:lnTo>
                      <a:pt x="164" y="68"/>
                    </a:lnTo>
                    <a:lnTo>
                      <a:pt x="174" y="62"/>
                    </a:lnTo>
                    <a:lnTo>
                      <a:pt x="192" y="45"/>
                    </a:lnTo>
                    <a:lnTo>
                      <a:pt x="209" y="31"/>
                    </a:lnTo>
                    <a:lnTo>
                      <a:pt x="188" y="19"/>
                    </a:lnTo>
                    <a:lnTo>
                      <a:pt x="166" y="0"/>
                    </a:lnTo>
                    <a:lnTo>
                      <a:pt x="163" y="4"/>
                    </a:lnTo>
                    <a:lnTo>
                      <a:pt x="143" y="34"/>
                    </a:lnTo>
                    <a:lnTo>
                      <a:pt x="98" y="80"/>
                    </a:lnTo>
                    <a:lnTo>
                      <a:pt x="87" y="102"/>
                    </a:lnTo>
                    <a:lnTo>
                      <a:pt x="59" y="122"/>
                    </a:lnTo>
                    <a:lnTo>
                      <a:pt x="47" y="144"/>
                    </a:lnTo>
                    <a:lnTo>
                      <a:pt x="21" y="168"/>
                    </a:lnTo>
                    <a:lnTo>
                      <a:pt x="12" y="178"/>
                    </a:lnTo>
                    <a:lnTo>
                      <a:pt x="0" y="188"/>
                    </a:lnTo>
                    <a:lnTo>
                      <a:pt x="14" y="214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C7D6BBE-239A-993E-9B86-C8C39715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510" y="2066635"/>
                <a:ext cx="494609" cy="990407"/>
              </a:xfrm>
              <a:custGeom>
                <a:avLst/>
                <a:gdLst>
                  <a:gd name="T0" fmla="*/ 315 w 416"/>
                  <a:gd name="T1" fmla="*/ 72 h 833"/>
                  <a:gd name="T2" fmla="*/ 274 w 416"/>
                  <a:gd name="T3" fmla="*/ 20 h 833"/>
                  <a:gd name="T4" fmla="*/ 202 w 416"/>
                  <a:gd name="T5" fmla="*/ 0 h 833"/>
                  <a:gd name="T6" fmla="*/ 167 w 416"/>
                  <a:gd name="T7" fmla="*/ 24 h 833"/>
                  <a:gd name="T8" fmla="*/ 104 w 416"/>
                  <a:gd name="T9" fmla="*/ 75 h 833"/>
                  <a:gd name="T10" fmla="*/ 89 w 416"/>
                  <a:gd name="T11" fmla="*/ 141 h 833"/>
                  <a:gd name="T12" fmla="*/ 73 w 416"/>
                  <a:gd name="T13" fmla="*/ 176 h 833"/>
                  <a:gd name="T14" fmla="*/ 84 w 416"/>
                  <a:gd name="T15" fmla="*/ 200 h 833"/>
                  <a:gd name="T16" fmla="*/ 53 w 416"/>
                  <a:gd name="T17" fmla="*/ 248 h 833"/>
                  <a:gd name="T18" fmla="*/ 67 w 416"/>
                  <a:gd name="T19" fmla="*/ 317 h 833"/>
                  <a:gd name="T20" fmla="*/ 76 w 416"/>
                  <a:gd name="T21" fmla="*/ 393 h 833"/>
                  <a:gd name="T22" fmla="*/ 80 w 416"/>
                  <a:gd name="T23" fmla="*/ 421 h 833"/>
                  <a:gd name="T24" fmla="*/ 100 w 416"/>
                  <a:gd name="T25" fmla="*/ 443 h 833"/>
                  <a:gd name="T26" fmla="*/ 77 w 416"/>
                  <a:gd name="T27" fmla="*/ 481 h 833"/>
                  <a:gd name="T28" fmla="*/ 66 w 416"/>
                  <a:gd name="T29" fmla="*/ 496 h 833"/>
                  <a:gd name="T30" fmla="*/ 105 w 416"/>
                  <a:gd name="T31" fmla="*/ 485 h 833"/>
                  <a:gd name="T32" fmla="*/ 129 w 416"/>
                  <a:gd name="T33" fmla="*/ 485 h 833"/>
                  <a:gd name="T34" fmla="*/ 159 w 416"/>
                  <a:gd name="T35" fmla="*/ 508 h 833"/>
                  <a:gd name="T36" fmla="*/ 184 w 416"/>
                  <a:gd name="T37" fmla="*/ 505 h 833"/>
                  <a:gd name="T38" fmla="*/ 204 w 416"/>
                  <a:gd name="T39" fmla="*/ 506 h 833"/>
                  <a:gd name="T40" fmla="*/ 204 w 416"/>
                  <a:gd name="T41" fmla="*/ 481 h 833"/>
                  <a:gd name="T42" fmla="*/ 203 w 416"/>
                  <a:gd name="T43" fmla="*/ 462 h 833"/>
                  <a:gd name="T44" fmla="*/ 211 w 416"/>
                  <a:gd name="T45" fmla="*/ 483 h 833"/>
                  <a:gd name="T46" fmla="*/ 228 w 416"/>
                  <a:gd name="T47" fmla="*/ 489 h 833"/>
                  <a:gd name="T48" fmla="*/ 231 w 416"/>
                  <a:gd name="T49" fmla="*/ 498 h 833"/>
                  <a:gd name="T50" fmla="*/ 231 w 416"/>
                  <a:gd name="T51" fmla="*/ 519 h 833"/>
                  <a:gd name="T52" fmla="*/ 227 w 416"/>
                  <a:gd name="T53" fmla="*/ 540 h 833"/>
                  <a:gd name="T54" fmla="*/ 230 w 416"/>
                  <a:gd name="T55" fmla="*/ 558 h 833"/>
                  <a:gd name="T56" fmla="*/ 221 w 416"/>
                  <a:gd name="T57" fmla="*/ 579 h 833"/>
                  <a:gd name="T58" fmla="*/ 209 w 416"/>
                  <a:gd name="T59" fmla="*/ 575 h 833"/>
                  <a:gd name="T60" fmla="*/ 176 w 416"/>
                  <a:gd name="T61" fmla="*/ 565 h 833"/>
                  <a:gd name="T62" fmla="*/ 146 w 416"/>
                  <a:gd name="T63" fmla="*/ 576 h 833"/>
                  <a:gd name="T64" fmla="*/ 51 w 416"/>
                  <a:gd name="T65" fmla="*/ 648 h 833"/>
                  <a:gd name="T66" fmla="*/ 38 w 416"/>
                  <a:gd name="T67" fmla="*/ 708 h 833"/>
                  <a:gd name="T68" fmla="*/ 7 w 416"/>
                  <a:gd name="T69" fmla="*/ 822 h 833"/>
                  <a:gd name="T70" fmla="*/ 66 w 416"/>
                  <a:gd name="T71" fmla="*/ 826 h 833"/>
                  <a:gd name="T72" fmla="*/ 273 w 416"/>
                  <a:gd name="T73" fmla="*/ 755 h 833"/>
                  <a:gd name="T74" fmla="*/ 352 w 416"/>
                  <a:gd name="T75" fmla="*/ 679 h 833"/>
                  <a:gd name="T76" fmla="*/ 408 w 416"/>
                  <a:gd name="T77" fmla="*/ 543 h 833"/>
                  <a:gd name="T78" fmla="*/ 388 w 416"/>
                  <a:gd name="T79" fmla="*/ 436 h 833"/>
                  <a:gd name="T80" fmla="*/ 400 w 416"/>
                  <a:gd name="T81" fmla="*/ 424 h 833"/>
                  <a:gd name="T82" fmla="*/ 395 w 416"/>
                  <a:gd name="T83" fmla="*/ 395 h 833"/>
                  <a:gd name="T84" fmla="*/ 389 w 416"/>
                  <a:gd name="T85" fmla="*/ 327 h 833"/>
                  <a:gd name="T86" fmla="*/ 404 w 416"/>
                  <a:gd name="T87" fmla="*/ 285 h 833"/>
                  <a:gd name="T88" fmla="*/ 408 w 416"/>
                  <a:gd name="T89" fmla="*/ 271 h 833"/>
                  <a:gd name="T90" fmla="*/ 416 w 416"/>
                  <a:gd name="T91" fmla="*/ 213 h 833"/>
                  <a:gd name="T92" fmla="*/ 412 w 416"/>
                  <a:gd name="T93" fmla="*/ 205 h 833"/>
                  <a:gd name="T94" fmla="*/ 409 w 416"/>
                  <a:gd name="T95" fmla="*/ 169 h 833"/>
                  <a:gd name="T96" fmla="*/ 404 w 416"/>
                  <a:gd name="T97" fmla="*/ 123 h 833"/>
                  <a:gd name="T98" fmla="*/ 411 w 416"/>
                  <a:gd name="T99" fmla="*/ 123 h 833"/>
                  <a:gd name="T100" fmla="*/ 348 w 416"/>
                  <a:gd name="T101" fmla="*/ 95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6" h="833">
                    <a:moveTo>
                      <a:pt x="348" y="95"/>
                    </a:moveTo>
                    <a:lnTo>
                      <a:pt x="333" y="94"/>
                    </a:lnTo>
                    <a:lnTo>
                      <a:pt x="319" y="89"/>
                    </a:lnTo>
                    <a:lnTo>
                      <a:pt x="315" y="72"/>
                    </a:lnTo>
                    <a:lnTo>
                      <a:pt x="315" y="49"/>
                    </a:lnTo>
                    <a:lnTo>
                      <a:pt x="310" y="34"/>
                    </a:lnTo>
                    <a:lnTo>
                      <a:pt x="292" y="22"/>
                    </a:lnTo>
                    <a:lnTo>
                      <a:pt x="274" y="20"/>
                    </a:lnTo>
                    <a:lnTo>
                      <a:pt x="237" y="22"/>
                    </a:lnTo>
                    <a:lnTo>
                      <a:pt x="227" y="18"/>
                    </a:lnTo>
                    <a:lnTo>
                      <a:pt x="209" y="5"/>
                    </a:lnTo>
                    <a:lnTo>
                      <a:pt x="202" y="0"/>
                    </a:lnTo>
                    <a:lnTo>
                      <a:pt x="201" y="0"/>
                    </a:lnTo>
                    <a:lnTo>
                      <a:pt x="190" y="0"/>
                    </a:lnTo>
                    <a:lnTo>
                      <a:pt x="182" y="7"/>
                    </a:lnTo>
                    <a:lnTo>
                      <a:pt x="167" y="24"/>
                    </a:lnTo>
                    <a:lnTo>
                      <a:pt x="149" y="37"/>
                    </a:lnTo>
                    <a:lnTo>
                      <a:pt x="131" y="44"/>
                    </a:lnTo>
                    <a:lnTo>
                      <a:pt x="115" y="55"/>
                    </a:lnTo>
                    <a:lnTo>
                      <a:pt x="104" y="75"/>
                    </a:lnTo>
                    <a:lnTo>
                      <a:pt x="97" y="113"/>
                    </a:lnTo>
                    <a:lnTo>
                      <a:pt x="94" y="124"/>
                    </a:lnTo>
                    <a:lnTo>
                      <a:pt x="91" y="138"/>
                    </a:lnTo>
                    <a:lnTo>
                      <a:pt x="89" y="141"/>
                    </a:lnTo>
                    <a:lnTo>
                      <a:pt x="80" y="143"/>
                    </a:lnTo>
                    <a:lnTo>
                      <a:pt x="78" y="145"/>
                    </a:lnTo>
                    <a:lnTo>
                      <a:pt x="76" y="154"/>
                    </a:lnTo>
                    <a:lnTo>
                      <a:pt x="73" y="176"/>
                    </a:lnTo>
                    <a:lnTo>
                      <a:pt x="71" y="184"/>
                    </a:lnTo>
                    <a:lnTo>
                      <a:pt x="79" y="186"/>
                    </a:lnTo>
                    <a:lnTo>
                      <a:pt x="83" y="192"/>
                    </a:lnTo>
                    <a:lnTo>
                      <a:pt x="84" y="200"/>
                    </a:lnTo>
                    <a:lnTo>
                      <a:pt x="83" y="209"/>
                    </a:lnTo>
                    <a:lnTo>
                      <a:pt x="78" y="217"/>
                    </a:lnTo>
                    <a:lnTo>
                      <a:pt x="55" y="238"/>
                    </a:lnTo>
                    <a:lnTo>
                      <a:pt x="53" y="248"/>
                    </a:lnTo>
                    <a:lnTo>
                      <a:pt x="56" y="259"/>
                    </a:lnTo>
                    <a:lnTo>
                      <a:pt x="64" y="274"/>
                    </a:lnTo>
                    <a:lnTo>
                      <a:pt x="70" y="293"/>
                    </a:lnTo>
                    <a:lnTo>
                      <a:pt x="67" y="317"/>
                    </a:lnTo>
                    <a:lnTo>
                      <a:pt x="82" y="364"/>
                    </a:lnTo>
                    <a:lnTo>
                      <a:pt x="76" y="371"/>
                    </a:lnTo>
                    <a:lnTo>
                      <a:pt x="77" y="383"/>
                    </a:lnTo>
                    <a:lnTo>
                      <a:pt x="76" y="393"/>
                    </a:lnTo>
                    <a:lnTo>
                      <a:pt x="70" y="403"/>
                    </a:lnTo>
                    <a:lnTo>
                      <a:pt x="78" y="413"/>
                    </a:lnTo>
                    <a:lnTo>
                      <a:pt x="83" y="417"/>
                    </a:lnTo>
                    <a:lnTo>
                      <a:pt x="80" y="421"/>
                    </a:lnTo>
                    <a:lnTo>
                      <a:pt x="80" y="425"/>
                    </a:lnTo>
                    <a:lnTo>
                      <a:pt x="87" y="431"/>
                    </a:lnTo>
                    <a:lnTo>
                      <a:pt x="94" y="432"/>
                    </a:lnTo>
                    <a:lnTo>
                      <a:pt x="100" y="443"/>
                    </a:lnTo>
                    <a:lnTo>
                      <a:pt x="98" y="475"/>
                    </a:lnTo>
                    <a:lnTo>
                      <a:pt x="94" y="479"/>
                    </a:lnTo>
                    <a:lnTo>
                      <a:pt x="82" y="479"/>
                    </a:lnTo>
                    <a:lnTo>
                      <a:pt x="77" y="481"/>
                    </a:lnTo>
                    <a:lnTo>
                      <a:pt x="71" y="487"/>
                    </a:lnTo>
                    <a:lnTo>
                      <a:pt x="65" y="492"/>
                    </a:lnTo>
                    <a:lnTo>
                      <a:pt x="65" y="494"/>
                    </a:lnTo>
                    <a:lnTo>
                      <a:pt x="66" y="496"/>
                    </a:lnTo>
                    <a:lnTo>
                      <a:pt x="78" y="499"/>
                    </a:lnTo>
                    <a:lnTo>
                      <a:pt x="85" y="498"/>
                    </a:lnTo>
                    <a:lnTo>
                      <a:pt x="94" y="495"/>
                    </a:lnTo>
                    <a:lnTo>
                      <a:pt x="105" y="485"/>
                    </a:lnTo>
                    <a:lnTo>
                      <a:pt x="111" y="481"/>
                    </a:lnTo>
                    <a:lnTo>
                      <a:pt x="115" y="480"/>
                    </a:lnTo>
                    <a:lnTo>
                      <a:pt x="122" y="481"/>
                    </a:lnTo>
                    <a:lnTo>
                      <a:pt x="129" y="485"/>
                    </a:lnTo>
                    <a:lnTo>
                      <a:pt x="135" y="496"/>
                    </a:lnTo>
                    <a:lnTo>
                      <a:pt x="145" y="501"/>
                    </a:lnTo>
                    <a:lnTo>
                      <a:pt x="149" y="501"/>
                    </a:lnTo>
                    <a:lnTo>
                      <a:pt x="159" y="508"/>
                    </a:lnTo>
                    <a:lnTo>
                      <a:pt x="180" y="513"/>
                    </a:lnTo>
                    <a:lnTo>
                      <a:pt x="187" y="513"/>
                    </a:lnTo>
                    <a:lnTo>
                      <a:pt x="187" y="508"/>
                    </a:lnTo>
                    <a:lnTo>
                      <a:pt x="184" y="505"/>
                    </a:lnTo>
                    <a:lnTo>
                      <a:pt x="186" y="501"/>
                    </a:lnTo>
                    <a:lnTo>
                      <a:pt x="189" y="500"/>
                    </a:lnTo>
                    <a:lnTo>
                      <a:pt x="194" y="500"/>
                    </a:lnTo>
                    <a:lnTo>
                      <a:pt x="204" y="506"/>
                    </a:lnTo>
                    <a:lnTo>
                      <a:pt x="205" y="505"/>
                    </a:lnTo>
                    <a:lnTo>
                      <a:pt x="205" y="501"/>
                    </a:lnTo>
                    <a:lnTo>
                      <a:pt x="205" y="492"/>
                    </a:lnTo>
                    <a:lnTo>
                      <a:pt x="204" y="481"/>
                    </a:lnTo>
                    <a:lnTo>
                      <a:pt x="202" y="474"/>
                    </a:lnTo>
                    <a:lnTo>
                      <a:pt x="198" y="468"/>
                    </a:lnTo>
                    <a:lnTo>
                      <a:pt x="200" y="464"/>
                    </a:lnTo>
                    <a:lnTo>
                      <a:pt x="203" y="462"/>
                    </a:lnTo>
                    <a:lnTo>
                      <a:pt x="208" y="464"/>
                    </a:lnTo>
                    <a:lnTo>
                      <a:pt x="211" y="472"/>
                    </a:lnTo>
                    <a:lnTo>
                      <a:pt x="210" y="479"/>
                    </a:lnTo>
                    <a:lnTo>
                      <a:pt x="211" y="483"/>
                    </a:lnTo>
                    <a:lnTo>
                      <a:pt x="215" y="489"/>
                    </a:lnTo>
                    <a:lnTo>
                      <a:pt x="222" y="487"/>
                    </a:lnTo>
                    <a:lnTo>
                      <a:pt x="225" y="488"/>
                    </a:lnTo>
                    <a:lnTo>
                      <a:pt x="228" y="489"/>
                    </a:lnTo>
                    <a:lnTo>
                      <a:pt x="230" y="492"/>
                    </a:lnTo>
                    <a:lnTo>
                      <a:pt x="227" y="496"/>
                    </a:lnTo>
                    <a:lnTo>
                      <a:pt x="228" y="498"/>
                    </a:lnTo>
                    <a:lnTo>
                      <a:pt x="231" y="498"/>
                    </a:lnTo>
                    <a:lnTo>
                      <a:pt x="235" y="500"/>
                    </a:lnTo>
                    <a:lnTo>
                      <a:pt x="232" y="506"/>
                    </a:lnTo>
                    <a:lnTo>
                      <a:pt x="229" y="510"/>
                    </a:lnTo>
                    <a:lnTo>
                      <a:pt x="231" y="519"/>
                    </a:lnTo>
                    <a:lnTo>
                      <a:pt x="231" y="523"/>
                    </a:lnTo>
                    <a:lnTo>
                      <a:pt x="234" y="526"/>
                    </a:lnTo>
                    <a:lnTo>
                      <a:pt x="230" y="529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31" y="548"/>
                    </a:lnTo>
                    <a:lnTo>
                      <a:pt x="234" y="554"/>
                    </a:lnTo>
                    <a:lnTo>
                      <a:pt x="230" y="558"/>
                    </a:lnTo>
                    <a:lnTo>
                      <a:pt x="227" y="561"/>
                    </a:lnTo>
                    <a:lnTo>
                      <a:pt x="225" y="571"/>
                    </a:lnTo>
                    <a:lnTo>
                      <a:pt x="222" y="575"/>
                    </a:lnTo>
                    <a:lnTo>
                      <a:pt x="221" y="579"/>
                    </a:lnTo>
                    <a:lnTo>
                      <a:pt x="218" y="581"/>
                    </a:lnTo>
                    <a:lnTo>
                      <a:pt x="214" y="578"/>
                    </a:lnTo>
                    <a:lnTo>
                      <a:pt x="211" y="576"/>
                    </a:lnTo>
                    <a:lnTo>
                      <a:pt x="209" y="575"/>
                    </a:lnTo>
                    <a:lnTo>
                      <a:pt x="208" y="577"/>
                    </a:lnTo>
                    <a:lnTo>
                      <a:pt x="200" y="572"/>
                    </a:lnTo>
                    <a:lnTo>
                      <a:pt x="183" y="575"/>
                    </a:lnTo>
                    <a:lnTo>
                      <a:pt x="176" y="565"/>
                    </a:lnTo>
                    <a:lnTo>
                      <a:pt x="169" y="564"/>
                    </a:lnTo>
                    <a:lnTo>
                      <a:pt x="166" y="562"/>
                    </a:lnTo>
                    <a:lnTo>
                      <a:pt x="152" y="565"/>
                    </a:lnTo>
                    <a:lnTo>
                      <a:pt x="146" y="576"/>
                    </a:lnTo>
                    <a:lnTo>
                      <a:pt x="133" y="586"/>
                    </a:lnTo>
                    <a:lnTo>
                      <a:pt x="113" y="604"/>
                    </a:lnTo>
                    <a:lnTo>
                      <a:pt x="63" y="636"/>
                    </a:lnTo>
                    <a:lnTo>
                      <a:pt x="51" y="648"/>
                    </a:lnTo>
                    <a:lnTo>
                      <a:pt x="50" y="652"/>
                    </a:lnTo>
                    <a:lnTo>
                      <a:pt x="41" y="670"/>
                    </a:lnTo>
                    <a:lnTo>
                      <a:pt x="38" y="688"/>
                    </a:lnTo>
                    <a:lnTo>
                      <a:pt x="38" y="708"/>
                    </a:lnTo>
                    <a:lnTo>
                      <a:pt x="35" y="730"/>
                    </a:lnTo>
                    <a:lnTo>
                      <a:pt x="8" y="775"/>
                    </a:lnTo>
                    <a:lnTo>
                      <a:pt x="0" y="798"/>
                    </a:lnTo>
                    <a:lnTo>
                      <a:pt x="7" y="822"/>
                    </a:lnTo>
                    <a:lnTo>
                      <a:pt x="18" y="831"/>
                    </a:lnTo>
                    <a:lnTo>
                      <a:pt x="35" y="833"/>
                    </a:lnTo>
                    <a:lnTo>
                      <a:pt x="51" y="831"/>
                    </a:lnTo>
                    <a:lnTo>
                      <a:pt x="66" y="826"/>
                    </a:lnTo>
                    <a:lnTo>
                      <a:pt x="101" y="822"/>
                    </a:lnTo>
                    <a:lnTo>
                      <a:pt x="175" y="822"/>
                    </a:lnTo>
                    <a:lnTo>
                      <a:pt x="209" y="809"/>
                    </a:lnTo>
                    <a:lnTo>
                      <a:pt x="273" y="755"/>
                    </a:lnTo>
                    <a:lnTo>
                      <a:pt x="308" y="735"/>
                    </a:lnTo>
                    <a:lnTo>
                      <a:pt x="348" y="732"/>
                    </a:lnTo>
                    <a:lnTo>
                      <a:pt x="348" y="730"/>
                    </a:lnTo>
                    <a:lnTo>
                      <a:pt x="352" y="679"/>
                    </a:lnTo>
                    <a:lnTo>
                      <a:pt x="361" y="629"/>
                    </a:lnTo>
                    <a:lnTo>
                      <a:pt x="375" y="598"/>
                    </a:lnTo>
                    <a:lnTo>
                      <a:pt x="389" y="563"/>
                    </a:lnTo>
                    <a:lnTo>
                      <a:pt x="408" y="543"/>
                    </a:lnTo>
                    <a:lnTo>
                      <a:pt x="396" y="505"/>
                    </a:lnTo>
                    <a:lnTo>
                      <a:pt x="396" y="500"/>
                    </a:lnTo>
                    <a:lnTo>
                      <a:pt x="402" y="492"/>
                    </a:lnTo>
                    <a:lnTo>
                      <a:pt x="388" y="436"/>
                    </a:lnTo>
                    <a:lnTo>
                      <a:pt x="389" y="430"/>
                    </a:lnTo>
                    <a:lnTo>
                      <a:pt x="393" y="427"/>
                    </a:lnTo>
                    <a:lnTo>
                      <a:pt x="397" y="426"/>
                    </a:lnTo>
                    <a:lnTo>
                      <a:pt x="400" y="424"/>
                    </a:lnTo>
                    <a:lnTo>
                      <a:pt x="401" y="418"/>
                    </a:lnTo>
                    <a:lnTo>
                      <a:pt x="397" y="410"/>
                    </a:lnTo>
                    <a:lnTo>
                      <a:pt x="396" y="405"/>
                    </a:lnTo>
                    <a:lnTo>
                      <a:pt x="395" y="395"/>
                    </a:lnTo>
                    <a:lnTo>
                      <a:pt x="394" y="388"/>
                    </a:lnTo>
                    <a:lnTo>
                      <a:pt x="388" y="371"/>
                    </a:lnTo>
                    <a:lnTo>
                      <a:pt x="387" y="338"/>
                    </a:lnTo>
                    <a:lnTo>
                      <a:pt x="389" y="327"/>
                    </a:lnTo>
                    <a:lnTo>
                      <a:pt x="400" y="318"/>
                    </a:lnTo>
                    <a:lnTo>
                      <a:pt x="394" y="310"/>
                    </a:lnTo>
                    <a:lnTo>
                      <a:pt x="394" y="301"/>
                    </a:lnTo>
                    <a:lnTo>
                      <a:pt x="404" y="285"/>
                    </a:lnTo>
                    <a:lnTo>
                      <a:pt x="401" y="280"/>
                    </a:lnTo>
                    <a:lnTo>
                      <a:pt x="401" y="276"/>
                    </a:lnTo>
                    <a:lnTo>
                      <a:pt x="403" y="273"/>
                    </a:lnTo>
                    <a:lnTo>
                      <a:pt x="408" y="271"/>
                    </a:lnTo>
                    <a:lnTo>
                      <a:pt x="408" y="266"/>
                    </a:lnTo>
                    <a:lnTo>
                      <a:pt x="405" y="258"/>
                    </a:lnTo>
                    <a:lnTo>
                      <a:pt x="408" y="246"/>
                    </a:lnTo>
                    <a:lnTo>
                      <a:pt x="416" y="213"/>
                    </a:lnTo>
                    <a:lnTo>
                      <a:pt x="408" y="213"/>
                    </a:lnTo>
                    <a:lnTo>
                      <a:pt x="409" y="210"/>
                    </a:lnTo>
                    <a:lnTo>
                      <a:pt x="410" y="207"/>
                    </a:lnTo>
                    <a:lnTo>
                      <a:pt x="412" y="205"/>
                    </a:lnTo>
                    <a:lnTo>
                      <a:pt x="416" y="204"/>
                    </a:lnTo>
                    <a:lnTo>
                      <a:pt x="411" y="194"/>
                    </a:lnTo>
                    <a:lnTo>
                      <a:pt x="409" y="182"/>
                    </a:lnTo>
                    <a:lnTo>
                      <a:pt x="409" y="169"/>
                    </a:lnTo>
                    <a:lnTo>
                      <a:pt x="411" y="161"/>
                    </a:lnTo>
                    <a:lnTo>
                      <a:pt x="405" y="150"/>
                    </a:lnTo>
                    <a:lnTo>
                      <a:pt x="407" y="129"/>
                    </a:lnTo>
                    <a:lnTo>
                      <a:pt x="404" y="123"/>
                    </a:lnTo>
                    <a:lnTo>
                      <a:pt x="404" y="117"/>
                    </a:lnTo>
                    <a:lnTo>
                      <a:pt x="408" y="117"/>
                    </a:lnTo>
                    <a:lnTo>
                      <a:pt x="408" y="123"/>
                    </a:lnTo>
                    <a:lnTo>
                      <a:pt x="411" y="123"/>
                    </a:lnTo>
                    <a:lnTo>
                      <a:pt x="410" y="116"/>
                    </a:lnTo>
                    <a:lnTo>
                      <a:pt x="409" y="110"/>
                    </a:lnTo>
                    <a:lnTo>
                      <a:pt x="361" y="97"/>
                    </a:lnTo>
                    <a:lnTo>
                      <a:pt x="348" y="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FB745FE-7235-3E58-A7F0-ABC89F1E9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209" y="1059582"/>
                <a:ext cx="659875" cy="579026"/>
              </a:xfrm>
              <a:custGeom>
                <a:avLst/>
                <a:gdLst>
                  <a:gd name="T0" fmla="*/ 60 w 555"/>
                  <a:gd name="T1" fmla="*/ 460 h 487"/>
                  <a:gd name="T2" fmla="*/ 68 w 555"/>
                  <a:gd name="T3" fmla="*/ 459 h 487"/>
                  <a:gd name="T4" fmla="*/ 80 w 555"/>
                  <a:gd name="T5" fmla="*/ 461 h 487"/>
                  <a:gd name="T6" fmla="*/ 109 w 555"/>
                  <a:gd name="T7" fmla="*/ 454 h 487"/>
                  <a:gd name="T8" fmla="*/ 116 w 555"/>
                  <a:gd name="T9" fmla="*/ 458 h 487"/>
                  <a:gd name="T10" fmla="*/ 128 w 555"/>
                  <a:gd name="T11" fmla="*/ 469 h 487"/>
                  <a:gd name="T12" fmla="*/ 137 w 555"/>
                  <a:gd name="T13" fmla="*/ 486 h 487"/>
                  <a:gd name="T14" fmla="*/ 179 w 555"/>
                  <a:gd name="T15" fmla="*/ 477 h 487"/>
                  <a:gd name="T16" fmla="*/ 225 w 555"/>
                  <a:gd name="T17" fmla="*/ 465 h 487"/>
                  <a:gd name="T18" fmla="*/ 239 w 555"/>
                  <a:gd name="T19" fmla="*/ 434 h 487"/>
                  <a:gd name="T20" fmla="*/ 247 w 555"/>
                  <a:gd name="T21" fmla="*/ 404 h 487"/>
                  <a:gd name="T22" fmla="*/ 253 w 555"/>
                  <a:gd name="T23" fmla="*/ 352 h 487"/>
                  <a:gd name="T24" fmla="*/ 262 w 555"/>
                  <a:gd name="T25" fmla="*/ 334 h 487"/>
                  <a:gd name="T26" fmla="*/ 273 w 555"/>
                  <a:gd name="T27" fmla="*/ 325 h 487"/>
                  <a:gd name="T28" fmla="*/ 287 w 555"/>
                  <a:gd name="T29" fmla="*/ 348 h 487"/>
                  <a:gd name="T30" fmla="*/ 298 w 555"/>
                  <a:gd name="T31" fmla="*/ 356 h 487"/>
                  <a:gd name="T32" fmla="*/ 307 w 555"/>
                  <a:gd name="T33" fmla="*/ 345 h 487"/>
                  <a:gd name="T34" fmla="*/ 314 w 555"/>
                  <a:gd name="T35" fmla="*/ 331 h 487"/>
                  <a:gd name="T36" fmla="*/ 331 w 555"/>
                  <a:gd name="T37" fmla="*/ 322 h 487"/>
                  <a:gd name="T38" fmla="*/ 364 w 555"/>
                  <a:gd name="T39" fmla="*/ 295 h 487"/>
                  <a:gd name="T40" fmla="*/ 381 w 555"/>
                  <a:gd name="T41" fmla="*/ 291 h 487"/>
                  <a:gd name="T42" fmla="*/ 396 w 555"/>
                  <a:gd name="T43" fmla="*/ 283 h 487"/>
                  <a:gd name="T44" fmla="*/ 417 w 555"/>
                  <a:gd name="T45" fmla="*/ 249 h 487"/>
                  <a:gd name="T46" fmla="*/ 440 w 555"/>
                  <a:gd name="T47" fmla="*/ 229 h 487"/>
                  <a:gd name="T48" fmla="*/ 466 w 555"/>
                  <a:gd name="T49" fmla="*/ 214 h 487"/>
                  <a:gd name="T50" fmla="*/ 494 w 555"/>
                  <a:gd name="T51" fmla="*/ 177 h 487"/>
                  <a:gd name="T52" fmla="*/ 493 w 555"/>
                  <a:gd name="T53" fmla="*/ 152 h 487"/>
                  <a:gd name="T54" fmla="*/ 521 w 555"/>
                  <a:gd name="T55" fmla="*/ 149 h 487"/>
                  <a:gd name="T56" fmla="*/ 544 w 555"/>
                  <a:gd name="T57" fmla="*/ 135 h 487"/>
                  <a:gd name="T58" fmla="*/ 555 w 555"/>
                  <a:gd name="T59" fmla="*/ 111 h 487"/>
                  <a:gd name="T60" fmla="*/ 540 w 555"/>
                  <a:gd name="T61" fmla="*/ 96 h 487"/>
                  <a:gd name="T62" fmla="*/ 521 w 555"/>
                  <a:gd name="T63" fmla="*/ 88 h 487"/>
                  <a:gd name="T64" fmla="*/ 493 w 555"/>
                  <a:gd name="T65" fmla="*/ 77 h 487"/>
                  <a:gd name="T66" fmla="*/ 488 w 555"/>
                  <a:gd name="T67" fmla="*/ 57 h 487"/>
                  <a:gd name="T68" fmla="*/ 497 w 555"/>
                  <a:gd name="T69" fmla="*/ 52 h 487"/>
                  <a:gd name="T70" fmla="*/ 502 w 555"/>
                  <a:gd name="T71" fmla="*/ 42 h 487"/>
                  <a:gd name="T72" fmla="*/ 501 w 555"/>
                  <a:gd name="T73" fmla="*/ 23 h 487"/>
                  <a:gd name="T74" fmla="*/ 517 w 555"/>
                  <a:gd name="T75" fmla="*/ 7 h 487"/>
                  <a:gd name="T76" fmla="*/ 206 w 555"/>
                  <a:gd name="T77" fmla="*/ 0 h 487"/>
                  <a:gd name="T78" fmla="*/ 200 w 555"/>
                  <a:gd name="T79" fmla="*/ 22 h 487"/>
                  <a:gd name="T80" fmla="*/ 184 w 555"/>
                  <a:gd name="T81" fmla="*/ 57 h 487"/>
                  <a:gd name="T82" fmla="*/ 178 w 555"/>
                  <a:gd name="T83" fmla="*/ 70 h 487"/>
                  <a:gd name="T84" fmla="*/ 155 w 555"/>
                  <a:gd name="T85" fmla="*/ 142 h 487"/>
                  <a:gd name="T86" fmla="*/ 131 w 555"/>
                  <a:gd name="T87" fmla="*/ 179 h 487"/>
                  <a:gd name="T88" fmla="*/ 103 w 555"/>
                  <a:gd name="T89" fmla="*/ 211 h 487"/>
                  <a:gd name="T90" fmla="*/ 89 w 555"/>
                  <a:gd name="T91" fmla="*/ 236 h 487"/>
                  <a:gd name="T92" fmla="*/ 87 w 555"/>
                  <a:gd name="T93" fmla="*/ 266 h 487"/>
                  <a:gd name="T94" fmla="*/ 74 w 555"/>
                  <a:gd name="T95" fmla="*/ 304 h 487"/>
                  <a:gd name="T96" fmla="*/ 53 w 555"/>
                  <a:gd name="T97" fmla="*/ 328 h 487"/>
                  <a:gd name="T98" fmla="*/ 62 w 555"/>
                  <a:gd name="T99" fmla="*/ 366 h 487"/>
                  <a:gd name="T100" fmla="*/ 43 w 555"/>
                  <a:gd name="T101" fmla="*/ 401 h 487"/>
                  <a:gd name="T102" fmla="*/ 38 w 555"/>
                  <a:gd name="T103" fmla="*/ 400 h 487"/>
                  <a:gd name="T104" fmla="*/ 37 w 555"/>
                  <a:gd name="T105" fmla="*/ 411 h 487"/>
                  <a:gd name="T106" fmla="*/ 29 w 555"/>
                  <a:gd name="T107" fmla="*/ 426 h 487"/>
                  <a:gd name="T108" fmla="*/ 10 w 555"/>
                  <a:gd name="T109" fmla="*/ 438 h 487"/>
                  <a:gd name="T110" fmla="*/ 0 w 555"/>
                  <a:gd name="T111" fmla="*/ 454 h 487"/>
                  <a:gd name="T112" fmla="*/ 0 w 555"/>
                  <a:gd name="T113" fmla="*/ 458 h 487"/>
                  <a:gd name="T114" fmla="*/ 5 w 555"/>
                  <a:gd name="T115" fmla="*/ 459 h 487"/>
                  <a:gd name="T116" fmla="*/ 4 w 555"/>
                  <a:gd name="T117" fmla="*/ 463 h 487"/>
                  <a:gd name="T118" fmla="*/ 53 w 555"/>
                  <a:gd name="T119" fmla="*/ 465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" h="487">
                    <a:moveTo>
                      <a:pt x="53" y="465"/>
                    </a:moveTo>
                    <a:lnTo>
                      <a:pt x="60" y="460"/>
                    </a:lnTo>
                    <a:lnTo>
                      <a:pt x="65" y="459"/>
                    </a:lnTo>
                    <a:lnTo>
                      <a:pt x="68" y="459"/>
                    </a:lnTo>
                    <a:lnTo>
                      <a:pt x="75" y="461"/>
                    </a:lnTo>
                    <a:lnTo>
                      <a:pt x="80" y="461"/>
                    </a:lnTo>
                    <a:lnTo>
                      <a:pt x="101" y="454"/>
                    </a:lnTo>
                    <a:lnTo>
                      <a:pt x="109" y="454"/>
                    </a:lnTo>
                    <a:lnTo>
                      <a:pt x="112" y="455"/>
                    </a:lnTo>
                    <a:lnTo>
                      <a:pt x="116" y="458"/>
                    </a:lnTo>
                    <a:lnTo>
                      <a:pt x="122" y="462"/>
                    </a:lnTo>
                    <a:lnTo>
                      <a:pt x="128" y="469"/>
                    </a:lnTo>
                    <a:lnTo>
                      <a:pt x="131" y="477"/>
                    </a:lnTo>
                    <a:lnTo>
                      <a:pt x="137" y="486"/>
                    </a:lnTo>
                    <a:lnTo>
                      <a:pt x="145" y="487"/>
                    </a:lnTo>
                    <a:lnTo>
                      <a:pt x="179" y="477"/>
                    </a:lnTo>
                    <a:lnTo>
                      <a:pt x="207" y="465"/>
                    </a:lnTo>
                    <a:lnTo>
                      <a:pt x="225" y="465"/>
                    </a:lnTo>
                    <a:lnTo>
                      <a:pt x="229" y="453"/>
                    </a:lnTo>
                    <a:lnTo>
                      <a:pt x="239" y="434"/>
                    </a:lnTo>
                    <a:lnTo>
                      <a:pt x="244" y="421"/>
                    </a:lnTo>
                    <a:lnTo>
                      <a:pt x="247" y="404"/>
                    </a:lnTo>
                    <a:lnTo>
                      <a:pt x="248" y="369"/>
                    </a:lnTo>
                    <a:lnTo>
                      <a:pt x="253" y="352"/>
                    </a:lnTo>
                    <a:lnTo>
                      <a:pt x="259" y="344"/>
                    </a:lnTo>
                    <a:lnTo>
                      <a:pt x="262" y="334"/>
                    </a:lnTo>
                    <a:lnTo>
                      <a:pt x="267" y="327"/>
                    </a:lnTo>
                    <a:lnTo>
                      <a:pt x="273" y="325"/>
                    </a:lnTo>
                    <a:lnTo>
                      <a:pt x="276" y="330"/>
                    </a:lnTo>
                    <a:lnTo>
                      <a:pt x="287" y="348"/>
                    </a:lnTo>
                    <a:lnTo>
                      <a:pt x="295" y="352"/>
                    </a:lnTo>
                    <a:lnTo>
                      <a:pt x="298" y="356"/>
                    </a:lnTo>
                    <a:lnTo>
                      <a:pt x="299" y="352"/>
                    </a:lnTo>
                    <a:lnTo>
                      <a:pt x="307" y="345"/>
                    </a:lnTo>
                    <a:lnTo>
                      <a:pt x="308" y="335"/>
                    </a:lnTo>
                    <a:lnTo>
                      <a:pt x="314" y="331"/>
                    </a:lnTo>
                    <a:lnTo>
                      <a:pt x="327" y="330"/>
                    </a:lnTo>
                    <a:lnTo>
                      <a:pt x="331" y="322"/>
                    </a:lnTo>
                    <a:lnTo>
                      <a:pt x="354" y="297"/>
                    </a:lnTo>
                    <a:lnTo>
                      <a:pt x="364" y="295"/>
                    </a:lnTo>
                    <a:lnTo>
                      <a:pt x="372" y="295"/>
                    </a:lnTo>
                    <a:lnTo>
                      <a:pt x="381" y="291"/>
                    </a:lnTo>
                    <a:lnTo>
                      <a:pt x="389" y="288"/>
                    </a:lnTo>
                    <a:lnTo>
                      <a:pt x="396" y="283"/>
                    </a:lnTo>
                    <a:lnTo>
                      <a:pt x="406" y="273"/>
                    </a:lnTo>
                    <a:lnTo>
                      <a:pt x="417" y="249"/>
                    </a:lnTo>
                    <a:lnTo>
                      <a:pt x="426" y="239"/>
                    </a:lnTo>
                    <a:lnTo>
                      <a:pt x="440" y="229"/>
                    </a:lnTo>
                    <a:lnTo>
                      <a:pt x="455" y="220"/>
                    </a:lnTo>
                    <a:lnTo>
                      <a:pt x="466" y="214"/>
                    </a:lnTo>
                    <a:lnTo>
                      <a:pt x="485" y="199"/>
                    </a:lnTo>
                    <a:lnTo>
                      <a:pt x="494" y="177"/>
                    </a:lnTo>
                    <a:lnTo>
                      <a:pt x="486" y="162"/>
                    </a:lnTo>
                    <a:lnTo>
                      <a:pt x="493" y="152"/>
                    </a:lnTo>
                    <a:lnTo>
                      <a:pt x="507" y="148"/>
                    </a:lnTo>
                    <a:lnTo>
                      <a:pt x="521" y="149"/>
                    </a:lnTo>
                    <a:lnTo>
                      <a:pt x="531" y="143"/>
                    </a:lnTo>
                    <a:lnTo>
                      <a:pt x="544" y="135"/>
                    </a:lnTo>
                    <a:lnTo>
                      <a:pt x="552" y="124"/>
                    </a:lnTo>
                    <a:lnTo>
                      <a:pt x="555" y="111"/>
                    </a:lnTo>
                    <a:lnTo>
                      <a:pt x="549" y="102"/>
                    </a:lnTo>
                    <a:lnTo>
                      <a:pt x="540" y="96"/>
                    </a:lnTo>
                    <a:lnTo>
                      <a:pt x="529" y="90"/>
                    </a:lnTo>
                    <a:lnTo>
                      <a:pt x="521" y="88"/>
                    </a:lnTo>
                    <a:lnTo>
                      <a:pt x="507" y="80"/>
                    </a:lnTo>
                    <a:lnTo>
                      <a:pt x="493" y="77"/>
                    </a:lnTo>
                    <a:lnTo>
                      <a:pt x="486" y="71"/>
                    </a:lnTo>
                    <a:lnTo>
                      <a:pt x="488" y="57"/>
                    </a:lnTo>
                    <a:lnTo>
                      <a:pt x="490" y="55"/>
                    </a:lnTo>
                    <a:lnTo>
                      <a:pt x="497" y="52"/>
                    </a:lnTo>
                    <a:lnTo>
                      <a:pt x="501" y="49"/>
                    </a:lnTo>
                    <a:lnTo>
                      <a:pt x="502" y="42"/>
                    </a:lnTo>
                    <a:lnTo>
                      <a:pt x="501" y="29"/>
                    </a:lnTo>
                    <a:lnTo>
                      <a:pt x="501" y="23"/>
                    </a:lnTo>
                    <a:lnTo>
                      <a:pt x="506" y="16"/>
                    </a:lnTo>
                    <a:lnTo>
                      <a:pt x="517" y="7"/>
                    </a:lnTo>
                    <a:lnTo>
                      <a:pt x="520" y="0"/>
                    </a:lnTo>
                    <a:lnTo>
                      <a:pt x="206" y="0"/>
                    </a:lnTo>
                    <a:lnTo>
                      <a:pt x="200" y="14"/>
                    </a:lnTo>
                    <a:lnTo>
                      <a:pt x="200" y="22"/>
                    </a:lnTo>
                    <a:lnTo>
                      <a:pt x="190" y="28"/>
                    </a:lnTo>
                    <a:lnTo>
                      <a:pt x="184" y="57"/>
                    </a:lnTo>
                    <a:lnTo>
                      <a:pt x="175" y="66"/>
                    </a:lnTo>
                    <a:lnTo>
                      <a:pt x="178" y="70"/>
                    </a:lnTo>
                    <a:lnTo>
                      <a:pt x="156" y="131"/>
                    </a:lnTo>
                    <a:lnTo>
                      <a:pt x="155" y="142"/>
                    </a:lnTo>
                    <a:lnTo>
                      <a:pt x="148" y="162"/>
                    </a:lnTo>
                    <a:lnTo>
                      <a:pt x="131" y="179"/>
                    </a:lnTo>
                    <a:lnTo>
                      <a:pt x="101" y="203"/>
                    </a:lnTo>
                    <a:lnTo>
                      <a:pt x="103" y="211"/>
                    </a:lnTo>
                    <a:lnTo>
                      <a:pt x="100" y="220"/>
                    </a:lnTo>
                    <a:lnTo>
                      <a:pt x="89" y="236"/>
                    </a:lnTo>
                    <a:lnTo>
                      <a:pt x="87" y="246"/>
                    </a:lnTo>
                    <a:lnTo>
                      <a:pt x="87" y="266"/>
                    </a:lnTo>
                    <a:lnTo>
                      <a:pt x="86" y="274"/>
                    </a:lnTo>
                    <a:lnTo>
                      <a:pt x="74" y="304"/>
                    </a:lnTo>
                    <a:lnTo>
                      <a:pt x="66" y="318"/>
                    </a:lnTo>
                    <a:lnTo>
                      <a:pt x="53" y="328"/>
                    </a:lnTo>
                    <a:lnTo>
                      <a:pt x="66" y="346"/>
                    </a:lnTo>
                    <a:lnTo>
                      <a:pt x="62" y="366"/>
                    </a:lnTo>
                    <a:lnTo>
                      <a:pt x="44" y="406"/>
                    </a:lnTo>
                    <a:lnTo>
                      <a:pt x="43" y="401"/>
                    </a:lnTo>
                    <a:lnTo>
                      <a:pt x="41" y="400"/>
                    </a:lnTo>
                    <a:lnTo>
                      <a:pt x="38" y="400"/>
                    </a:lnTo>
                    <a:lnTo>
                      <a:pt x="41" y="406"/>
                    </a:lnTo>
                    <a:lnTo>
                      <a:pt x="37" y="411"/>
                    </a:lnTo>
                    <a:lnTo>
                      <a:pt x="33" y="419"/>
                    </a:lnTo>
                    <a:lnTo>
                      <a:pt x="29" y="426"/>
                    </a:lnTo>
                    <a:lnTo>
                      <a:pt x="16" y="432"/>
                    </a:lnTo>
                    <a:lnTo>
                      <a:pt x="10" y="438"/>
                    </a:lnTo>
                    <a:lnTo>
                      <a:pt x="4" y="446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0" y="458"/>
                    </a:lnTo>
                    <a:lnTo>
                      <a:pt x="2" y="459"/>
                    </a:lnTo>
                    <a:lnTo>
                      <a:pt x="5" y="459"/>
                    </a:lnTo>
                    <a:lnTo>
                      <a:pt x="4" y="462"/>
                    </a:lnTo>
                    <a:lnTo>
                      <a:pt x="4" y="463"/>
                    </a:lnTo>
                    <a:lnTo>
                      <a:pt x="51" y="466"/>
                    </a:lnTo>
                    <a:lnTo>
                      <a:pt x="53" y="4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F49F8969-9F68-FC38-89AC-52C50F1B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80" y="2777635"/>
                <a:ext cx="530278" cy="753803"/>
              </a:xfrm>
              <a:custGeom>
                <a:avLst/>
                <a:gdLst>
                  <a:gd name="T0" fmla="*/ 292 w 446"/>
                  <a:gd name="T1" fmla="*/ 47 h 634"/>
                  <a:gd name="T2" fmla="*/ 147 w 446"/>
                  <a:gd name="T3" fmla="*/ 90 h 634"/>
                  <a:gd name="T4" fmla="*/ 22 w 446"/>
                  <a:gd name="T5" fmla="*/ 128 h 634"/>
                  <a:gd name="T6" fmla="*/ 0 w 446"/>
                  <a:gd name="T7" fmla="*/ 135 h 634"/>
                  <a:gd name="T8" fmla="*/ 77 w 446"/>
                  <a:gd name="T9" fmla="*/ 219 h 634"/>
                  <a:gd name="T10" fmla="*/ 153 w 446"/>
                  <a:gd name="T11" fmla="*/ 302 h 634"/>
                  <a:gd name="T12" fmla="*/ 154 w 446"/>
                  <a:gd name="T13" fmla="*/ 303 h 634"/>
                  <a:gd name="T14" fmla="*/ 231 w 446"/>
                  <a:gd name="T15" fmla="*/ 385 h 634"/>
                  <a:gd name="T16" fmla="*/ 307 w 446"/>
                  <a:gd name="T17" fmla="*/ 469 h 634"/>
                  <a:gd name="T18" fmla="*/ 309 w 446"/>
                  <a:gd name="T19" fmla="*/ 472 h 634"/>
                  <a:gd name="T20" fmla="*/ 311 w 446"/>
                  <a:gd name="T21" fmla="*/ 474 h 634"/>
                  <a:gd name="T22" fmla="*/ 313 w 446"/>
                  <a:gd name="T23" fmla="*/ 476 h 634"/>
                  <a:gd name="T24" fmla="*/ 315 w 446"/>
                  <a:gd name="T25" fmla="*/ 479 h 634"/>
                  <a:gd name="T26" fmla="*/ 378 w 446"/>
                  <a:gd name="T27" fmla="*/ 555 h 634"/>
                  <a:gd name="T28" fmla="*/ 444 w 446"/>
                  <a:gd name="T29" fmla="*/ 631 h 634"/>
                  <a:gd name="T30" fmla="*/ 446 w 446"/>
                  <a:gd name="T31" fmla="*/ 634 h 634"/>
                  <a:gd name="T32" fmla="*/ 446 w 446"/>
                  <a:gd name="T33" fmla="*/ 0 h 634"/>
                  <a:gd name="T34" fmla="*/ 438 w 446"/>
                  <a:gd name="T35" fmla="*/ 4 h 634"/>
                  <a:gd name="T36" fmla="*/ 292 w 446"/>
                  <a:gd name="T37" fmla="*/ 47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6" h="634">
                    <a:moveTo>
                      <a:pt x="292" y="47"/>
                    </a:moveTo>
                    <a:lnTo>
                      <a:pt x="147" y="90"/>
                    </a:lnTo>
                    <a:lnTo>
                      <a:pt x="22" y="128"/>
                    </a:lnTo>
                    <a:lnTo>
                      <a:pt x="0" y="135"/>
                    </a:lnTo>
                    <a:lnTo>
                      <a:pt x="77" y="219"/>
                    </a:lnTo>
                    <a:lnTo>
                      <a:pt x="153" y="302"/>
                    </a:lnTo>
                    <a:lnTo>
                      <a:pt x="154" y="303"/>
                    </a:lnTo>
                    <a:lnTo>
                      <a:pt x="231" y="385"/>
                    </a:lnTo>
                    <a:lnTo>
                      <a:pt x="307" y="469"/>
                    </a:lnTo>
                    <a:lnTo>
                      <a:pt x="309" y="472"/>
                    </a:lnTo>
                    <a:lnTo>
                      <a:pt x="311" y="474"/>
                    </a:lnTo>
                    <a:lnTo>
                      <a:pt x="313" y="476"/>
                    </a:lnTo>
                    <a:lnTo>
                      <a:pt x="315" y="479"/>
                    </a:lnTo>
                    <a:lnTo>
                      <a:pt x="378" y="555"/>
                    </a:lnTo>
                    <a:lnTo>
                      <a:pt x="444" y="631"/>
                    </a:lnTo>
                    <a:lnTo>
                      <a:pt x="446" y="634"/>
                    </a:lnTo>
                    <a:lnTo>
                      <a:pt x="446" y="0"/>
                    </a:lnTo>
                    <a:lnTo>
                      <a:pt x="438" y="4"/>
                    </a:lnTo>
                    <a:lnTo>
                      <a:pt x="292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D776B2F-7E33-0830-0B95-86A5902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2921499"/>
                <a:ext cx="174778" cy="177156"/>
              </a:xfrm>
              <a:custGeom>
                <a:avLst/>
                <a:gdLst>
                  <a:gd name="T0" fmla="*/ 0 w 147"/>
                  <a:gd name="T1" fmla="*/ 17 h 149"/>
                  <a:gd name="T2" fmla="*/ 26 w 147"/>
                  <a:gd name="T3" fmla="*/ 51 h 149"/>
                  <a:gd name="T4" fmla="*/ 20 w 147"/>
                  <a:gd name="T5" fmla="*/ 52 h 149"/>
                  <a:gd name="T6" fmla="*/ 12 w 147"/>
                  <a:gd name="T7" fmla="*/ 52 h 149"/>
                  <a:gd name="T8" fmla="*/ 17 w 147"/>
                  <a:gd name="T9" fmla="*/ 56 h 149"/>
                  <a:gd name="T10" fmla="*/ 21 w 147"/>
                  <a:gd name="T11" fmla="*/ 63 h 149"/>
                  <a:gd name="T12" fmla="*/ 24 w 147"/>
                  <a:gd name="T13" fmla="*/ 71 h 149"/>
                  <a:gd name="T14" fmla="*/ 27 w 147"/>
                  <a:gd name="T15" fmla="*/ 80 h 149"/>
                  <a:gd name="T16" fmla="*/ 31 w 147"/>
                  <a:gd name="T17" fmla="*/ 80 h 149"/>
                  <a:gd name="T18" fmla="*/ 34 w 147"/>
                  <a:gd name="T19" fmla="*/ 80 h 149"/>
                  <a:gd name="T20" fmla="*/ 41 w 147"/>
                  <a:gd name="T21" fmla="*/ 85 h 149"/>
                  <a:gd name="T22" fmla="*/ 56 w 147"/>
                  <a:gd name="T23" fmla="*/ 93 h 149"/>
                  <a:gd name="T24" fmla="*/ 58 w 147"/>
                  <a:gd name="T25" fmla="*/ 97 h 149"/>
                  <a:gd name="T26" fmla="*/ 61 w 147"/>
                  <a:gd name="T27" fmla="*/ 100 h 149"/>
                  <a:gd name="T28" fmla="*/ 63 w 147"/>
                  <a:gd name="T29" fmla="*/ 103 h 149"/>
                  <a:gd name="T30" fmla="*/ 76 w 147"/>
                  <a:gd name="T31" fmla="*/ 104 h 149"/>
                  <a:gd name="T32" fmla="*/ 78 w 147"/>
                  <a:gd name="T33" fmla="*/ 106 h 149"/>
                  <a:gd name="T34" fmla="*/ 82 w 147"/>
                  <a:gd name="T35" fmla="*/ 108 h 149"/>
                  <a:gd name="T36" fmla="*/ 83 w 147"/>
                  <a:gd name="T37" fmla="*/ 113 h 149"/>
                  <a:gd name="T38" fmla="*/ 78 w 147"/>
                  <a:gd name="T39" fmla="*/ 110 h 149"/>
                  <a:gd name="T40" fmla="*/ 77 w 147"/>
                  <a:gd name="T41" fmla="*/ 110 h 149"/>
                  <a:gd name="T42" fmla="*/ 75 w 147"/>
                  <a:gd name="T43" fmla="*/ 110 h 149"/>
                  <a:gd name="T44" fmla="*/ 71 w 147"/>
                  <a:gd name="T45" fmla="*/ 110 h 149"/>
                  <a:gd name="T46" fmla="*/ 130 w 147"/>
                  <a:gd name="T47" fmla="*/ 145 h 149"/>
                  <a:gd name="T48" fmla="*/ 147 w 147"/>
                  <a:gd name="T49" fmla="*/ 149 h 149"/>
                  <a:gd name="T50" fmla="*/ 141 w 147"/>
                  <a:gd name="T51" fmla="*/ 145 h 149"/>
                  <a:gd name="T52" fmla="*/ 118 w 147"/>
                  <a:gd name="T53" fmla="*/ 127 h 149"/>
                  <a:gd name="T54" fmla="*/ 110 w 147"/>
                  <a:gd name="T55" fmla="*/ 123 h 149"/>
                  <a:gd name="T56" fmla="*/ 105 w 147"/>
                  <a:gd name="T57" fmla="*/ 120 h 149"/>
                  <a:gd name="T58" fmla="*/ 91 w 147"/>
                  <a:gd name="T59" fmla="*/ 104 h 149"/>
                  <a:gd name="T60" fmla="*/ 85 w 147"/>
                  <a:gd name="T61" fmla="*/ 100 h 149"/>
                  <a:gd name="T62" fmla="*/ 84 w 147"/>
                  <a:gd name="T63" fmla="*/ 100 h 149"/>
                  <a:gd name="T64" fmla="*/ 70 w 147"/>
                  <a:gd name="T65" fmla="*/ 97 h 149"/>
                  <a:gd name="T66" fmla="*/ 63 w 147"/>
                  <a:gd name="T67" fmla="*/ 93 h 149"/>
                  <a:gd name="T68" fmla="*/ 45 w 147"/>
                  <a:gd name="T69" fmla="*/ 77 h 149"/>
                  <a:gd name="T70" fmla="*/ 35 w 147"/>
                  <a:gd name="T71" fmla="*/ 65 h 149"/>
                  <a:gd name="T72" fmla="*/ 27 w 147"/>
                  <a:gd name="T73" fmla="*/ 45 h 149"/>
                  <a:gd name="T74" fmla="*/ 9 w 147"/>
                  <a:gd name="T75" fmla="*/ 20 h 149"/>
                  <a:gd name="T76" fmla="*/ 6 w 147"/>
                  <a:gd name="T77" fmla="*/ 11 h 149"/>
                  <a:gd name="T78" fmla="*/ 0 w 147"/>
                  <a:gd name="T79" fmla="*/ 0 h 149"/>
                  <a:gd name="T80" fmla="*/ 0 w 147"/>
                  <a:gd name="T81" fmla="*/ 1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9">
                    <a:moveTo>
                      <a:pt x="0" y="17"/>
                    </a:moveTo>
                    <a:lnTo>
                      <a:pt x="26" y="51"/>
                    </a:lnTo>
                    <a:lnTo>
                      <a:pt x="20" y="52"/>
                    </a:lnTo>
                    <a:lnTo>
                      <a:pt x="12" y="52"/>
                    </a:lnTo>
                    <a:lnTo>
                      <a:pt x="17" y="56"/>
                    </a:lnTo>
                    <a:lnTo>
                      <a:pt x="21" y="63"/>
                    </a:lnTo>
                    <a:lnTo>
                      <a:pt x="24" y="71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1" y="85"/>
                    </a:lnTo>
                    <a:lnTo>
                      <a:pt x="56" y="93"/>
                    </a:lnTo>
                    <a:lnTo>
                      <a:pt x="58" y="97"/>
                    </a:lnTo>
                    <a:lnTo>
                      <a:pt x="61" y="100"/>
                    </a:lnTo>
                    <a:lnTo>
                      <a:pt x="63" y="103"/>
                    </a:lnTo>
                    <a:lnTo>
                      <a:pt x="76" y="104"/>
                    </a:lnTo>
                    <a:lnTo>
                      <a:pt x="78" y="106"/>
                    </a:lnTo>
                    <a:lnTo>
                      <a:pt x="82" y="108"/>
                    </a:lnTo>
                    <a:lnTo>
                      <a:pt x="83" y="113"/>
                    </a:lnTo>
                    <a:lnTo>
                      <a:pt x="78" y="110"/>
                    </a:lnTo>
                    <a:lnTo>
                      <a:pt x="77" y="110"/>
                    </a:lnTo>
                    <a:lnTo>
                      <a:pt x="75" y="110"/>
                    </a:lnTo>
                    <a:lnTo>
                      <a:pt x="71" y="110"/>
                    </a:lnTo>
                    <a:lnTo>
                      <a:pt x="130" y="145"/>
                    </a:lnTo>
                    <a:lnTo>
                      <a:pt x="147" y="149"/>
                    </a:lnTo>
                    <a:lnTo>
                      <a:pt x="141" y="145"/>
                    </a:lnTo>
                    <a:lnTo>
                      <a:pt x="118" y="127"/>
                    </a:lnTo>
                    <a:lnTo>
                      <a:pt x="110" y="123"/>
                    </a:lnTo>
                    <a:lnTo>
                      <a:pt x="105" y="120"/>
                    </a:lnTo>
                    <a:lnTo>
                      <a:pt x="91" y="104"/>
                    </a:lnTo>
                    <a:lnTo>
                      <a:pt x="85" y="100"/>
                    </a:lnTo>
                    <a:lnTo>
                      <a:pt x="84" y="100"/>
                    </a:lnTo>
                    <a:lnTo>
                      <a:pt x="70" y="97"/>
                    </a:lnTo>
                    <a:lnTo>
                      <a:pt x="63" y="93"/>
                    </a:lnTo>
                    <a:lnTo>
                      <a:pt x="45" y="77"/>
                    </a:lnTo>
                    <a:lnTo>
                      <a:pt x="35" y="65"/>
                    </a:lnTo>
                    <a:lnTo>
                      <a:pt x="27" y="45"/>
                    </a:lnTo>
                    <a:lnTo>
                      <a:pt x="9" y="20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54C82CD-7906-98CC-DB29-EE327B6EB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713" y="3145025"/>
                <a:ext cx="230659" cy="74905"/>
              </a:xfrm>
              <a:custGeom>
                <a:avLst/>
                <a:gdLst>
                  <a:gd name="T0" fmla="*/ 79 w 194"/>
                  <a:gd name="T1" fmla="*/ 15 h 63"/>
                  <a:gd name="T2" fmla="*/ 47 w 194"/>
                  <a:gd name="T3" fmla="*/ 29 h 63"/>
                  <a:gd name="T4" fmla="*/ 39 w 194"/>
                  <a:gd name="T5" fmla="*/ 35 h 63"/>
                  <a:gd name="T6" fmla="*/ 32 w 194"/>
                  <a:gd name="T7" fmla="*/ 39 h 63"/>
                  <a:gd name="T8" fmla="*/ 21 w 194"/>
                  <a:gd name="T9" fmla="*/ 46 h 63"/>
                  <a:gd name="T10" fmla="*/ 6 w 194"/>
                  <a:gd name="T11" fmla="*/ 53 h 63"/>
                  <a:gd name="T12" fmla="*/ 0 w 194"/>
                  <a:gd name="T13" fmla="*/ 63 h 63"/>
                  <a:gd name="T14" fmla="*/ 12 w 194"/>
                  <a:gd name="T15" fmla="*/ 53 h 63"/>
                  <a:gd name="T16" fmla="*/ 84 w 194"/>
                  <a:gd name="T17" fmla="*/ 14 h 63"/>
                  <a:gd name="T18" fmla="*/ 98 w 194"/>
                  <a:gd name="T19" fmla="*/ 8 h 63"/>
                  <a:gd name="T20" fmla="*/ 109 w 194"/>
                  <a:gd name="T21" fmla="*/ 11 h 63"/>
                  <a:gd name="T22" fmla="*/ 129 w 194"/>
                  <a:gd name="T23" fmla="*/ 6 h 63"/>
                  <a:gd name="T24" fmla="*/ 146 w 194"/>
                  <a:gd name="T25" fmla="*/ 7 h 63"/>
                  <a:gd name="T26" fmla="*/ 164 w 194"/>
                  <a:gd name="T27" fmla="*/ 9 h 63"/>
                  <a:gd name="T28" fmla="*/ 183 w 194"/>
                  <a:gd name="T29" fmla="*/ 13 h 63"/>
                  <a:gd name="T30" fmla="*/ 190 w 194"/>
                  <a:gd name="T31" fmla="*/ 13 h 63"/>
                  <a:gd name="T32" fmla="*/ 194 w 194"/>
                  <a:gd name="T33" fmla="*/ 11 h 63"/>
                  <a:gd name="T34" fmla="*/ 101 w 194"/>
                  <a:gd name="T35" fmla="*/ 0 h 63"/>
                  <a:gd name="T36" fmla="*/ 86 w 194"/>
                  <a:gd name="T37" fmla="*/ 8 h 63"/>
                  <a:gd name="T38" fmla="*/ 79 w 194"/>
                  <a:gd name="T3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4" h="63">
                    <a:moveTo>
                      <a:pt x="79" y="15"/>
                    </a:moveTo>
                    <a:lnTo>
                      <a:pt x="47" y="29"/>
                    </a:lnTo>
                    <a:lnTo>
                      <a:pt x="39" y="35"/>
                    </a:lnTo>
                    <a:lnTo>
                      <a:pt x="32" y="39"/>
                    </a:lnTo>
                    <a:lnTo>
                      <a:pt x="21" y="46"/>
                    </a:lnTo>
                    <a:lnTo>
                      <a:pt x="6" y="53"/>
                    </a:lnTo>
                    <a:lnTo>
                      <a:pt x="0" y="63"/>
                    </a:lnTo>
                    <a:lnTo>
                      <a:pt x="12" y="53"/>
                    </a:lnTo>
                    <a:lnTo>
                      <a:pt x="84" y="14"/>
                    </a:lnTo>
                    <a:lnTo>
                      <a:pt x="98" y="8"/>
                    </a:lnTo>
                    <a:lnTo>
                      <a:pt x="109" y="11"/>
                    </a:lnTo>
                    <a:lnTo>
                      <a:pt x="129" y="6"/>
                    </a:lnTo>
                    <a:lnTo>
                      <a:pt x="146" y="7"/>
                    </a:lnTo>
                    <a:lnTo>
                      <a:pt x="164" y="9"/>
                    </a:lnTo>
                    <a:lnTo>
                      <a:pt x="183" y="13"/>
                    </a:lnTo>
                    <a:lnTo>
                      <a:pt x="190" y="13"/>
                    </a:lnTo>
                    <a:lnTo>
                      <a:pt x="194" y="11"/>
                    </a:lnTo>
                    <a:lnTo>
                      <a:pt x="101" y="0"/>
                    </a:lnTo>
                    <a:lnTo>
                      <a:pt x="86" y="8"/>
                    </a:lnTo>
                    <a:lnTo>
                      <a:pt x="7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9EBAB0F-0936-5F40-1BD6-F76DEE64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128" y="3162859"/>
                <a:ext cx="145054" cy="61826"/>
              </a:xfrm>
              <a:custGeom>
                <a:avLst/>
                <a:gdLst>
                  <a:gd name="T0" fmla="*/ 62 w 122"/>
                  <a:gd name="T1" fmla="*/ 20 h 52"/>
                  <a:gd name="T2" fmla="*/ 49 w 122"/>
                  <a:gd name="T3" fmla="*/ 15 h 52"/>
                  <a:gd name="T4" fmla="*/ 19 w 122"/>
                  <a:gd name="T5" fmla="*/ 1 h 52"/>
                  <a:gd name="T6" fmla="*/ 0 w 122"/>
                  <a:gd name="T7" fmla="*/ 0 h 52"/>
                  <a:gd name="T8" fmla="*/ 17 w 122"/>
                  <a:gd name="T9" fmla="*/ 3 h 52"/>
                  <a:gd name="T10" fmla="*/ 110 w 122"/>
                  <a:gd name="T11" fmla="*/ 44 h 52"/>
                  <a:gd name="T12" fmla="*/ 122 w 122"/>
                  <a:gd name="T13" fmla="*/ 52 h 52"/>
                  <a:gd name="T14" fmla="*/ 96 w 122"/>
                  <a:gd name="T15" fmla="*/ 31 h 52"/>
                  <a:gd name="T16" fmla="*/ 81 w 122"/>
                  <a:gd name="T17" fmla="*/ 22 h 52"/>
                  <a:gd name="T18" fmla="*/ 62 w 122"/>
                  <a:gd name="T19" fmla="*/ 2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52">
                    <a:moveTo>
                      <a:pt x="62" y="20"/>
                    </a:moveTo>
                    <a:lnTo>
                      <a:pt x="49" y="15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110" y="44"/>
                    </a:lnTo>
                    <a:lnTo>
                      <a:pt x="122" y="52"/>
                    </a:lnTo>
                    <a:lnTo>
                      <a:pt x="96" y="31"/>
                    </a:lnTo>
                    <a:lnTo>
                      <a:pt x="81" y="22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2DB6361-BB25-5698-45AB-7F739E565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681" y="3266299"/>
                <a:ext cx="13079" cy="15457"/>
              </a:xfrm>
              <a:custGeom>
                <a:avLst/>
                <a:gdLst>
                  <a:gd name="T0" fmla="*/ 5 w 11"/>
                  <a:gd name="T1" fmla="*/ 7 h 13"/>
                  <a:gd name="T2" fmla="*/ 11 w 11"/>
                  <a:gd name="T3" fmla="*/ 13 h 13"/>
                  <a:gd name="T4" fmla="*/ 10 w 11"/>
                  <a:gd name="T5" fmla="*/ 6 h 13"/>
                  <a:gd name="T6" fmla="*/ 8 w 11"/>
                  <a:gd name="T7" fmla="*/ 1 h 13"/>
                  <a:gd name="T8" fmla="*/ 4 w 11"/>
                  <a:gd name="T9" fmla="*/ 0 h 13"/>
                  <a:gd name="T10" fmla="*/ 0 w 11"/>
                  <a:gd name="T11" fmla="*/ 3 h 13"/>
                  <a:gd name="T12" fmla="*/ 3 w 11"/>
                  <a:gd name="T13" fmla="*/ 3 h 13"/>
                  <a:gd name="T14" fmla="*/ 5 w 1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3">
                    <a:moveTo>
                      <a:pt x="5" y="7"/>
                    </a:moveTo>
                    <a:lnTo>
                      <a:pt x="11" y="13"/>
                    </a:lnTo>
                    <a:lnTo>
                      <a:pt x="10" y="6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012C65-3E52-B968-A7BD-5CAF44B06D39}"/>
              </a:ext>
            </a:extLst>
          </p:cNvPr>
          <p:cNvGrpSpPr/>
          <p:nvPr/>
        </p:nvGrpSpPr>
        <p:grpSpPr>
          <a:xfrm>
            <a:off x="2210461" y="1215073"/>
            <a:ext cx="3854129" cy="3651340"/>
            <a:chOff x="2210461" y="1215073"/>
            <a:chExt cx="3854129" cy="3651340"/>
          </a:xfrm>
        </p:grpSpPr>
        <p:sp>
          <p:nvSpPr>
            <p:cNvPr id="20" name="Rectangle 102">
              <a:extLst>
                <a:ext uri="{FF2B5EF4-FFF2-40B4-BE49-F238E27FC236}">
                  <a16:creationId xmlns:a16="http://schemas.microsoft.com/office/drawing/2014/main" id="{0A49C3B2-C477-E635-B4D9-B5F06AB77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735" y="3864565"/>
              <a:ext cx="2324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Egypt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103">
              <a:extLst>
                <a:ext uri="{FF2B5EF4-FFF2-40B4-BE49-F238E27FC236}">
                  <a16:creationId xmlns:a16="http://schemas.microsoft.com/office/drawing/2014/main" id="{36BD6BA3-A689-2746-487B-E9918FB3F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700" y="2956291"/>
              <a:ext cx="28052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Jordan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104">
              <a:extLst>
                <a:ext uri="{FF2B5EF4-FFF2-40B4-BE49-F238E27FC236}">
                  <a16:creationId xmlns:a16="http://schemas.microsoft.com/office/drawing/2014/main" id="{25741885-9CDF-DD61-3120-E5178AEFF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7921" y="4465963"/>
              <a:ext cx="52418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Saudi Arabia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105">
              <a:extLst>
                <a:ext uri="{FF2B5EF4-FFF2-40B4-BE49-F238E27FC236}">
                  <a16:creationId xmlns:a16="http://schemas.microsoft.com/office/drawing/2014/main" id="{84F86588-1748-8DF0-1128-9C4624E19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936" y="1618877"/>
              <a:ext cx="20197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Syria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106">
              <a:extLst>
                <a:ext uri="{FF2B5EF4-FFF2-40B4-BE49-F238E27FC236}">
                  <a16:creationId xmlns:a16="http://schemas.microsoft.com/office/drawing/2014/main" id="{6837A344-E848-D783-842C-5A521017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9480" y="2997537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Iraq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107">
              <a:extLst>
                <a:ext uri="{FF2B5EF4-FFF2-40B4-BE49-F238E27FC236}">
                  <a16:creationId xmlns:a16="http://schemas.microsoft.com/office/drawing/2014/main" id="{1E6491AD-2DE9-E264-281C-DD22AD5CD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596" y="3268025"/>
              <a:ext cx="288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Israel</a:t>
              </a:r>
              <a:endParaRPr kumimoji="0" lang="zh-CN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108">
              <a:extLst>
                <a:ext uri="{FF2B5EF4-FFF2-40B4-BE49-F238E27FC236}">
                  <a16:creationId xmlns:a16="http://schemas.microsoft.com/office/drawing/2014/main" id="{4608DEDF-546B-344B-04D8-05A79A86F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833" y="2008023"/>
              <a:ext cx="87524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West Bank, </a:t>
              </a: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Palestine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7" name="Rectangle 109">
              <a:extLst>
                <a:ext uri="{FF2B5EF4-FFF2-40B4-BE49-F238E27FC236}">
                  <a16:creationId xmlns:a16="http://schemas.microsoft.com/office/drawing/2014/main" id="{F0415D05-EBA7-FCD9-2E33-033E6D571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254" y="1215073"/>
              <a:ext cx="362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Lebanon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110">
              <a:extLst>
                <a:ext uri="{FF2B5EF4-FFF2-40B4-BE49-F238E27FC236}">
                  <a16:creationId xmlns:a16="http://schemas.microsoft.com/office/drawing/2014/main" id="{31347CF5-F7CD-633D-1213-30583072E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930" y="2849514"/>
              <a:ext cx="849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Gaza Strip, </a:t>
              </a: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Palestine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9" name="Rectangle 110">
              <a:extLst>
                <a:ext uri="{FF2B5EF4-FFF2-40B4-BE49-F238E27FC236}">
                  <a16:creationId xmlns:a16="http://schemas.microsoft.com/office/drawing/2014/main" id="{BB8C6D04-0AB8-968B-9079-CA94B0D3D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5587" y="1872188"/>
              <a:ext cx="8031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Mediterranean Sea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  <p:sp>
          <p:nvSpPr>
            <p:cNvPr id="30" name="Rectangle 110">
              <a:extLst>
                <a:ext uri="{FF2B5EF4-FFF2-40B4-BE49-F238E27FC236}">
                  <a16:creationId xmlns:a16="http://schemas.microsoft.com/office/drawing/2014/main" id="{17C19319-03A5-735F-B6B5-4BB647391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509" y="4743302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Red Sea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  <p:sp>
          <p:nvSpPr>
            <p:cNvPr id="31" name="Rectangle 110">
              <a:extLst>
                <a:ext uri="{FF2B5EF4-FFF2-40B4-BE49-F238E27FC236}">
                  <a16:creationId xmlns:a16="http://schemas.microsoft.com/office/drawing/2014/main" id="{F140E6C8-A6BB-CE4F-2CED-A3687F48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359" y="4684734"/>
              <a:ext cx="57387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Gulf of Aqaba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  <p:sp>
          <p:nvSpPr>
            <p:cNvPr id="32" name="Rectangle 110">
              <a:extLst>
                <a:ext uri="{FF2B5EF4-FFF2-40B4-BE49-F238E27FC236}">
                  <a16:creationId xmlns:a16="http://schemas.microsoft.com/office/drawing/2014/main" id="{8F1457D2-8EDC-54FD-015E-DE08FB0DC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461" y="4339961"/>
              <a:ext cx="5209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Gulf of  Suez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9136B0C-F50F-B401-08CD-B3CD5D016817}"/>
              </a:ext>
            </a:extLst>
          </p:cNvPr>
          <p:cNvCxnSpPr/>
          <p:nvPr/>
        </p:nvCxnSpPr>
        <p:spPr>
          <a:xfrm flipH="1" flipV="1">
            <a:off x="3734978" y="294233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FC4B5C2-C15E-0529-343F-4C4551F338CE}"/>
              </a:ext>
            </a:extLst>
          </p:cNvPr>
          <p:cNvCxnSpPr/>
          <p:nvPr/>
        </p:nvCxnSpPr>
        <p:spPr>
          <a:xfrm flipH="1" flipV="1">
            <a:off x="4273546" y="210567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563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Israel Palestine Map with Country/Territory Names and Capitals, Major Cities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09A0A09-AF14-F67A-381E-6024D5DA41E7}"/>
              </a:ext>
            </a:extLst>
          </p:cNvPr>
          <p:cNvGrpSpPr/>
          <p:nvPr/>
        </p:nvGrpSpPr>
        <p:grpSpPr>
          <a:xfrm>
            <a:off x="2083736" y="1059582"/>
            <a:ext cx="4048422" cy="3816425"/>
            <a:chOff x="2083736" y="1059582"/>
            <a:chExt cx="4048422" cy="3816425"/>
          </a:xfrm>
        </p:grpSpPr>
        <p:sp>
          <p:nvSpPr>
            <p:cNvPr id="4" name="AutoShape 3">
              <a:extLst>
                <a:ext uri="{FF2B5EF4-FFF2-40B4-BE49-F238E27FC236}">
                  <a16:creationId xmlns:a16="http://schemas.microsoft.com/office/drawing/2014/main" id="{54C0BD3B-017B-F7C9-3B36-47F33018DC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083736" y="1059582"/>
              <a:ext cx="4048421" cy="3816425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6E4D1-F88C-4AAB-0817-5BDC35A728C6}"/>
                </a:ext>
              </a:extLst>
            </p:cNvPr>
            <p:cNvGrpSpPr/>
            <p:nvPr/>
          </p:nvGrpSpPr>
          <p:grpSpPr>
            <a:xfrm>
              <a:off x="2083736" y="1059582"/>
              <a:ext cx="4048422" cy="3814197"/>
              <a:chOff x="2083736" y="1059582"/>
              <a:chExt cx="4048422" cy="3814197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44155301-6548-7CC2-FD9E-17D1E3FAA5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349" y="1343745"/>
                <a:ext cx="1150917" cy="3225659"/>
              </a:xfrm>
              <a:custGeom>
                <a:avLst/>
                <a:gdLst>
                  <a:gd name="T0" fmla="*/ 476 w 968"/>
                  <a:gd name="T1" fmla="*/ 2418 h 2713"/>
                  <a:gd name="T2" fmla="*/ 529 w 968"/>
                  <a:gd name="T3" fmla="*/ 2283 h 2713"/>
                  <a:gd name="T4" fmla="*/ 539 w 968"/>
                  <a:gd name="T5" fmla="*/ 2128 h 2713"/>
                  <a:gd name="T6" fmla="*/ 566 w 968"/>
                  <a:gd name="T7" fmla="*/ 1944 h 2713"/>
                  <a:gd name="T8" fmla="*/ 630 w 968"/>
                  <a:gd name="T9" fmla="*/ 1803 h 2713"/>
                  <a:gd name="T10" fmla="*/ 671 w 968"/>
                  <a:gd name="T11" fmla="*/ 1684 h 2713"/>
                  <a:gd name="T12" fmla="*/ 678 w 968"/>
                  <a:gd name="T13" fmla="*/ 1502 h 2713"/>
                  <a:gd name="T14" fmla="*/ 714 w 968"/>
                  <a:gd name="T15" fmla="*/ 1382 h 2713"/>
                  <a:gd name="T16" fmla="*/ 432 w 968"/>
                  <a:gd name="T17" fmla="*/ 1434 h 2713"/>
                  <a:gd name="T18" fmla="*/ 404 w 968"/>
                  <a:gd name="T19" fmla="*/ 1316 h 2713"/>
                  <a:gd name="T20" fmla="*/ 512 w 968"/>
                  <a:gd name="T21" fmla="*/ 1184 h 2713"/>
                  <a:gd name="T22" fmla="*/ 575 w 968"/>
                  <a:gd name="T23" fmla="*/ 1183 h 2713"/>
                  <a:gd name="T24" fmla="*/ 596 w 968"/>
                  <a:gd name="T25" fmla="*/ 1166 h 2713"/>
                  <a:gd name="T26" fmla="*/ 597 w 968"/>
                  <a:gd name="T27" fmla="*/ 1127 h 2713"/>
                  <a:gd name="T28" fmla="*/ 594 w 968"/>
                  <a:gd name="T29" fmla="*/ 1097 h 2713"/>
                  <a:gd name="T30" fmla="*/ 569 w 968"/>
                  <a:gd name="T31" fmla="*/ 1070 h 2713"/>
                  <a:gd name="T32" fmla="*/ 570 w 968"/>
                  <a:gd name="T33" fmla="*/ 1114 h 2713"/>
                  <a:gd name="T34" fmla="*/ 525 w 968"/>
                  <a:gd name="T35" fmla="*/ 1116 h 2713"/>
                  <a:gd name="T36" fmla="*/ 471 w 968"/>
                  <a:gd name="T37" fmla="*/ 1093 h 2713"/>
                  <a:gd name="T38" fmla="*/ 443 w 968"/>
                  <a:gd name="T39" fmla="*/ 1089 h 2713"/>
                  <a:gd name="T40" fmla="*/ 446 w 968"/>
                  <a:gd name="T41" fmla="*/ 1029 h 2713"/>
                  <a:gd name="T42" fmla="*/ 433 w 968"/>
                  <a:gd name="T43" fmla="*/ 925 h 2713"/>
                  <a:gd name="T44" fmla="*/ 450 w 968"/>
                  <a:gd name="T45" fmla="*/ 808 h 2713"/>
                  <a:gd name="T46" fmla="*/ 455 w 968"/>
                  <a:gd name="T47" fmla="*/ 749 h 2713"/>
                  <a:gd name="T48" fmla="*/ 533 w 968"/>
                  <a:gd name="T49" fmla="*/ 632 h 2713"/>
                  <a:gd name="T50" fmla="*/ 640 w 968"/>
                  <a:gd name="T51" fmla="*/ 628 h 2713"/>
                  <a:gd name="T52" fmla="*/ 727 w 968"/>
                  <a:gd name="T53" fmla="*/ 705 h 2713"/>
                  <a:gd name="T54" fmla="*/ 773 w 968"/>
                  <a:gd name="T55" fmla="*/ 695 h 2713"/>
                  <a:gd name="T56" fmla="*/ 777 w 968"/>
                  <a:gd name="T57" fmla="*/ 676 h 2713"/>
                  <a:gd name="T58" fmla="*/ 774 w 968"/>
                  <a:gd name="T59" fmla="*/ 659 h 2713"/>
                  <a:gd name="T60" fmla="*/ 775 w 968"/>
                  <a:gd name="T61" fmla="*/ 623 h 2713"/>
                  <a:gd name="T62" fmla="*/ 780 w 968"/>
                  <a:gd name="T63" fmla="*/ 598 h 2713"/>
                  <a:gd name="T64" fmla="*/ 777 w 968"/>
                  <a:gd name="T65" fmla="*/ 557 h 2713"/>
                  <a:gd name="T66" fmla="*/ 785 w 968"/>
                  <a:gd name="T67" fmla="*/ 530 h 2713"/>
                  <a:gd name="T68" fmla="*/ 849 w 968"/>
                  <a:gd name="T69" fmla="*/ 489 h 2713"/>
                  <a:gd name="T70" fmla="*/ 956 w 968"/>
                  <a:gd name="T71" fmla="*/ 341 h 2713"/>
                  <a:gd name="T72" fmla="*/ 922 w 968"/>
                  <a:gd name="T73" fmla="*/ 198 h 2713"/>
                  <a:gd name="T74" fmla="*/ 916 w 968"/>
                  <a:gd name="T75" fmla="*/ 65 h 2713"/>
                  <a:gd name="T76" fmla="*/ 929 w 968"/>
                  <a:gd name="T77" fmla="*/ 2 h 2713"/>
                  <a:gd name="T78" fmla="*/ 866 w 968"/>
                  <a:gd name="T79" fmla="*/ 56 h 2713"/>
                  <a:gd name="T80" fmla="*/ 800 w 968"/>
                  <a:gd name="T81" fmla="*/ 117 h 2713"/>
                  <a:gd name="T82" fmla="*/ 755 w 968"/>
                  <a:gd name="T83" fmla="*/ 113 h 2713"/>
                  <a:gd name="T84" fmla="*/ 681 w 968"/>
                  <a:gd name="T85" fmla="*/ 238 h 2713"/>
                  <a:gd name="T86" fmla="*/ 611 w 968"/>
                  <a:gd name="T87" fmla="*/ 215 h 2713"/>
                  <a:gd name="T88" fmla="*/ 553 w 968"/>
                  <a:gd name="T89" fmla="*/ 227 h 2713"/>
                  <a:gd name="T90" fmla="*/ 500 w 968"/>
                  <a:gd name="T91" fmla="*/ 251 h 2713"/>
                  <a:gd name="T92" fmla="*/ 484 w 968"/>
                  <a:gd name="T93" fmla="*/ 380 h 2713"/>
                  <a:gd name="T94" fmla="*/ 412 w 968"/>
                  <a:gd name="T95" fmla="*/ 418 h 2713"/>
                  <a:gd name="T96" fmla="*/ 348 w 968"/>
                  <a:gd name="T97" fmla="*/ 791 h 2713"/>
                  <a:gd name="T98" fmla="*/ 246 w 968"/>
                  <a:gd name="T99" fmla="*/ 1074 h 2713"/>
                  <a:gd name="T100" fmla="*/ 164 w 968"/>
                  <a:gd name="T101" fmla="*/ 1321 h 2713"/>
                  <a:gd name="T102" fmla="*/ 39 w 968"/>
                  <a:gd name="T103" fmla="*/ 1502 h 2713"/>
                  <a:gd name="T104" fmla="*/ 136 w 968"/>
                  <a:gd name="T105" fmla="*/ 1920 h 2713"/>
                  <a:gd name="T106" fmla="*/ 163 w 968"/>
                  <a:gd name="T107" fmla="*/ 2078 h 2713"/>
                  <a:gd name="T108" fmla="*/ 286 w 968"/>
                  <a:gd name="T109" fmla="*/ 2358 h 2713"/>
                  <a:gd name="T110" fmla="*/ 354 w 968"/>
                  <a:gd name="T111" fmla="*/ 2658 h 2713"/>
                  <a:gd name="T112" fmla="*/ 394 w 968"/>
                  <a:gd name="T113" fmla="*/ 2706 h 2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968" h="2713">
                    <a:moveTo>
                      <a:pt x="424" y="2632"/>
                    </a:moveTo>
                    <a:lnTo>
                      <a:pt x="432" y="2621"/>
                    </a:lnTo>
                    <a:lnTo>
                      <a:pt x="437" y="2603"/>
                    </a:lnTo>
                    <a:lnTo>
                      <a:pt x="440" y="2565"/>
                    </a:lnTo>
                    <a:lnTo>
                      <a:pt x="445" y="2548"/>
                    </a:lnTo>
                    <a:lnTo>
                      <a:pt x="472" y="2473"/>
                    </a:lnTo>
                    <a:lnTo>
                      <a:pt x="476" y="2459"/>
                    </a:lnTo>
                    <a:lnTo>
                      <a:pt x="476" y="2418"/>
                    </a:lnTo>
                    <a:lnTo>
                      <a:pt x="480" y="2396"/>
                    </a:lnTo>
                    <a:lnTo>
                      <a:pt x="483" y="2389"/>
                    </a:lnTo>
                    <a:lnTo>
                      <a:pt x="486" y="2384"/>
                    </a:lnTo>
                    <a:lnTo>
                      <a:pt x="487" y="2377"/>
                    </a:lnTo>
                    <a:lnTo>
                      <a:pt x="488" y="2369"/>
                    </a:lnTo>
                    <a:lnTo>
                      <a:pt x="494" y="2342"/>
                    </a:lnTo>
                    <a:lnTo>
                      <a:pt x="519" y="2305"/>
                    </a:lnTo>
                    <a:lnTo>
                      <a:pt x="529" y="2283"/>
                    </a:lnTo>
                    <a:lnTo>
                      <a:pt x="529" y="2259"/>
                    </a:lnTo>
                    <a:lnTo>
                      <a:pt x="516" y="2218"/>
                    </a:lnTo>
                    <a:lnTo>
                      <a:pt x="516" y="2198"/>
                    </a:lnTo>
                    <a:lnTo>
                      <a:pt x="521" y="2187"/>
                    </a:lnTo>
                    <a:lnTo>
                      <a:pt x="527" y="2152"/>
                    </a:lnTo>
                    <a:lnTo>
                      <a:pt x="531" y="2142"/>
                    </a:lnTo>
                    <a:lnTo>
                      <a:pt x="535" y="2136"/>
                    </a:lnTo>
                    <a:lnTo>
                      <a:pt x="539" y="2128"/>
                    </a:lnTo>
                    <a:lnTo>
                      <a:pt x="540" y="2119"/>
                    </a:lnTo>
                    <a:lnTo>
                      <a:pt x="538" y="2109"/>
                    </a:lnTo>
                    <a:lnTo>
                      <a:pt x="529" y="2095"/>
                    </a:lnTo>
                    <a:lnTo>
                      <a:pt x="526" y="2087"/>
                    </a:lnTo>
                    <a:lnTo>
                      <a:pt x="526" y="2072"/>
                    </a:lnTo>
                    <a:lnTo>
                      <a:pt x="536" y="2044"/>
                    </a:lnTo>
                    <a:lnTo>
                      <a:pt x="540" y="2028"/>
                    </a:lnTo>
                    <a:lnTo>
                      <a:pt x="566" y="1944"/>
                    </a:lnTo>
                    <a:lnTo>
                      <a:pt x="600" y="1873"/>
                    </a:lnTo>
                    <a:lnTo>
                      <a:pt x="603" y="1857"/>
                    </a:lnTo>
                    <a:lnTo>
                      <a:pt x="607" y="1839"/>
                    </a:lnTo>
                    <a:lnTo>
                      <a:pt x="609" y="1832"/>
                    </a:lnTo>
                    <a:lnTo>
                      <a:pt x="612" y="1823"/>
                    </a:lnTo>
                    <a:lnTo>
                      <a:pt x="617" y="1818"/>
                    </a:lnTo>
                    <a:lnTo>
                      <a:pt x="628" y="1809"/>
                    </a:lnTo>
                    <a:lnTo>
                      <a:pt x="630" y="1803"/>
                    </a:lnTo>
                    <a:lnTo>
                      <a:pt x="632" y="1787"/>
                    </a:lnTo>
                    <a:lnTo>
                      <a:pt x="632" y="1772"/>
                    </a:lnTo>
                    <a:lnTo>
                      <a:pt x="633" y="1756"/>
                    </a:lnTo>
                    <a:lnTo>
                      <a:pt x="642" y="1741"/>
                    </a:lnTo>
                    <a:lnTo>
                      <a:pt x="649" y="1734"/>
                    </a:lnTo>
                    <a:lnTo>
                      <a:pt x="664" y="1719"/>
                    </a:lnTo>
                    <a:lnTo>
                      <a:pt x="671" y="1706"/>
                    </a:lnTo>
                    <a:lnTo>
                      <a:pt x="671" y="1684"/>
                    </a:lnTo>
                    <a:lnTo>
                      <a:pt x="676" y="1662"/>
                    </a:lnTo>
                    <a:lnTo>
                      <a:pt x="702" y="1607"/>
                    </a:lnTo>
                    <a:lnTo>
                      <a:pt x="706" y="1589"/>
                    </a:lnTo>
                    <a:lnTo>
                      <a:pt x="701" y="1570"/>
                    </a:lnTo>
                    <a:lnTo>
                      <a:pt x="692" y="1552"/>
                    </a:lnTo>
                    <a:lnTo>
                      <a:pt x="686" y="1538"/>
                    </a:lnTo>
                    <a:lnTo>
                      <a:pt x="681" y="1522"/>
                    </a:lnTo>
                    <a:lnTo>
                      <a:pt x="678" y="1502"/>
                    </a:lnTo>
                    <a:lnTo>
                      <a:pt x="685" y="1486"/>
                    </a:lnTo>
                    <a:lnTo>
                      <a:pt x="693" y="1471"/>
                    </a:lnTo>
                    <a:lnTo>
                      <a:pt x="694" y="1457"/>
                    </a:lnTo>
                    <a:lnTo>
                      <a:pt x="690" y="1451"/>
                    </a:lnTo>
                    <a:lnTo>
                      <a:pt x="700" y="1431"/>
                    </a:lnTo>
                    <a:lnTo>
                      <a:pt x="712" y="1404"/>
                    </a:lnTo>
                    <a:lnTo>
                      <a:pt x="714" y="1388"/>
                    </a:lnTo>
                    <a:lnTo>
                      <a:pt x="714" y="1382"/>
                    </a:lnTo>
                    <a:lnTo>
                      <a:pt x="714" y="1341"/>
                    </a:lnTo>
                    <a:lnTo>
                      <a:pt x="714" y="1340"/>
                    </a:lnTo>
                    <a:lnTo>
                      <a:pt x="674" y="1343"/>
                    </a:lnTo>
                    <a:lnTo>
                      <a:pt x="639" y="1363"/>
                    </a:lnTo>
                    <a:lnTo>
                      <a:pt x="575" y="1417"/>
                    </a:lnTo>
                    <a:lnTo>
                      <a:pt x="541" y="1430"/>
                    </a:lnTo>
                    <a:lnTo>
                      <a:pt x="467" y="1430"/>
                    </a:lnTo>
                    <a:lnTo>
                      <a:pt x="432" y="1434"/>
                    </a:lnTo>
                    <a:lnTo>
                      <a:pt x="417" y="1439"/>
                    </a:lnTo>
                    <a:lnTo>
                      <a:pt x="401" y="1441"/>
                    </a:lnTo>
                    <a:lnTo>
                      <a:pt x="384" y="1439"/>
                    </a:lnTo>
                    <a:lnTo>
                      <a:pt x="373" y="1430"/>
                    </a:lnTo>
                    <a:lnTo>
                      <a:pt x="366" y="1406"/>
                    </a:lnTo>
                    <a:lnTo>
                      <a:pt x="374" y="1383"/>
                    </a:lnTo>
                    <a:lnTo>
                      <a:pt x="401" y="1338"/>
                    </a:lnTo>
                    <a:lnTo>
                      <a:pt x="404" y="1316"/>
                    </a:lnTo>
                    <a:lnTo>
                      <a:pt x="404" y="1296"/>
                    </a:lnTo>
                    <a:lnTo>
                      <a:pt x="407" y="1278"/>
                    </a:lnTo>
                    <a:lnTo>
                      <a:pt x="416" y="1260"/>
                    </a:lnTo>
                    <a:lnTo>
                      <a:pt x="417" y="1256"/>
                    </a:lnTo>
                    <a:lnTo>
                      <a:pt x="429" y="1244"/>
                    </a:lnTo>
                    <a:lnTo>
                      <a:pt x="479" y="1212"/>
                    </a:lnTo>
                    <a:lnTo>
                      <a:pt x="499" y="1194"/>
                    </a:lnTo>
                    <a:lnTo>
                      <a:pt x="512" y="1184"/>
                    </a:lnTo>
                    <a:lnTo>
                      <a:pt x="518" y="1173"/>
                    </a:lnTo>
                    <a:lnTo>
                      <a:pt x="532" y="1170"/>
                    </a:lnTo>
                    <a:lnTo>
                      <a:pt x="535" y="1172"/>
                    </a:lnTo>
                    <a:lnTo>
                      <a:pt x="542" y="1173"/>
                    </a:lnTo>
                    <a:lnTo>
                      <a:pt x="549" y="1183"/>
                    </a:lnTo>
                    <a:lnTo>
                      <a:pt x="566" y="1180"/>
                    </a:lnTo>
                    <a:lnTo>
                      <a:pt x="574" y="1185"/>
                    </a:lnTo>
                    <a:lnTo>
                      <a:pt x="575" y="1183"/>
                    </a:lnTo>
                    <a:lnTo>
                      <a:pt x="577" y="1184"/>
                    </a:lnTo>
                    <a:lnTo>
                      <a:pt x="580" y="1186"/>
                    </a:lnTo>
                    <a:lnTo>
                      <a:pt x="584" y="1189"/>
                    </a:lnTo>
                    <a:lnTo>
                      <a:pt x="587" y="1187"/>
                    </a:lnTo>
                    <a:lnTo>
                      <a:pt x="588" y="1183"/>
                    </a:lnTo>
                    <a:lnTo>
                      <a:pt x="591" y="1179"/>
                    </a:lnTo>
                    <a:lnTo>
                      <a:pt x="593" y="1169"/>
                    </a:lnTo>
                    <a:lnTo>
                      <a:pt x="596" y="1166"/>
                    </a:lnTo>
                    <a:lnTo>
                      <a:pt x="600" y="1162"/>
                    </a:lnTo>
                    <a:lnTo>
                      <a:pt x="597" y="1156"/>
                    </a:lnTo>
                    <a:lnTo>
                      <a:pt x="594" y="1152"/>
                    </a:lnTo>
                    <a:lnTo>
                      <a:pt x="593" y="1148"/>
                    </a:lnTo>
                    <a:lnTo>
                      <a:pt x="596" y="1137"/>
                    </a:lnTo>
                    <a:lnTo>
                      <a:pt x="600" y="1134"/>
                    </a:lnTo>
                    <a:lnTo>
                      <a:pt x="597" y="1131"/>
                    </a:lnTo>
                    <a:lnTo>
                      <a:pt x="597" y="1127"/>
                    </a:lnTo>
                    <a:lnTo>
                      <a:pt x="595" y="1118"/>
                    </a:lnTo>
                    <a:lnTo>
                      <a:pt x="598" y="1114"/>
                    </a:lnTo>
                    <a:lnTo>
                      <a:pt x="601" y="1108"/>
                    </a:lnTo>
                    <a:lnTo>
                      <a:pt x="597" y="1106"/>
                    </a:lnTo>
                    <a:lnTo>
                      <a:pt x="594" y="1106"/>
                    </a:lnTo>
                    <a:lnTo>
                      <a:pt x="593" y="1104"/>
                    </a:lnTo>
                    <a:lnTo>
                      <a:pt x="596" y="1100"/>
                    </a:lnTo>
                    <a:lnTo>
                      <a:pt x="594" y="1097"/>
                    </a:lnTo>
                    <a:lnTo>
                      <a:pt x="591" y="1096"/>
                    </a:lnTo>
                    <a:lnTo>
                      <a:pt x="588" y="1095"/>
                    </a:lnTo>
                    <a:lnTo>
                      <a:pt x="581" y="1097"/>
                    </a:lnTo>
                    <a:lnTo>
                      <a:pt x="577" y="1091"/>
                    </a:lnTo>
                    <a:lnTo>
                      <a:pt x="576" y="1087"/>
                    </a:lnTo>
                    <a:lnTo>
                      <a:pt x="577" y="1080"/>
                    </a:lnTo>
                    <a:lnTo>
                      <a:pt x="574" y="1072"/>
                    </a:lnTo>
                    <a:lnTo>
                      <a:pt x="569" y="1070"/>
                    </a:lnTo>
                    <a:lnTo>
                      <a:pt x="566" y="1072"/>
                    </a:lnTo>
                    <a:lnTo>
                      <a:pt x="564" y="1076"/>
                    </a:lnTo>
                    <a:lnTo>
                      <a:pt x="568" y="1082"/>
                    </a:lnTo>
                    <a:lnTo>
                      <a:pt x="570" y="1089"/>
                    </a:lnTo>
                    <a:lnTo>
                      <a:pt x="571" y="1100"/>
                    </a:lnTo>
                    <a:lnTo>
                      <a:pt x="571" y="1109"/>
                    </a:lnTo>
                    <a:lnTo>
                      <a:pt x="571" y="1113"/>
                    </a:lnTo>
                    <a:lnTo>
                      <a:pt x="570" y="1114"/>
                    </a:lnTo>
                    <a:lnTo>
                      <a:pt x="560" y="1108"/>
                    </a:lnTo>
                    <a:lnTo>
                      <a:pt x="555" y="1108"/>
                    </a:lnTo>
                    <a:lnTo>
                      <a:pt x="552" y="1109"/>
                    </a:lnTo>
                    <a:lnTo>
                      <a:pt x="550" y="1113"/>
                    </a:lnTo>
                    <a:lnTo>
                      <a:pt x="553" y="1116"/>
                    </a:lnTo>
                    <a:lnTo>
                      <a:pt x="553" y="1121"/>
                    </a:lnTo>
                    <a:lnTo>
                      <a:pt x="546" y="1121"/>
                    </a:lnTo>
                    <a:lnTo>
                      <a:pt x="525" y="1116"/>
                    </a:lnTo>
                    <a:lnTo>
                      <a:pt x="515" y="1109"/>
                    </a:lnTo>
                    <a:lnTo>
                      <a:pt x="511" y="1109"/>
                    </a:lnTo>
                    <a:lnTo>
                      <a:pt x="501" y="1104"/>
                    </a:lnTo>
                    <a:lnTo>
                      <a:pt x="495" y="1093"/>
                    </a:lnTo>
                    <a:lnTo>
                      <a:pt x="488" y="1089"/>
                    </a:lnTo>
                    <a:lnTo>
                      <a:pt x="481" y="1088"/>
                    </a:lnTo>
                    <a:lnTo>
                      <a:pt x="477" y="1089"/>
                    </a:lnTo>
                    <a:lnTo>
                      <a:pt x="471" y="1093"/>
                    </a:lnTo>
                    <a:lnTo>
                      <a:pt x="460" y="1103"/>
                    </a:lnTo>
                    <a:lnTo>
                      <a:pt x="451" y="1106"/>
                    </a:lnTo>
                    <a:lnTo>
                      <a:pt x="444" y="1107"/>
                    </a:lnTo>
                    <a:lnTo>
                      <a:pt x="432" y="1104"/>
                    </a:lnTo>
                    <a:lnTo>
                      <a:pt x="431" y="1102"/>
                    </a:lnTo>
                    <a:lnTo>
                      <a:pt x="431" y="1100"/>
                    </a:lnTo>
                    <a:lnTo>
                      <a:pt x="437" y="1095"/>
                    </a:lnTo>
                    <a:lnTo>
                      <a:pt x="443" y="1089"/>
                    </a:lnTo>
                    <a:lnTo>
                      <a:pt x="448" y="1087"/>
                    </a:lnTo>
                    <a:lnTo>
                      <a:pt x="460" y="1087"/>
                    </a:lnTo>
                    <a:lnTo>
                      <a:pt x="464" y="1083"/>
                    </a:lnTo>
                    <a:lnTo>
                      <a:pt x="466" y="1051"/>
                    </a:lnTo>
                    <a:lnTo>
                      <a:pt x="460" y="1040"/>
                    </a:lnTo>
                    <a:lnTo>
                      <a:pt x="453" y="1039"/>
                    </a:lnTo>
                    <a:lnTo>
                      <a:pt x="446" y="1033"/>
                    </a:lnTo>
                    <a:lnTo>
                      <a:pt x="446" y="1029"/>
                    </a:lnTo>
                    <a:lnTo>
                      <a:pt x="449" y="1025"/>
                    </a:lnTo>
                    <a:lnTo>
                      <a:pt x="444" y="1021"/>
                    </a:lnTo>
                    <a:lnTo>
                      <a:pt x="436" y="1011"/>
                    </a:lnTo>
                    <a:lnTo>
                      <a:pt x="442" y="1001"/>
                    </a:lnTo>
                    <a:lnTo>
                      <a:pt x="443" y="991"/>
                    </a:lnTo>
                    <a:lnTo>
                      <a:pt x="442" y="979"/>
                    </a:lnTo>
                    <a:lnTo>
                      <a:pt x="448" y="972"/>
                    </a:lnTo>
                    <a:lnTo>
                      <a:pt x="433" y="925"/>
                    </a:lnTo>
                    <a:lnTo>
                      <a:pt x="436" y="901"/>
                    </a:lnTo>
                    <a:lnTo>
                      <a:pt x="430" y="882"/>
                    </a:lnTo>
                    <a:lnTo>
                      <a:pt x="422" y="867"/>
                    </a:lnTo>
                    <a:lnTo>
                      <a:pt x="419" y="856"/>
                    </a:lnTo>
                    <a:lnTo>
                      <a:pt x="421" y="846"/>
                    </a:lnTo>
                    <a:lnTo>
                      <a:pt x="444" y="825"/>
                    </a:lnTo>
                    <a:lnTo>
                      <a:pt x="449" y="817"/>
                    </a:lnTo>
                    <a:lnTo>
                      <a:pt x="450" y="808"/>
                    </a:lnTo>
                    <a:lnTo>
                      <a:pt x="449" y="800"/>
                    </a:lnTo>
                    <a:lnTo>
                      <a:pt x="445" y="794"/>
                    </a:lnTo>
                    <a:lnTo>
                      <a:pt x="437" y="792"/>
                    </a:lnTo>
                    <a:lnTo>
                      <a:pt x="439" y="784"/>
                    </a:lnTo>
                    <a:lnTo>
                      <a:pt x="442" y="762"/>
                    </a:lnTo>
                    <a:lnTo>
                      <a:pt x="444" y="753"/>
                    </a:lnTo>
                    <a:lnTo>
                      <a:pt x="446" y="751"/>
                    </a:lnTo>
                    <a:lnTo>
                      <a:pt x="455" y="749"/>
                    </a:lnTo>
                    <a:lnTo>
                      <a:pt x="457" y="746"/>
                    </a:lnTo>
                    <a:lnTo>
                      <a:pt x="460" y="732"/>
                    </a:lnTo>
                    <a:lnTo>
                      <a:pt x="463" y="721"/>
                    </a:lnTo>
                    <a:lnTo>
                      <a:pt x="470" y="683"/>
                    </a:lnTo>
                    <a:lnTo>
                      <a:pt x="481" y="663"/>
                    </a:lnTo>
                    <a:lnTo>
                      <a:pt x="497" y="652"/>
                    </a:lnTo>
                    <a:lnTo>
                      <a:pt x="515" y="645"/>
                    </a:lnTo>
                    <a:lnTo>
                      <a:pt x="533" y="632"/>
                    </a:lnTo>
                    <a:lnTo>
                      <a:pt x="548" y="615"/>
                    </a:lnTo>
                    <a:lnTo>
                      <a:pt x="556" y="608"/>
                    </a:lnTo>
                    <a:lnTo>
                      <a:pt x="567" y="608"/>
                    </a:lnTo>
                    <a:lnTo>
                      <a:pt x="568" y="608"/>
                    </a:lnTo>
                    <a:lnTo>
                      <a:pt x="575" y="613"/>
                    </a:lnTo>
                    <a:lnTo>
                      <a:pt x="593" y="626"/>
                    </a:lnTo>
                    <a:lnTo>
                      <a:pt x="603" y="630"/>
                    </a:lnTo>
                    <a:lnTo>
                      <a:pt x="640" y="628"/>
                    </a:lnTo>
                    <a:lnTo>
                      <a:pt x="658" y="630"/>
                    </a:lnTo>
                    <a:lnTo>
                      <a:pt x="676" y="642"/>
                    </a:lnTo>
                    <a:lnTo>
                      <a:pt x="681" y="657"/>
                    </a:lnTo>
                    <a:lnTo>
                      <a:pt x="681" y="680"/>
                    </a:lnTo>
                    <a:lnTo>
                      <a:pt x="685" y="697"/>
                    </a:lnTo>
                    <a:lnTo>
                      <a:pt x="699" y="702"/>
                    </a:lnTo>
                    <a:lnTo>
                      <a:pt x="714" y="703"/>
                    </a:lnTo>
                    <a:lnTo>
                      <a:pt x="727" y="705"/>
                    </a:lnTo>
                    <a:lnTo>
                      <a:pt x="775" y="718"/>
                    </a:lnTo>
                    <a:lnTo>
                      <a:pt x="771" y="714"/>
                    </a:lnTo>
                    <a:lnTo>
                      <a:pt x="770" y="711"/>
                    </a:lnTo>
                    <a:lnTo>
                      <a:pt x="769" y="708"/>
                    </a:lnTo>
                    <a:lnTo>
                      <a:pt x="766" y="702"/>
                    </a:lnTo>
                    <a:lnTo>
                      <a:pt x="770" y="701"/>
                    </a:lnTo>
                    <a:lnTo>
                      <a:pt x="774" y="698"/>
                    </a:lnTo>
                    <a:lnTo>
                      <a:pt x="773" y="695"/>
                    </a:lnTo>
                    <a:lnTo>
                      <a:pt x="770" y="691"/>
                    </a:lnTo>
                    <a:lnTo>
                      <a:pt x="770" y="687"/>
                    </a:lnTo>
                    <a:lnTo>
                      <a:pt x="774" y="687"/>
                    </a:lnTo>
                    <a:lnTo>
                      <a:pt x="773" y="683"/>
                    </a:lnTo>
                    <a:lnTo>
                      <a:pt x="771" y="683"/>
                    </a:lnTo>
                    <a:lnTo>
                      <a:pt x="770" y="683"/>
                    </a:lnTo>
                    <a:lnTo>
                      <a:pt x="770" y="682"/>
                    </a:lnTo>
                    <a:lnTo>
                      <a:pt x="777" y="676"/>
                    </a:lnTo>
                    <a:lnTo>
                      <a:pt x="774" y="673"/>
                    </a:lnTo>
                    <a:lnTo>
                      <a:pt x="777" y="670"/>
                    </a:lnTo>
                    <a:lnTo>
                      <a:pt x="782" y="668"/>
                    </a:lnTo>
                    <a:lnTo>
                      <a:pt x="782" y="663"/>
                    </a:lnTo>
                    <a:lnTo>
                      <a:pt x="778" y="662"/>
                    </a:lnTo>
                    <a:lnTo>
                      <a:pt x="777" y="661"/>
                    </a:lnTo>
                    <a:lnTo>
                      <a:pt x="776" y="660"/>
                    </a:lnTo>
                    <a:lnTo>
                      <a:pt x="774" y="659"/>
                    </a:lnTo>
                    <a:lnTo>
                      <a:pt x="775" y="654"/>
                    </a:lnTo>
                    <a:lnTo>
                      <a:pt x="777" y="648"/>
                    </a:lnTo>
                    <a:lnTo>
                      <a:pt x="781" y="646"/>
                    </a:lnTo>
                    <a:lnTo>
                      <a:pt x="787" y="645"/>
                    </a:lnTo>
                    <a:lnTo>
                      <a:pt x="787" y="640"/>
                    </a:lnTo>
                    <a:lnTo>
                      <a:pt x="781" y="633"/>
                    </a:lnTo>
                    <a:lnTo>
                      <a:pt x="780" y="630"/>
                    </a:lnTo>
                    <a:lnTo>
                      <a:pt x="775" y="623"/>
                    </a:lnTo>
                    <a:lnTo>
                      <a:pt x="773" y="623"/>
                    </a:lnTo>
                    <a:lnTo>
                      <a:pt x="770" y="625"/>
                    </a:lnTo>
                    <a:lnTo>
                      <a:pt x="770" y="620"/>
                    </a:lnTo>
                    <a:lnTo>
                      <a:pt x="777" y="620"/>
                    </a:lnTo>
                    <a:lnTo>
                      <a:pt x="776" y="615"/>
                    </a:lnTo>
                    <a:lnTo>
                      <a:pt x="774" y="600"/>
                    </a:lnTo>
                    <a:lnTo>
                      <a:pt x="777" y="605"/>
                    </a:lnTo>
                    <a:lnTo>
                      <a:pt x="780" y="598"/>
                    </a:lnTo>
                    <a:lnTo>
                      <a:pt x="782" y="595"/>
                    </a:lnTo>
                    <a:lnTo>
                      <a:pt x="782" y="598"/>
                    </a:lnTo>
                    <a:lnTo>
                      <a:pt x="783" y="599"/>
                    </a:lnTo>
                    <a:lnTo>
                      <a:pt x="787" y="595"/>
                    </a:lnTo>
                    <a:lnTo>
                      <a:pt x="783" y="587"/>
                    </a:lnTo>
                    <a:lnTo>
                      <a:pt x="781" y="568"/>
                    </a:lnTo>
                    <a:lnTo>
                      <a:pt x="777" y="563"/>
                    </a:lnTo>
                    <a:lnTo>
                      <a:pt x="777" y="557"/>
                    </a:lnTo>
                    <a:lnTo>
                      <a:pt x="782" y="557"/>
                    </a:lnTo>
                    <a:lnTo>
                      <a:pt x="782" y="553"/>
                    </a:lnTo>
                    <a:lnTo>
                      <a:pt x="776" y="550"/>
                    </a:lnTo>
                    <a:lnTo>
                      <a:pt x="774" y="544"/>
                    </a:lnTo>
                    <a:lnTo>
                      <a:pt x="774" y="538"/>
                    </a:lnTo>
                    <a:lnTo>
                      <a:pt x="776" y="536"/>
                    </a:lnTo>
                    <a:lnTo>
                      <a:pt x="780" y="536"/>
                    </a:lnTo>
                    <a:lnTo>
                      <a:pt x="785" y="530"/>
                    </a:lnTo>
                    <a:lnTo>
                      <a:pt x="795" y="518"/>
                    </a:lnTo>
                    <a:lnTo>
                      <a:pt x="805" y="510"/>
                    </a:lnTo>
                    <a:lnTo>
                      <a:pt x="804" y="510"/>
                    </a:lnTo>
                    <a:lnTo>
                      <a:pt x="805" y="510"/>
                    </a:lnTo>
                    <a:lnTo>
                      <a:pt x="819" y="511"/>
                    </a:lnTo>
                    <a:lnTo>
                      <a:pt x="822" y="510"/>
                    </a:lnTo>
                    <a:lnTo>
                      <a:pt x="829" y="508"/>
                    </a:lnTo>
                    <a:lnTo>
                      <a:pt x="849" y="489"/>
                    </a:lnTo>
                    <a:lnTo>
                      <a:pt x="881" y="469"/>
                    </a:lnTo>
                    <a:lnTo>
                      <a:pt x="891" y="467"/>
                    </a:lnTo>
                    <a:lnTo>
                      <a:pt x="907" y="443"/>
                    </a:lnTo>
                    <a:lnTo>
                      <a:pt x="936" y="407"/>
                    </a:lnTo>
                    <a:lnTo>
                      <a:pt x="940" y="389"/>
                    </a:lnTo>
                    <a:lnTo>
                      <a:pt x="939" y="380"/>
                    </a:lnTo>
                    <a:lnTo>
                      <a:pt x="946" y="360"/>
                    </a:lnTo>
                    <a:lnTo>
                      <a:pt x="956" y="341"/>
                    </a:lnTo>
                    <a:lnTo>
                      <a:pt x="960" y="340"/>
                    </a:lnTo>
                    <a:lnTo>
                      <a:pt x="968" y="325"/>
                    </a:lnTo>
                    <a:lnTo>
                      <a:pt x="954" y="302"/>
                    </a:lnTo>
                    <a:lnTo>
                      <a:pt x="950" y="293"/>
                    </a:lnTo>
                    <a:lnTo>
                      <a:pt x="942" y="226"/>
                    </a:lnTo>
                    <a:lnTo>
                      <a:pt x="945" y="217"/>
                    </a:lnTo>
                    <a:lnTo>
                      <a:pt x="922" y="207"/>
                    </a:lnTo>
                    <a:lnTo>
                      <a:pt x="922" y="198"/>
                    </a:lnTo>
                    <a:lnTo>
                      <a:pt x="929" y="187"/>
                    </a:lnTo>
                    <a:lnTo>
                      <a:pt x="936" y="172"/>
                    </a:lnTo>
                    <a:lnTo>
                      <a:pt x="934" y="152"/>
                    </a:lnTo>
                    <a:lnTo>
                      <a:pt x="920" y="144"/>
                    </a:lnTo>
                    <a:lnTo>
                      <a:pt x="918" y="111"/>
                    </a:lnTo>
                    <a:lnTo>
                      <a:pt x="902" y="99"/>
                    </a:lnTo>
                    <a:lnTo>
                      <a:pt x="898" y="93"/>
                    </a:lnTo>
                    <a:lnTo>
                      <a:pt x="916" y="65"/>
                    </a:lnTo>
                    <a:lnTo>
                      <a:pt x="894" y="50"/>
                    </a:lnTo>
                    <a:lnTo>
                      <a:pt x="908" y="44"/>
                    </a:lnTo>
                    <a:lnTo>
                      <a:pt x="912" y="40"/>
                    </a:lnTo>
                    <a:lnTo>
                      <a:pt x="922" y="31"/>
                    </a:lnTo>
                    <a:lnTo>
                      <a:pt x="923" y="23"/>
                    </a:lnTo>
                    <a:lnTo>
                      <a:pt x="925" y="19"/>
                    </a:lnTo>
                    <a:lnTo>
                      <a:pt x="926" y="7"/>
                    </a:lnTo>
                    <a:lnTo>
                      <a:pt x="929" y="2"/>
                    </a:lnTo>
                    <a:lnTo>
                      <a:pt x="928" y="0"/>
                    </a:lnTo>
                    <a:lnTo>
                      <a:pt x="919" y="10"/>
                    </a:lnTo>
                    <a:lnTo>
                      <a:pt x="908" y="34"/>
                    </a:lnTo>
                    <a:lnTo>
                      <a:pt x="898" y="44"/>
                    </a:lnTo>
                    <a:lnTo>
                      <a:pt x="891" y="49"/>
                    </a:lnTo>
                    <a:lnTo>
                      <a:pt x="883" y="52"/>
                    </a:lnTo>
                    <a:lnTo>
                      <a:pt x="874" y="56"/>
                    </a:lnTo>
                    <a:lnTo>
                      <a:pt x="866" y="56"/>
                    </a:lnTo>
                    <a:lnTo>
                      <a:pt x="856" y="58"/>
                    </a:lnTo>
                    <a:lnTo>
                      <a:pt x="833" y="83"/>
                    </a:lnTo>
                    <a:lnTo>
                      <a:pt x="829" y="91"/>
                    </a:lnTo>
                    <a:lnTo>
                      <a:pt x="816" y="92"/>
                    </a:lnTo>
                    <a:lnTo>
                      <a:pt x="810" y="96"/>
                    </a:lnTo>
                    <a:lnTo>
                      <a:pt x="809" y="106"/>
                    </a:lnTo>
                    <a:lnTo>
                      <a:pt x="801" y="113"/>
                    </a:lnTo>
                    <a:lnTo>
                      <a:pt x="800" y="117"/>
                    </a:lnTo>
                    <a:lnTo>
                      <a:pt x="797" y="113"/>
                    </a:lnTo>
                    <a:lnTo>
                      <a:pt x="789" y="109"/>
                    </a:lnTo>
                    <a:lnTo>
                      <a:pt x="778" y="91"/>
                    </a:lnTo>
                    <a:lnTo>
                      <a:pt x="775" y="86"/>
                    </a:lnTo>
                    <a:lnTo>
                      <a:pt x="769" y="88"/>
                    </a:lnTo>
                    <a:lnTo>
                      <a:pt x="764" y="95"/>
                    </a:lnTo>
                    <a:lnTo>
                      <a:pt x="761" y="105"/>
                    </a:lnTo>
                    <a:lnTo>
                      <a:pt x="755" y="113"/>
                    </a:lnTo>
                    <a:lnTo>
                      <a:pt x="750" y="130"/>
                    </a:lnTo>
                    <a:lnTo>
                      <a:pt x="749" y="165"/>
                    </a:lnTo>
                    <a:lnTo>
                      <a:pt x="746" y="182"/>
                    </a:lnTo>
                    <a:lnTo>
                      <a:pt x="741" y="195"/>
                    </a:lnTo>
                    <a:lnTo>
                      <a:pt x="731" y="214"/>
                    </a:lnTo>
                    <a:lnTo>
                      <a:pt x="727" y="226"/>
                    </a:lnTo>
                    <a:lnTo>
                      <a:pt x="709" y="226"/>
                    </a:lnTo>
                    <a:lnTo>
                      <a:pt x="681" y="238"/>
                    </a:lnTo>
                    <a:lnTo>
                      <a:pt x="647" y="248"/>
                    </a:lnTo>
                    <a:lnTo>
                      <a:pt x="639" y="247"/>
                    </a:lnTo>
                    <a:lnTo>
                      <a:pt x="633" y="238"/>
                    </a:lnTo>
                    <a:lnTo>
                      <a:pt x="630" y="230"/>
                    </a:lnTo>
                    <a:lnTo>
                      <a:pt x="624" y="223"/>
                    </a:lnTo>
                    <a:lnTo>
                      <a:pt x="618" y="219"/>
                    </a:lnTo>
                    <a:lnTo>
                      <a:pt x="614" y="216"/>
                    </a:lnTo>
                    <a:lnTo>
                      <a:pt x="611" y="215"/>
                    </a:lnTo>
                    <a:lnTo>
                      <a:pt x="603" y="215"/>
                    </a:lnTo>
                    <a:lnTo>
                      <a:pt x="582" y="222"/>
                    </a:lnTo>
                    <a:lnTo>
                      <a:pt x="577" y="222"/>
                    </a:lnTo>
                    <a:lnTo>
                      <a:pt x="570" y="220"/>
                    </a:lnTo>
                    <a:lnTo>
                      <a:pt x="567" y="220"/>
                    </a:lnTo>
                    <a:lnTo>
                      <a:pt x="562" y="221"/>
                    </a:lnTo>
                    <a:lnTo>
                      <a:pt x="555" y="226"/>
                    </a:lnTo>
                    <a:lnTo>
                      <a:pt x="553" y="227"/>
                    </a:lnTo>
                    <a:lnTo>
                      <a:pt x="506" y="224"/>
                    </a:lnTo>
                    <a:lnTo>
                      <a:pt x="505" y="224"/>
                    </a:lnTo>
                    <a:lnTo>
                      <a:pt x="502" y="226"/>
                    </a:lnTo>
                    <a:lnTo>
                      <a:pt x="507" y="229"/>
                    </a:lnTo>
                    <a:lnTo>
                      <a:pt x="504" y="231"/>
                    </a:lnTo>
                    <a:lnTo>
                      <a:pt x="500" y="236"/>
                    </a:lnTo>
                    <a:lnTo>
                      <a:pt x="498" y="238"/>
                    </a:lnTo>
                    <a:lnTo>
                      <a:pt x="500" y="251"/>
                    </a:lnTo>
                    <a:lnTo>
                      <a:pt x="498" y="264"/>
                    </a:lnTo>
                    <a:lnTo>
                      <a:pt x="490" y="286"/>
                    </a:lnTo>
                    <a:lnTo>
                      <a:pt x="486" y="330"/>
                    </a:lnTo>
                    <a:lnTo>
                      <a:pt x="483" y="340"/>
                    </a:lnTo>
                    <a:lnTo>
                      <a:pt x="488" y="344"/>
                    </a:lnTo>
                    <a:lnTo>
                      <a:pt x="490" y="353"/>
                    </a:lnTo>
                    <a:lnTo>
                      <a:pt x="488" y="363"/>
                    </a:lnTo>
                    <a:lnTo>
                      <a:pt x="484" y="380"/>
                    </a:lnTo>
                    <a:lnTo>
                      <a:pt x="481" y="386"/>
                    </a:lnTo>
                    <a:lnTo>
                      <a:pt x="460" y="408"/>
                    </a:lnTo>
                    <a:lnTo>
                      <a:pt x="455" y="409"/>
                    </a:lnTo>
                    <a:lnTo>
                      <a:pt x="445" y="408"/>
                    </a:lnTo>
                    <a:lnTo>
                      <a:pt x="433" y="400"/>
                    </a:lnTo>
                    <a:lnTo>
                      <a:pt x="426" y="398"/>
                    </a:lnTo>
                    <a:lnTo>
                      <a:pt x="417" y="402"/>
                    </a:lnTo>
                    <a:lnTo>
                      <a:pt x="412" y="418"/>
                    </a:lnTo>
                    <a:lnTo>
                      <a:pt x="409" y="480"/>
                    </a:lnTo>
                    <a:lnTo>
                      <a:pt x="396" y="537"/>
                    </a:lnTo>
                    <a:lnTo>
                      <a:pt x="397" y="547"/>
                    </a:lnTo>
                    <a:lnTo>
                      <a:pt x="394" y="558"/>
                    </a:lnTo>
                    <a:lnTo>
                      <a:pt x="390" y="588"/>
                    </a:lnTo>
                    <a:lnTo>
                      <a:pt x="387" y="594"/>
                    </a:lnTo>
                    <a:lnTo>
                      <a:pt x="369" y="687"/>
                    </a:lnTo>
                    <a:lnTo>
                      <a:pt x="348" y="791"/>
                    </a:lnTo>
                    <a:lnTo>
                      <a:pt x="300" y="941"/>
                    </a:lnTo>
                    <a:lnTo>
                      <a:pt x="292" y="945"/>
                    </a:lnTo>
                    <a:lnTo>
                      <a:pt x="292" y="949"/>
                    </a:lnTo>
                    <a:lnTo>
                      <a:pt x="292" y="957"/>
                    </a:lnTo>
                    <a:lnTo>
                      <a:pt x="292" y="958"/>
                    </a:lnTo>
                    <a:lnTo>
                      <a:pt x="273" y="1020"/>
                    </a:lnTo>
                    <a:lnTo>
                      <a:pt x="263" y="1039"/>
                    </a:lnTo>
                    <a:lnTo>
                      <a:pt x="246" y="1074"/>
                    </a:lnTo>
                    <a:lnTo>
                      <a:pt x="212" y="1150"/>
                    </a:lnTo>
                    <a:lnTo>
                      <a:pt x="209" y="1156"/>
                    </a:lnTo>
                    <a:lnTo>
                      <a:pt x="156" y="1246"/>
                    </a:lnTo>
                    <a:lnTo>
                      <a:pt x="142" y="1266"/>
                    </a:lnTo>
                    <a:lnTo>
                      <a:pt x="138" y="1276"/>
                    </a:lnTo>
                    <a:lnTo>
                      <a:pt x="160" y="1295"/>
                    </a:lnTo>
                    <a:lnTo>
                      <a:pt x="181" y="1307"/>
                    </a:lnTo>
                    <a:lnTo>
                      <a:pt x="164" y="1321"/>
                    </a:lnTo>
                    <a:lnTo>
                      <a:pt x="146" y="1338"/>
                    </a:lnTo>
                    <a:lnTo>
                      <a:pt x="136" y="1344"/>
                    </a:lnTo>
                    <a:lnTo>
                      <a:pt x="70" y="1410"/>
                    </a:lnTo>
                    <a:lnTo>
                      <a:pt x="57" y="1433"/>
                    </a:lnTo>
                    <a:lnTo>
                      <a:pt x="57" y="1445"/>
                    </a:lnTo>
                    <a:lnTo>
                      <a:pt x="63" y="1468"/>
                    </a:lnTo>
                    <a:lnTo>
                      <a:pt x="60" y="1480"/>
                    </a:lnTo>
                    <a:lnTo>
                      <a:pt x="39" y="1502"/>
                    </a:lnTo>
                    <a:lnTo>
                      <a:pt x="10" y="1524"/>
                    </a:lnTo>
                    <a:lnTo>
                      <a:pt x="0" y="1534"/>
                    </a:lnTo>
                    <a:lnTo>
                      <a:pt x="7" y="1552"/>
                    </a:lnTo>
                    <a:lnTo>
                      <a:pt x="29" y="1626"/>
                    </a:lnTo>
                    <a:lnTo>
                      <a:pt x="48" y="1685"/>
                    </a:lnTo>
                    <a:lnTo>
                      <a:pt x="70" y="1744"/>
                    </a:lnTo>
                    <a:lnTo>
                      <a:pt x="100" y="1824"/>
                    </a:lnTo>
                    <a:lnTo>
                      <a:pt x="136" y="1920"/>
                    </a:lnTo>
                    <a:lnTo>
                      <a:pt x="150" y="1974"/>
                    </a:lnTo>
                    <a:lnTo>
                      <a:pt x="152" y="2003"/>
                    </a:lnTo>
                    <a:lnTo>
                      <a:pt x="154" y="2015"/>
                    </a:lnTo>
                    <a:lnTo>
                      <a:pt x="163" y="2029"/>
                    </a:lnTo>
                    <a:lnTo>
                      <a:pt x="170" y="2036"/>
                    </a:lnTo>
                    <a:lnTo>
                      <a:pt x="169" y="2045"/>
                    </a:lnTo>
                    <a:lnTo>
                      <a:pt x="163" y="2066"/>
                    </a:lnTo>
                    <a:lnTo>
                      <a:pt x="163" y="2078"/>
                    </a:lnTo>
                    <a:lnTo>
                      <a:pt x="164" y="2086"/>
                    </a:lnTo>
                    <a:lnTo>
                      <a:pt x="168" y="2092"/>
                    </a:lnTo>
                    <a:lnTo>
                      <a:pt x="201" y="2120"/>
                    </a:lnTo>
                    <a:lnTo>
                      <a:pt x="208" y="2131"/>
                    </a:lnTo>
                    <a:lnTo>
                      <a:pt x="226" y="2187"/>
                    </a:lnTo>
                    <a:lnTo>
                      <a:pt x="262" y="2287"/>
                    </a:lnTo>
                    <a:lnTo>
                      <a:pt x="285" y="2354"/>
                    </a:lnTo>
                    <a:lnTo>
                      <a:pt x="286" y="2358"/>
                    </a:lnTo>
                    <a:lnTo>
                      <a:pt x="287" y="2362"/>
                    </a:lnTo>
                    <a:lnTo>
                      <a:pt x="287" y="2366"/>
                    </a:lnTo>
                    <a:lnTo>
                      <a:pt x="287" y="2369"/>
                    </a:lnTo>
                    <a:lnTo>
                      <a:pt x="291" y="2407"/>
                    </a:lnTo>
                    <a:lnTo>
                      <a:pt x="318" y="2478"/>
                    </a:lnTo>
                    <a:lnTo>
                      <a:pt x="340" y="2541"/>
                    </a:lnTo>
                    <a:lnTo>
                      <a:pt x="355" y="2613"/>
                    </a:lnTo>
                    <a:lnTo>
                      <a:pt x="354" y="2658"/>
                    </a:lnTo>
                    <a:lnTo>
                      <a:pt x="357" y="2676"/>
                    </a:lnTo>
                    <a:lnTo>
                      <a:pt x="371" y="2704"/>
                    </a:lnTo>
                    <a:lnTo>
                      <a:pt x="376" y="2713"/>
                    </a:lnTo>
                    <a:lnTo>
                      <a:pt x="381" y="2712"/>
                    </a:lnTo>
                    <a:lnTo>
                      <a:pt x="387" y="2713"/>
                    </a:lnTo>
                    <a:lnTo>
                      <a:pt x="391" y="2713"/>
                    </a:lnTo>
                    <a:lnTo>
                      <a:pt x="393" y="2710"/>
                    </a:lnTo>
                    <a:lnTo>
                      <a:pt x="394" y="2706"/>
                    </a:lnTo>
                    <a:lnTo>
                      <a:pt x="396" y="2702"/>
                    </a:lnTo>
                    <a:lnTo>
                      <a:pt x="402" y="2694"/>
                    </a:lnTo>
                    <a:lnTo>
                      <a:pt x="411" y="2680"/>
                    </a:lnTo>
                    <a:lnTo>
                      <a:pt x="415" y="2676"/>
                    </a:lnTo>
                    <a:lnTo>
                      <a:pt x="417" y="2666"/>
                    </a:lnTo>
                    <a:lnTo>
                      <a:pt x="419" y="2648"/>
                    </a:lnTo>
                    <a:lnTo>
                      <a:pt x="424" y="2632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/>
              </a:p>
            </p:txBody>
          </p:sp>
          <p:sp>
            <p:nvSpPr>
              <p:cNvPr id="7" name="Freeform 9">
                <a:extLst>
                  <a:ext uri="{FF2B5EF4-FFF2-40B4-BE49-F238E27FC236}">
                    <a16:creationId xmlns:a16="http://schemas.microsoft.com/office/drawing/2014/main" id="{F3F235A2-BF7B-DEBC-7C25-3463D4A1B5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7715" y="1059582"/>
                <a:ext cx="1374442" cy="1198476"/>
              </a:xfrm>
              <a:custGeom>
                <a:avLst/>
                <a:gdLst>
                  <a:gd name="T0" fmla="*/ 112 w 1156"/>
                  <a:gd name="T1" fmla="*/ 23 h 1008"/>
                  <a:gd name="T2" fmla="*/ 113 w 1156"/>
                  <a:gd name="T3" fmla="*/ 42 h 1008"/>
                  <a:gd name="T4" fmla="*/ 108 w 1156"/>
                  <a:gd name="T5" fmla="*/ 52 h 1008"/>
                  <a:gd name="T6" fmla="*/ 99 w 1156"/>
                  <a:gd name="T7" fmla="*/ 57 h 1008"/>
                  <a:gd name="T8" fmla="*/ 104 w 1156"/>
                  <a:gd name="T9" fmla="*/ 77 h 1008"/>
                  <a:gd name="T10" fmla="*/ 132 w 1156"/>
                  <a:gd name="T11" fmla="*/ 88 h 1008"/>
                  <a:gd name="T12" fmla="*/ 151 w 1156"/>
                  <a:gd name="T13" fmla="*/ 96 h 1008"/>
                  <a:gd name="T14" fmla="*/ 166 w 1156"/>
                  <a:gd name="T15" fmla="*/ 111 h 1008"/>
                  <a:gd name="T16" fmla="*/ 155 w 1156"/>
                  <a:gd name="T17" fmla="*/ 135 h 1008"/>
                  <a:gd name="T18" fmla="*/ 132 w 1156"/>
                  <a:gd name="T19" fmla="*/ 149 h 1008"/>
                  <a:gd name="T20" fmla="*/ 104 w 1156"/>
                  <a:gd name="T21" fmla="*/ 152 h 1008"/>
                  <a:gd name="T22" fmla="*/ 105 w 1156"/>
                  <a:gd name="T23" fmla="*/ 177 h 1008"/>
                  <a:gd name="T24" fmla="*/ 77 w 1156"/>
                  <a:gd name="T25" fmla="*/ 214 h 1008"/>
                  <a:gd name="T26" fmla="*/ 51 w 1156"/>
                  <a:gd name="T27" fmla="*/ 229 h 1008"/>
                  <a:gd name="T28" fmla="*/ 38 w 1156"/>
                  <a:gd name="T29" fmla="*/ 241 h 1008"/>
                  <a:gd name="T30" fmla="*/ 34 w 1156"/>
                  <a:gd name="T31" fmla="*/ 258 h 1008"/>
                  <a:gd name="T32" fmla="*/ 31 w 1156"/>
                  <a:gd name="T33" fmla="*/ 270 h 1008"/>
                  <a:gd name="T34" fmla="*/ 17 w 1156"/>
                  <a:gd name="T35" fmla="*/ 283 h 1008"/>
                  <a:gd name="T36" fmla="*/ 25 w 1156"/>
                  <a:gd name="T37" fmla="*/ 304 h 1008"/>
                  <a:gd name="T38" fmla="*/ 11 w 1156"/>
                  <a:gd name="T39" fmla="*/ 338 h 1008"/>
                  <a:gd name="T40" fmla="*/ 29 w 1156"/>
                  <a:gd name="T41" fmla="*/ 383 h 1008"/>
                  <a:gd name="T42" fmla="*/ 45 w 1156"/>
                  <a:gd name="T43" fmla="*/ 411 h 1008"/>
                  <a:gd name="T44" fmla="*/ 31 w 1156"/>
                  <a:gd name="T45" fmla="*/ 437 h 1008"/>
                  <a:gd name="T46" fmla="*/ 54 w 1156"/>
                  <a:gd name="T47" fmla="*/ 456 h 1008"/>
                  <a:gd name="T48" fmla="*/ 59 w 1156"/>
                  <a:gd name="T49" fmla="*/ 532 h 1008"/>
                  <a:gd name="T50" fmla="*/ 77 w 1156"/>
                  <a:gd name="T51" fmla="*/ 564 h 1008"/>
                  <a:gd name="T52" fmla="*/ 65 w 1156"/>
                  <a:gd name="T53" fmla="*/ 580 h 1008"/>
                  <a:gd name="T54" fmla="*/ 48 w 1156"/>
                  <a:gd name="T55" fmla="*/ 619 h 1008"/>
                  <a:gd name="T56" fmla="*/ 45 w 1156"/>
                  <a:gd name="T57" fmla="*/ 646 h 1008"/>
                  <a:gd name="T58" fmla="*/ 0 w 1156"/>
                  <a:gd name="T59" fmla="*/ 706 h 1008"/>
                  <a:gd name="T60" fmla="*/ 7 w 1156"/>
                  <a:gd name="T61" fmla="*/ 702 h 1008"/>
                  <a:gd name="T62" fmla="*/ 13 w 1156"/>
                  <a:gd name="T63" fmla="*/ 706 h 1008"/>
                  <a:gd name="T64" fmla="*/ 82 w 1156"/>
                  <a:gd name="T65" fmla="*/ 727 h 1008"/>
                  <a:gd name="T66" fmla="*/ 98 w 1156"/>
                  <a:gd name="T67" fmla="*/ 741 h 1008"/>
                  <a:gd name="T68" fmla="*/ 107 w 1156"/>
                  <a:gd name="T69" fmla="*/ 742 h 1008"/>
                  <a:gd name="T70" fmla="*/ 111 w 1156"/>
                  <a:gd name="T71" fmla="*/ 747 h 1008"/>
                  <a:gd name="T72" fmla="*/ 108 w 1156"/>
                  <a:gd name="T73" fmla="*/ 755 h 1008"/>
                  <a:gd name="T74" fmla="*/ 111 w 1156"/>
                  <a:gd name="T75" fmla="*/ 762 h 1008"/>
                  <a:gd name="T76" fmla="*/ 124 w 1156"/>
                  <a:gd name="T77" fmla="*/ 769 h 1008"/>
                  <a:gd name="T78" fmla="*/ 145 w 1156"/>
                  <a:gd name="T79" fmla="*/ 768 h 1008"/>
                  <a:gd name="T80" fmla="*/ 146 w 1156"/>
                  <a:gd name="T81" fmla="*/ 788 h 1008"/>
                  <a:gd name="T82" fmla="*/ 153 w 1156"/>
                  <a:gd name="T83" fmla="*/ 812 h 1008"/>
                  <a:gd name="T84" fmla="*/ 182 w 1156"/>
                  <a:gd name="T85" fmla="*/ 861 h 1008"/>
                  <a:gd name="T86" fmla="*/ 185 w 1156"/>
                  <a:gd name="T87" fmla="*/ 865 h 1008"/>
                  <a:gd name="T88" fmla="*/ 200 w 1156"/>
                  <a:gd name="T89" fmla="*/ 865 h 1008"/>
                  <a:gd name="T90" fmla="*/ 225 w 1156"/>
                  <a:gd name="T91" fmla="*/ 862 h 1008"/>
                  <a:gd name="T92" fmla="*/ 236 w 1156"/>
                  <a:gd name="T93" fmla="*/ 866 h 1008"/>
                  <a:gd name="T94" fmla="*/ 244 w 1156"/>
                  <a:gd name="T95" fmla="*/ 859 h 1008"/>
                  <a:gd name="T96" fmla="*/ 255 w 1156"/>
                  <a:gd name="T97" fmla="*/ 860 h 1008"/>
                  <a:gd name="T98" fmla="*/ 312 w 1156"/>
                  <a:gd name="T99" fmla="*/ 907 h 1008"/>
                  <a:gd name="T100" fmla="*/ 373 w 1156"/>
                  <a:gd name="T101" fmla="*/ 961 h 1008"/>
                  <a:gd name="T102" fmla="*/ 417 w 1156"/>
                  <a:gd name="T103" fmla="*/ 969 h 1008"/>
                  <a:gd name="T104" fmla="*/ 448 w 1156"/>
                  <a:gd name="T105" fmla="*/ 976 h 1008"/>
                  <a:gd name="T106" fmla="*/ 551 w 1156"/>
                  <a:gd name="T107" fmla="*/ 1003 h 1008"/>
                  <a:gd name="T108" fmla="*/ 574 w 1156"/>
                  <a:gd name="T109" fmla="*/ 998 h 1008"/>
                  <a:gd name="T110" fmla="*/ 620 w 1156"/>
                  <a:gd name="T111" fmla="*/ 1008 h 1008"/>
                  <a:gd name="T112" fmla="*/ 721 w 1156"/>
                  <a:gd name="T113" fmla="*/ 940 h 1008"/>
                  <a:gd name="T114" fmla="*/ 878 w 1156"/>
                  <a:gd name="T115" fmla="*/ 838 h 1008"/>
                  <a:gd name="T116" fmla="*/ 1027 w 1156"/>
                  <a:gd name="T117" fmla="*/ 744 h 1008"/>
                  <a:gd name="T118" fmla="*/ 1156 w 1156"/>
                  <a:gd name="T119" fmla="*/ 659 h 1008"/>
                  <a:gd name="T120" fmla="*/ 131 w 1156"/>
                  <a:gd name="T121" fmla="*/ 0 h 1008"/>
                  <a:gd name="T122" fmla="*/ 117 w 1156"/>
                  <a:gd name="T123" fmla="*/ 16 h 10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156" h="1008">
                    <a:moveTo>
                      <a:pt x="117" y="16"/>
                    </a:moveTo>
                    <a:lnTo>
                      <a:pt x="112" y="23"/>
                    </a:lnTo>
                    <a:lnTo>
                      <a:pt x="112" y="29"/>
                    </a:lnTo>
                    <a:lnTo>
                      <a:pt x="113" y="42"/>
                    </a:lnTo>
                    <a:lnTo>
                      <a:pt x="112" y="49"/>
                    </a:lnTo>
                    <a:lnTo>
                      <a:pt x="108" y="52"/>
                    </a:lnTo>
                    <a:lnTo>
                      <a:pt x="101" y="55"/>
                    </a:lnTo>
                    <a:lnTo>
                      <a:pt x="99" y="57"/>
                    </a:lnTo>
                    <a:lnTo>
                      <a:pt x="97" y="71"/>
                    </a:lnTo>
                    <a:lnTo>
                      <a:pt x="104" y="77"/>
                    </a:lnTo>
                    <a:lnTo>
                      <a:pt x="118" y="80"/>
                    </a:lnTo>
                    <a:lnTo>
                      <a:pt x="132" y="88"/>
                    </a:lnTo>
                    <a:lnTo>
                      <a:pt x="140" y="90"/>
                    </a:lnTo>
                    <a:lnTo>
                      <a:pt x="151" y="96"/>
                    </a:lnTo>
                    <a:lnTo>
                      <a:pt x="160" y="102"/>
                    </a:lnTo>
                    <a:lnTo>
                      <a:pt x="166" y="111"/>
                    </a:lnTo>
                    <a:lnTo>
                      <a:pt x="163" y="124"/>
                    </a:lnTo>
                    <a:lnTo>
                      <a:pt x="155" y="135"/>
                    </a:lnTo>
                    <a:lnTo>
                      <a:pt x="142" y="143"/>
                    </a:lnTo>
                    <a:lnTo>
                      <a:pt x="132" y="149"/>
                    </a:lnTo>
                    <a:lnTo>
                      <a:pt x="118" y="148"/>
                    </a:lnTo>
                    <a:lnTo>
                      <a:pt x="104" y="152"/>
                    </a:lnTo>
                    <a:lnTo>
                      <a:pt x="97" y="162"/>
                    </a:lnTo>
                    <a:lnTo>
                      <a:pt x="105" y="177"/>
                    </a:lnTo>
                    <a:lnTo>
                      <a:pt x="96" y="199"/>
                    </a:lnTo>
                    <a:lnTo>
                      <a:pt x="77" y="214"/>
                    </a:lnTo>
                    <a:lnTo>
                      <a:pt x="66" y="220"/>
                    </a:lnTo>
                    <a:lnTo>
                      <a:pt x="51" y="229"/>
                    </a:lnTo>
                    <a:lnTo>
                      <a:pt x="37" y="239"/>
                    </a:lnTo>
                    <a:lnTo>
                      <a:pt x="38" y="241"/>
                    </a:lnTo>
                    <a:lnTo>
                      <a:pt x="35" y="246"/>
                    </a:lnTo>
                    <a:lnTo>
                      <a:pt x="34" y="258"/>
                    </a:lnTo>
                    <a:lnTo>
                      <a:pt x="32" y="262"/>
                    </a:lnTo>
                    <a:lnTo>
                      <a:pt x="31" y="270"/>
                    </a:lnTo>
                    <a:lnTo>
                      <a:pt x="21" y="279"/>
                    </a:lnTo>
                    <a:lnTo>
                      <a:pt x="17" y="283"/>
                    </a:lnTo>
                    <a:lnTo>
                      <a:pt x="3" y="289"/>
                    </a:lnTo>
                    <a:lnTo>
                      <a:pt x="25" y="304"/>
                    </a:lnTo>
                    <a:lnTo>
                      <a:pt x="7" y="332"/>
                    </a:lnTo>
                    <a:lnTo>
                      <a:pt x="11" y="338"/>
                    </a:lnTo>
                    <a:lnTo>
                      <a:pt x="27" y="350"/>
                    </a:lnTo>
                    <a:lnTo>
                      <a:pt x="29" y="383"/>
                    </a:lnTo>
                    <a:lnTo>
                      <a:pt x="43" y="391"/>
                    </a:lnTo>
                    <a:lnTo>
                      <a:pt x="45" y="411"/>
                    </a:lnTo>
                    <a:lnTo>
                      <a:pt x="38" y="426"/>
                    </a:lnTo>
                    <a:lnTo>
                      <a:pt x="31" y="437"/>
                    </a:lnTo>
                    <a:lnTo>
                      <a:pt x="31" y="446"/>
                    </a:lnTo>
                    <a:lnTo>
                      <a:pt x="54" y="456"/>
                    </a:lnTo>
                    <a:lnTo>
                      <a:pt x="51" y="465"/>
                    </a:lnTo>
                    <a:lnTo>
                      <a:pt x="59" y="532"/>
                    </a:lnTo>
                    <a:lnTo>
                      <a:pt x="63" y="541"/>
                    </a:lnTo>
                    <a:lnTo>
                      <a:pt x="77" y="564"/>
                    </a:lnTo>
                    <a:lnTo>
                      <a:pt x="69" y="579"/>
                    </a:lnTo>
                    <a:lnTo>
                      <a:pt x="65" y="580"/>
                    </a:lnTo>
                    <a:lnTo>
                      <a:pt x="55" y="599"/>
                    </a:lnTo>
                    <a:lnTo>
                      <a:pt x="48" y="619"/>
                    </a:lnTo>
                    <a:lnTo>
                      <a:pt x="49" y="628"/>
                    </a:lnTo>
                    <a:lnTo>
                      <a:pt x="45" y="646"/>
                    </a:lnTo>
                    <a:lnTo>
                      <a:pt x="16" y="682"/>
                    </a:lnTo>
                    <a:lnTo>
                      <a:pt x="0" y="706"/>
                    </a:lnTo>
                    <a:lnTo>
                      <a:pt x="3" y="703"/>
                    </a:lnTo>
                    <a:lnTo>
                      <a:pt x="7" y="702"/>
                    </a:lnTo>
                    <a:lnTo>
                      <a:pt x="10" y="703"/>
                    </a:lnTo>
                    <a:lnTo>
                      <a:pt x="13" y="706"/>
                    </a:lnTo>
                    <a:lnTo>
                      <a:pt x="18" y="713"/>
                    </a:lnTo>
                    <a:lnTo>
                      <a:pt x="82" y="727"/>
                    </a:lnTo>
                    <a:lnTo>
                      <a:pt x="87" y="730"/>
                    </a:lnTo>
                    <a:lnTo>
                      <a:pt x="98" y="741"/>
                    </a:lnTo>
                    <a:lnTo>
                      <a:pt x="100" y="742"/>
                    </a:lnTo>
                    <a:lnTo>
                      <a:pt x="107" y="742"/>
                    </a:lnTo>
                    <a:lnTo>
                      <a:pt x="110" y="743"/>
                    </a:lnTo>
                    <a:lnTo>
                      <a:pt x="111" y="747"/>
                    </a:lnTo>
                    <a:lnTo>
                      <a:pt x="110" y="751"/>
                    </a:lnTo>
                    <a:lnTo>
                      <a:pt x="108" y="755"/>
                    </a:lnTo>
                    <a:lnTo>
                      <a:pt x="106" y="755"/>
                    </a:lnTo>
                    <a:lnTo>
                      <a:pt x="111" y="762"/>
                    </a:lnTo>
                    <a:lnTo>
                      <a:pt x="117" y="766"/>
                    </a:lnTo>
                    <a:lnTo>
                      <a:pt x="124" y="769"/>
                    </a:lnTo>
                    <a:lnTo>
                      <a:pt x="132" y="766"/>
                    </a:lnTo>
                    <a:lnTo>
                      <a:pt x="145" y="768"/>
                    </a:lnTo>
                    <a:lnTo>
                      <a:pt x="148" y="776"/>
                    </a:lnTo>
                    <a:lnTo>
                      <a:pt x="146" y="788"/>
                    </a:lnTo>
                    <a:lnTo>
                      <a:pt x="147" y="802"/>
                    </a:lnTo>
                    <a:lnTo>
                      <a:pt x="153" y="812"/>
                    </a:lnTo>
                    <a:lnTo>
                      <a:pt x="179" y="853"/>
                    </a:lnTo>
                    <a:lnTo>
                      <a:pt x="182" y="861"/>
                    </a:lnTo>
                    <a:lnTo>
                      <a:pt x="182" y="864"/>
                    </a:lnTo>
                    <a:lnTo>
                      <a:pt x="185" y="865"/>
                    </a:lnTo>
                    <a:lnTo>
                      <a:pt x="192" y="865"/>
                    </a:lnTo>
                    <a:lnTo>
                      <a:pt x="200" y="865"/>
                    </a:lnTo>
                    <a:lnTo>
                      <a:pt x="222" y="862"/>
                    </a:lnTo>
                    <a:lnTo>
                      <a:pt x="225" y="862"/>
                    </a:lnTo>
                    <a:lnTo>
                      <a:pt x="231" y="865"/>
                    </a:lnTo>
                    <a:lnTo>
                      <a:pt x="236" y="866"/>
                    </a:lnTo>
                    <a:lnTo>
                      <a:pt x="238" y="865"/>
                    </a:lnTo>
                    <a:lnTo>
                      <a:pt x="244" y="859"/>
                    </a:lnTo>
                    <a:lnTo>
                      <a:pt x="248" y="858"/>
                    </a:lnTo>
                    <a:lnTo>
                      <a:pt x="255" y="860"/>
                    </a:lnTo>
                    <a:lnTo>
                      <a:pt x="273" y="881"/>
                    </a:lnTo>
                    <a:lnTo>
                      <a:pt x="312" y="907"/>
                    </a:lnTo>
                    <a:lnTo>
                      <a:pt x="363" y="956"/>
                    </a:lnTo>
                    <a:lnTo>
                      <a:pt x="373" y="961"/>
                    </a:lnTo>
                    <a:lnTo>
                      <a:pt x="384" y="965"/>
                    </a:lnTo>
                    <a:lnTo>
                      <a:pt x="417" y="969"/>
                    </a:lnTo>
                    <a:lnTo>
                      <a:pt x="427" y="974"/>
                    </a:lnTo>
                    <a:lnTo>
                      <a:pt x="448" y="976"/>
                    </a:lnTo>
                    <a:lnTo>
                      <a:pt x="528" y="986"/>
                    </a:lnTo>
                    <a:lnTo>
                      <a:pt x="551" y="1003"/>
                    </a:lnTo>
                    <a:lnTo>
                      <a:pt x="560" y="997"/>
                    </a:lnTo>
                    <a:lnTo>
                      <a:pt x="574" y="998"/>
                    </a:lnTo>
                    <a:lnTo>
                      <a:pt x="610" y="1006"/>
                    </a:lnTo>
                    <a:lnTo>
                      <a:pt x="620" y="1008"/>
                    </a:lnTo>
                    <a:lnTo>
                      <a:pt x="628" y="1004"/>
                    </a:lnTo>
                    <a:lnTo>
                      <a:pt x="721" y="940"/>
                    </a:lnTo>
                    <a:lnTo>
                      <a:pt x="813" y="881"/>
                    </a:lnTo>
                    <a:lnTo>
                      <a:pt x="878" y="838"/>
                    </a:lnTo>
                    <a:lnTo>
                      <a:pt x="979" y="774"/>
                    </a:lnTo>
                    <a:lnTo>
                      <a:pt x="1027" y="744"/>
                    </a:lnTo>
                    <a:lnTo>
                      <a:pt x="1080" y="708"/>
                    </a:lnTo>
                    <a:lnTo>
                      <a:pt x="1156" y="659"/>
                    </a:lnTo>
                    <a:lnTo>
                      <a:pt x="1156" y="0"/>
                    </a:lnTo>
                    <a:lnTo>
                      <a:pt x="131" y="0"/>
                    </a:lnTo>
                    <a:lnTo>
                      <a:pt x="128" y="7"/>
                    </a:lnTo>
                    <a:lnTo>
                      <a:pt x="117" y="1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304CAB9D-FBFF-EC92-0E7A-B7FEFC9DE1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832" y="3856025"/>
                <a:ext cx="1990325" cy="1017753"/>
              </a:xfrm>
              <a:custGeom>
                <a:avLst/>
                <a:gdLst>
                  <a:gd name="T0" fmla="*/ 8 w 1674"/>
                  <a:gd name="T1" fmla="*/ 814 h 856"/>
                  <a:gd name="T2" fmla="*/ 0 w 1674"/>
                  <a:gd name="T3" fmla="*/ 856 h 856"/>
                  <a:gd name="T4" fmla="*/ 1674 w 1674"/>
                  <a:gd name="T5" fmla="*/ 856 h 856"/>
                  <a:gd name="T6" fmla="*/ 1674 w 1674"/>
                  <a:gd name="T7" fmla="*/ 0 h 856"/>
                  <a:gd name="T8" fmla="*/ 1647 w 1674"/>
                  <a:gd name="T9" fmla="*/ 15 h 856"/>
                  <a:gd name="T10" fmla="*/ 1633 w 1674"/>
                  <a:gd name="T11" fmla="*/ 27 h 856"/>
                  <a:gd name="T12" fmla="*/ 1626 w 1674"/>
                  <a:gd name="T13" fmla="*/ 39 h 856"/>
                  <a:gd name="T14" fmla="*/ 1609 w 1674"/>
                  <a:gd name="T15" fmla="*/ 82 h 856"/>
                  <a:gd name="T16" fmla="*/ 1588 w 1674"/>
                  <a:gd name="T17" fmla="*/ 133 h 856"/>
                  <a:gd name="T18" fmla="*/ 1569 w 1674"/>
                  <a:gd name="T19" fmla="*/ 181 h 856"/>
                  <a:gd name="T20" fmla="*/ 1542 w 1674"/>
                  <a:gd name="T21" fmla="*/ 246 h 856"/>
                  <a:gd name="T22" fmla="*/ 1529 w 1674"/>
                  <a:gd name="T23" fmla="*/ 256 h 856"/>
                  <a:gd name="T24" fmla="*/ 1460 w 1674"/>
                  <a:gd name="T25" fmla="*/ 271 h 856"/>
                  <a:gd name="T26" fmla="*/ 1381 w 1674"/>
                  <a:gd name="T27" fmla="*/ 288 h 856"/>
                  <a:gd name="T28" fmla="*/ 1295 w 1674"/>
                  <a:gd name="T29" fmla="*/ 305 h 856"/>
                  <a:gd name="T30" fmla="*/ 1211 w 1674"/>
                  <a:gd name="T31" fmla="*/ 323 h 856"/>
                  <a:gd name="T32" fmla="*/ 1159 w 1674"/>
                  <a:gd name="T33" fmla="*/ 335 h 856"/>
                  <a:gd name="T34" fmla="*/ 1107 w 1674"/>
                  <a:gd name="T35" fmla="*/ 344 h 856"/>
                  <a:gd name="T36" fmla="*/ 1092 w 1674"/>
                  <a:gd name="T37" fmla="*/ 353 h 856"/>
                  <a:gd name="T38" fmla="*/ 1077 w 1674"/>
                  <a:gd name="T39" fmla="*/ 367 h 856"/>
                  <a:gd name="T40" fmla="*/ 1044 w 1674"/>
                  <a:gd name="T41" fmla="*/ 424 h 856"/>
                  <a:gd name="T42" fmla="*/ 1017 w 1674"/>
                  <a:gd name="T43" fmla="*/ 470 h 856"/>
                  <a:gd name="T44" fmla="*/ 981 w 1674"/>
                  <a:gd name="T45" fmla="*/ 534 h 856"/>
                  <a:gd name="T46" fmla="*/ 942 w 1674"/>
                  <a:gd name="T47" fmla="*/ 597 h 856"/>
                  <a:gd name="T48" fmla="*/ 898 w 1674"/>
                  <a:gd name="T49" fmla="*/ 635 h 856"/>
                  <a:gd name="T50" fmla="*/ 829 w 1674"/>
                  <a:gd name="T51" fmla="*/ 691 h 856"/>
                  <a:gd name="T52" fmla="*/ 766 w 1674"/>
                  <a:gd name="T53" fmla="*/ 743 h 856"/>
                  <a:gd name="T54" fmla="*/ 703 w 1674"/>
                  <a:gd name="T55" fmla="*/ 797 h 856"/>
                  <a:gd name="T56" fmla="*/ 687 w 1674"/>
                  <a:gd name="T57" fmla="*/ 803 h 856"/>
                  <a:gd name="T58" fmla="*/ 671 w 1674"/>
                  <a:gd name="T59" fmla="*/ 804 h 856"/>
                  <a:gd name="T60" fmla="*/ 610 w 1674"/>
                  <a:gd name="T61" fmla="*/ 792 h 856"/>
                  <a:gd name="T62" fmla="*/ 541 w 1674"/>
                  <a:gd name="T63" fmla="*/ 782 h 856"/>
                  <a:gd name="T64" fmla="*/ 508 w 1674"/>
                  <a:gd name="T65" fmla="*/ 776 h 856"/>
                  <a:gd name="T66" fmla="*/ 438 w 1674"/>
                  <a:gd name="T67" fmla="*/ 763 h 856"/>
                  <a:gd name="T68" fmla="*/ 350 w 1674"/>
                  <a:gd name="T69" fmla="*/ 748 h 856"/>
                  <a:gd name="T70" fmla="*/ 269 w 1674"/>
                  <a:gd name="T71" fmla="*/ 734 h 856"/>
                  <a:gd name="T72" fmla="*/ 176 w 1674"/>
                  <a:gd name="T73" fmla="*/ 717 h 856"/>
                  <a:gd name="T74" fmla="*/ 106 w 1674"/>
                  <a:gd name="T75" fmla="*/ 706 h 856"/>
                  <a:gd name="T76" fmla="*/ 41 w 1674"/>
                  <a:gd name="T77" fmla="*/ 694 h 856"/>
                  <a:gd name="T78" fmla="*/ 38 w 1674"/>
                  <a:gd name="T79" fmla="*/ 704 h 856"/>
                  <a:gd name="T80" fmla="*/ 39 w 1674"/>
                  <a:gd name="T81" fmla="*/ 715 h 856"/>
                  <a:gd name="T82" fmla="*/ 44 w 1674"/>
                  <a:gd name="T83" fmla="*/ 725 h 856"/>
                  <a:gd name="T84" fmla="*/ 42 w 1674"/>
                  <a:gd name="T85" fmla="*/ 725 h 856"/>
                  <a:gd name="T86" fmla="*/ 41 w 1674"/>
                  <a:gd name="T87" fmla="*/ 727 h 856"/>
                  <a:gd name="T88" fmla="*/ 41 w 1674"/>
                  <a:gd name="T89" fmla="*/ 728 h 856"/>
                  <a:gd name="T90" fmla="*/ 39 w 1674"/>
                  <a:gd name="T91" fmla="*/ 730 h 856"/>
                  <a:gd name="T92" fmla="*/ 32 w 1674"/>
                  <a:gd name="T93" fmla="*/ 727 h 856"/>
                  <a:gd name="T94" fmla="*/ 31 w 1674"/>
                  <a:gd name="T95" fmla="*/ 736 h 856"/>
                  <a:gd name="T96" fmla="*/ 31 w 1674"/>
                  <a:gd name="T97" fmla="*/ 751 h 856"/>
                  <a:gd name="T98" fmla="*/ 36 w 1674"/>
                  <a:gd name="T99" fmla="*/ 762 h 856"/>
                  <a:gd name="T100" fmla="*/ 23 w 1674"/>
                  <a:gd name="T101" fmla="*/ 770 h 856"/>
                  <a:gd name="T102" fmla="*/ 17 w 1674"/>
                  <a:gd name="T103" fmla="*/ 776 h 856"/>
                  <a:gd name="T104" fmla="*/ 16 w 1674"/>
                  <a:gd name="T105" fmla="*/ 786 h 856"/>
                  <a:gd name="T106" fmla="*/ 17 w 1674"/>
                  <a:gd name="T107" fmla="*/ 790 h 856"/>
                  <a:gd name="T108" fmla="*/ 10 w 1674"/>
                  <a:gd name="T109" fmla="*/ 805 h 856"/>
                  <a:gd name="T110" fmla="*/ 8 w 1674"/>
                  <a:gd name="T111" fmla="*/ 814 h 8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674" h="856">
                    <a:moveTo>
                      <a:pt x="8" y="814"/>
                    </a:moveTo>
                    <a:lnTo>
                      <a:pt x="0" y="856"/>
                    </a:lnTo>
                    <a:lnTo>
                      <a:pt x="1674" y="856"/>
                    </a:lnTo>
                    <a:lnTo>
                      <a:pt x="1674" y="0"/>
                    </a:lnTo>
                    <a:lnTo>
                      <a:pt x="1647" y="15"/>
                    </a:lnTo>
                    <a:lnTo>
                      <a:pt x="1633" y="27"/>
                    </a:lnTo>
                    <a:lnTo>
                      <a:pt x="1626" y="39"/>
                    </a:lnTo>
                    <a:lnTo>
                      <a:pt x="1609" y="82"/>
                    </a:lnTo>
                    <a:lnTo>
                      <a:pt x="1588" y="133"/>
                    </a:lnTo>
                    <a:lnTo>
                      <a:pt x="1569" y="181"/>
                    </a:lnTo>
                    <a:lnTo>
                      <a:pt x="1542" y="246"/>
                    </a:lnTo>
                    <a:lnTo>
                      <a:pt x="1529" y="256"/>
                    </a:lnTo>
                    <a:lnTo>
                      <a:pt x="1460" y="271"/>
                    </a:lnTo>
                    <a:lnTo>
                      <a:pt x="1381" y="288"/>
                    </a:lnTo>
                    <a:lnTo>
                      <a:pt x="1295" y="305"/>
                    </a:lnTo>
                    <a:lnTo>
                      <a:pt x="1211" y="323"/>
                    </a:lnTo>
                    <a:lnTo>
                      <a:pt x="1159" y="335"/>
                    </a:lnTo>
                    <a:lnTo>
                      <a:pt x="1107" y="344"/>
                    </a:lnTo>
                    <a:lnTo>
                      <a:pt x="1092" y="353"/>
                    </a:lnTo>
                    <a:lnTo>
                      <a:pt x="1077" y="367"/>
                    </a:lnTo>
                    <a:lnTo>
                      <a:pt x="1044" y="424"/>
                    </a:lnTo>
                    <a:lnTo>
                      <a:pt x="1017" y="470"/>
                    </a:lnTo>
                    <a:lnTo>
                      <a:pt x="981" y="534"/>
                    </a:lnTo>
                    <a:lnTo>
                      <a:pt x="942" y="597"/>
                    </a:lnTo>
                    <a:lnTo>
                      <a:pt x="898" y="635"/>
                    </a:lnTo>
                    <a:lnTo>
                      <a:pt x="829" y="691"/>
                    </a:lnTo>
                    <a:lnTo>
                      <a:pt x="766" y="743"/>
                    </a:lnTo>
                    <a:lnTo>
                      <a:pt x="703" y="797"/>
                    </a:lnTo>
                    <a:lnTo>
                      <a:pt x="687" y="803"/>
                    </a:lnTo>
                    <a:lnTo>
                      <a:pt x="671" y="804"/>
                    </a:lnTo>
                    <a:lnTo>
                      <a:pt x="610" y="792"/>
                    </a:lnTo>
                    <a:lnTo>
                      <a:pt x="541" y="782"/>
                    </a:lnTo>
                    <a:lnTo>
                      <a:pt x="508" y="776"/>
                    </a:lnTo>
                    <a:lnTo>
                      <a:pt x="438" y="763"/>
                    </a:lnTo>
                    <a:lnTo>
                      <a:pt x="350" y="748"/>
                    </a:lnTo>
                    <a:lnTo>
                      <a:pt x="269" y="734"/>
                    </a:lnTo>
                    <a:lnTo>
                      <a:pt x="176" y="717"/>
                    </a:lnTo>
                    <a:lnTo>
                      <a:pt x="106" y="706"/>
                    </a:lnTo>
                    <a:lnTo>
                      <a:pt x="41" y="694"/>
                    </a:lnTo>
                    <a:lnTo>
                      <a:pt x="38" y="704"/>
                    </a:lnTo>
                    <a:lnTo>
                      <a:pt x="39" y="715"/>
                    </a:lnTo>
                    <a:lnTo>
                      <a:pt x="44" y="725"/>
                    </a:lnTo>
                    <a:lnTo>
                      <a:pt x="42" y="725"/>
                    </a:lnTo>
                    <a:lnTo>
                      <a:pt x="41" y="727"/>
                    </a:lnTo>
                    <a:lnTo>
                      <a:pt x="41" y="728"/>
                    </a:lnTo>
                    <a:lnTo>
                      <a:pt x="39" y="730"/>
                    </a:lnTo>
                    <a:lnTo>
                      <a:pt x="32" y="727"/>
                    </a:lnTo>
                    <a:lnTo>
                      <a:pt x="31" y="736"/>
                    </a:lnTo>
                    <a:lnTo>
                      <a:pt x="31" y="751"/>
                    </a:lnTo>
                    <a:lnTo>
                      <a:pt x="36" y="762"/>
                    </a:lnTo>
                    <a:lnTo>
                      <a:pt x="23" y="770"/>
                    </a:lnTo>
                    <a:lnTo>
                      <a:pt x="17" y="776"/>
                    </a:lnTo>
                    <a:lnTo>
                      <a:pt x="16" y="786"/>
                    </a:lnTo>
                    <a:lnTo>
                      <a:pt x="17" y="790"/>
                    </a:lnTo>
                    <a:lnTo>
                      <a:pt x="10" y="805"/>
                    </a:lnTo>
                    <a:lnTo>
                      <a:pt x="8" y="814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" name="Freeform 12">
                <a:extLst>
                  <a:ext uri="{FF2B5EF4-FFF2-40B4-BE49-F238E27FC236}">
                    <a16:creationId xmlns:a16="http://schemas.microsoft.com/office/drawing/2014/main" id="{F7906277-95EC-9E2F-0A7B-338DB0B8EA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0580" y="1843110"/>
                <a:ext cx="1941578" cy="2968843"/>
              </a:xfrm>
              <a:custGeom>
                <a:avLst/>
                <a:gdLst>
                  <a:gd name="T0" fmla="*/ 467 w 1633"/>
                  <a:gd name="T1" fmla="*/ 2469 h 2497"/>
                  <a:gd name="T2" fmla="*/ 662 w 1633"/>
                  <a:gd name="T3" fmla="*/ 2490 h 2497"/>
                  <a:gd name="T4" fmla="*/ 940 w 1633"/>
                  <a:gd name="T5" fmla="*/ 2227 h 2497"/>
                  <a:gd name="T6" fmla="*/ 1066 w 1633"/>
                  <a:gd name="T7" fmla="*/ 2037 h 2497"/>
                  <a:gd name="T8" fmla="*/ 1419 w 1633"/>
                  <a:gd name="T9" fmla="*/ 1964 h 2497"/>
                  <a:gd name="T10" fmla="*/ 1568 w 1633"/>
                  <a:gd name="T11" fmla="*/ 1775 h 2497"/>
                  <a:gd name="T12" fmla="*/ 1633 w 1633"/>
                  <a:gd name="T13" fmla="*/ 1420 h 2497"/>
                  <a:gd name="T14" fmla="*/ 1498 w 1633"/>
                  <a:gd name="T15" fmla="*/ 1260 h 2497"/>
                  <a:gd name="T16" fmla="*/ 1340 w 1633"/>
                  <a:gd name="T17" fmla="*/ 1088 h 2497"/>
                  <a:gd name="T18" fmla="*/ 1479 w 1633"/>
                  <a:gd name="T19" fmla="*/ 833 h 2497"/>
                  <a:gd name="T20" fmla="*/ 1504 w 1633"/>
                  <a:gd name="T21" fmla="*/ 85 h 2497"/>
                  <a:gd name="T22" fmla="*/ 1105 w 1633"/>
                  <a:gd name="T23" fmla="*/ 345 h 2497"/>
                  <a:gd name="T24" fmla="*/ 1028 w 1633"/>
                  <a:gd name="T25" fmla="*/ 344 h 2497"/>
                  <a:gd name="T26" fmla="*/ 861 w 1633"/>
                  <a:gd name="T27" fmla="*/ 306 h 2497"/>
                  <a:gd name="T28" fmla="*/ 732 w 1633"/>
                  <a:gd name="T29" fmla="*/ 201 h 2497"/>
                  <a:gd name="T30" fmla="*/ 708 w 1633"/>
                  <a:gd name="T31" fmla="*/ 206 h 2497"/>
                  <a:gd name="T32" fmla="*/ 662 w 1633"/>
                  <a:gd name="T33" fmla="*/ 206 h 2497"/>
                  <a:gd name="T34" fmla="*/ 624 w 1633"/>
                  <a:gd name="T35" fmla="*/ 143 h 2497"/>
                  <a:gd name="T36" fmla="*/ 601 w 1633"/>
                  <a:gd name="T37" fmla="*/ 110 h 2497"/>
                  <a:gd name="T38" fmla="*/ 587 w 1633"/>
                  <a:gd name="T39" fmla="*/ 92 h 2497"/>
                  <a:gd name="T40" fmla="*/ 575 w 1633"/>
                  <a:gd name="T41" fmla="*/ 82 h 2497"/>
                  <a:gd name="T42" fmla="*/ 487 w 1633"/>
                  <a:gd name="T43" fmla="*/ 44 h 2497"/>
                  <a:gd name="T44" fmla="*/ 435 w 1633"/>
                  <a:gd name="T45" fmla="*/ 69 h 2497"/>
                  <a:gd name="T46" fmla="*/ 381 w 1633"/>
                  <a:gd name="T47" fmla="*/ 98 h 2497"/>
                  <a:gd name="T48" fmla="*/ 360 w 1633"/>
                  <a:gd name="T49" fmla="*/ 124 h 2497"/>
                  <a:gd name="T50" fmla="*/ 363 w 1633"/>
                  <a:gd name="T51" fmla="*/ 143 h 2497"/>
                  <a:gd name="T52" fmla="*/ 368 w 1633"/>
                  <a:gd name="T53" fmla="*/ 178 h 2497"/>
                  <a:gd name="T54" fmla="*/ 362 w 1633"/>
                  <a:gd name="T55" fmla="*/ 195 h 2497"/>
                  <a:gd name="T56" fmla="*/ 361 w 1633"/>
                  <a:gd name="T57" fmla="*/ 203 h 2497"/>
                  <a:gd name="T58" fmla="*/ 367 w 1633"/>
                  <a:gd name="T59" fmla="*/ 226 h 2497"/>
                  <a:gd name="T60" fmla="*/ 363 w 1633"/>
                  <a:gd name="T61" fmla="*/ 241 h 2497"/>
                  <a:gd name="T62" fmla="*/ 360 w 1633"/>
                  <a:gd name="T63" fmla="*/ 253 h 2497"/>
                  <a:gd name="T64" fmla="*/ 359 w 1633"/>
                  <a:gd name="T65" fmla="*/ 263 h 2497"/>
                  <a:gd name="T66" fmla="*/ 360 w 1633"/>
                  <a:gd name="T67" fmla="*/ 278 h 2497"/>
                  <a:gd name="T68" fmla="*/ 357 w 1633"/>
                  <a:gd name="T69" fmla="*/ 294 h 2497"/>
                  <a:gd name="T70" fmla="*/ 360 w 1633"/>
                  <a:gd name="T71" fmla="*/ 305 h 2497"/>
                  <a:gd name="T72" fmla="*/ 363 w 1633"/>
                  <a:gd name="T73" fmla="*/ 349 h 2497"/>
                  <a:gd name="T74" fmla="*/ 364 w 1633"/>
                  <a:gd name="T75" fmla="*/ 393 h 2497"/>
                  <a:gd name="T76" fmla="*/ 360 w 1633"/>
                  <a:gd name="T77" fmla="*/ 434 h 2497"/>
                  <a:gd name="T78" fmla="*/ 353 w 1633"/>
                  <a:gd name="T79" fmla="*/ 464 h 2497"/>
                  <a:gd name="T80" fmla="*/ 352 w 1633"/>
                  <a:gd name="T81" fmla="*/ 506 h 2497"/>
                  <a:gd name="T82" fmla="*/ 347 w 1633"/>
                  <a:gd name="T83" fmla="*/ 583 h 2497"/>
                  <a:gd name="T84" fmla="*/ 349 w 1633"/>
                  <a:gd name="T85" fmla="*/ 614 h 2497"/>
                  <a:gd name="T86" fmla="*/ 348 w 1633"/>
                  <a:gd name="T87" fmla="*/ 688 h 2497"/>
                  <a:gd name="T88" fmla="*/ 313 w 1633"/>
                  <a:gd name="T89" fmla="*/ 817 h 2497"/>
                  <a:gd name="T90" fmla="*/ 300 w 1633"/>
                  <a:gd name="T91" fmla="*/ 962 h 2497"/>
                  <a:gd name="T92" fmla="*/ 280 w 1633"/>
                  <a:gd name="T93" fmla="*/ 1037 h 2497"/>
                  <a:gd name="T94" fmla="*/ 272 w 1633"/>
                  <a:gd name="T95" fmla="*/ 1118 h 2497"/>
                  <a:gd name="T96" fmla="*/ 262 w 1633"/>
                  <a:gd name="T97" fmla="*/ 1242 h 2497"/>
                  <a:gd name="T98" fmla="*/ 228 w 1633"/>
                  <a:gd name="T99" fmla="*/ 1321 h 2497"/>
                  <a:gd name="T100" fmla="*/ 214 w 1633"/>
                  <a:gd name="T101" fmla="*/ 1389 h 2497"/>
                  <a:gd name="T102" fmla="*/ 189 w 1633"/>
                  <a:gd name="T103" fmla="*/ 1437 h 2497"/>
                  <a:gd name="T104" fmla="*/ 112 w 1633"/>
                  <a:gd name="T105" fmla="*/ 1652 h 2497"/>
                  <a:gd name="T106" fmla="*/ 125 w 1633"/>
                  <a:gd name="T107" fmla="*/ 1708 h 2497"/>
                  <a:gd name="T108" fmla="*/ 102 w 1633"/>
                  <a:gd name="T109" fmla="*/ 1778 h 2497"/>
                  <a:gd name="T110" fmla="*/ 80 w 1633"/>
                  <a:gd name="T111" fmla="*/ 1922 h 2497"/>
                  <a:gd name="T112" fmla="*/ 66 w 1633"/>
                  <a:gd name="T113" fmla="*/ 1976 h 2497"/>
                  <a:gd name="T114" fmla="*/ 26 w 1633"/>
                  <a:gd name="T115" fmla="*/ 2145 h 2497"/>
                  <a:gd name="T116" fmla="*/ 3 w 1633"/>
                  <a:gd name="T117" fmla="*/ 2246 h 2497"/>
                  <a:gd name="T118" fmla="*/ 28 w 1633"/>
                  <a:gd name="T119" fmla="*/ 2263 h 2497"/>
                  <a:gd name="T120" fmla="*/ 0 w 1633"/>
                  <a:gd name="T121" fmla="*/ 2387 h 2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633" h="2497">
                    <a:moveTo>
                      <a:pt x="135" y="2410"/>
                    </a:moveTo>
                    <a:lnTo>
                      <a:pt x="228" y="2427"/>
                    </a:lnTo>
                    <a:lnTo>
                      <a:pt x="309" y="2441"/>
                    </a:lnTo>
                    <a:lnTo>
                      <a:pt x="397" y="2456"/>
                    </a:lnTo>
                    <a:lnTo>
                      <a:pt x="467" y="2469"/>
                    </a:lnTo>
                    <a:lnTo>
                      <a:pt x="500" y="2475"/>
                    </a:lnTo>
                    <a:lnTo>
                      <a:pt x="569" y="2485"/>
                    </a:lnTo>
                    <a:lnTo>
                      <a:pt x="630" y="2497"/>
                    </a:lnTo>
                    <a:lnTo>
                      <a:pt x="646" y="2496"/>
                    </a:lnTo>
                    <a:lnTo>
                      <a:pt x="662" y="2490"/>
                    </a:lnTo>
                    <a:lnTo>
                      <a:pt x="725" y="2436"/>
                    </a:lnTo>
                    <a:lnTo>
                      <a:pt x="788" y="2384"/>
                    </a:lnTo>
                    <a:lnTo>
                      <a:pt x="857" y="2328"/>
                    </a:lnTo>
                    <a:lnTo>
                      <a:pt x="901" y="2290"/>
                    </a:lnTo>
                    <a:lnTo>
                      <a:pt x="940" y="2227"/>
                    </a:lnTo>
                    <a:lnTo>
                      <a:pt x="976" y="2163"/>
                    </a:lnTo>
                    <a:lnTo>
                      <a:pt x="1003" y="2117"/>
                    </a:lnTo>
                    <a:lnTo>
                      <a:pt x="1036" y="2060"/>
                    </a:lnTo>
                    <a:lnTo>
                      <a:pt x="1051" y="2046"/>
                    </a:lnTo>
                    <a:lnTo>
                      <a:pt x="1066" y="2037"/>
                    </a:lnTo>
                    <a:lnTo>
                      <a:pt x="1118" y="2028"/>
                    </a:lnTo>
                    <a:lnTo>
                      <a:pt x="1170" y="2016"/>
                    </a:lnTo>
                    <a:lnTo>
                      <a:pt x="1254" y="1998"/>
                    </a:lnTo>
                    <a:lnTo>
                      <a:pt x="1340" y="1981"/>
                    </a:lnTo>
                    <a:lnTo>
                      <a:pt x="1419" y="1964"/>
                    </a:lnTo>
                    <a:lnTo>
                      <a:pt x="1488" y="1949"/>
                    </a:lnTo>
                    <a:lnTo>
                      <a:pt x="1501" y="1939"/>
                    </a:lnTo>
                    <a:lnTo>
                      <a:pt x="1528" y="1874"/>
                    </a:lnTo>
                    <a:lnTo>
                      <a:pt x="1547" y="1826"/>
                    </a:lnTo>
                    <a:lnTo>
                      <a:pt x="1568" y="1775"/>
                    </a:lnTo>
                    <a:lnTo>
                      <a:pt x="1585" y="1732"/>
                    </a:lnTo>
                    <a:lnTo>
                      <a:pt x="1592" y="1720"/>
                    </a:lnTo>
                    <a:lnTo>
                      <a:pt x="1606" y="1708"/>
                    </a:lnTo>
                    <a:lnTo>
                      <a:pt x="1633" y="1693"/>
                    </a:lnTo>
                    <a:lnTo>
                      <a:pt x="1633" y="1420"/>
                    </a:lnTo>
                    <a:lnTo>
                      <a:pt x="1631" y="1417"/>
                    </a:lnTo>
                    <a:lnTo>
                      <a:pt x="1565" y="1341"/>
                    </a:lnTo>
                    <a:lnTo>
                      <a:pt x="1502" y="1265"/>
                    </a:lnTo>
                    <a:lnTo>
                      <a:pt x="1500" y="1262"/>
                    </a:lnTo>
                    <a:lnTo>
                      <a:pt x="1498" y="1260"/>
                    </a:lnTo>
                    <a:lnTo>
                      <a:pt x="1496" y="1258"/>
                    </a:lnTo>
                    <a:lnTo>
                      <a:pt x="1494" y="1255"/>
                    </a:lnTo>
                    <a:lnTo>
                      <a:pt x="1418" y="1171"/>
                    </a:lnTo>
                    <a:lnTo>
                      <a:pt x="1341" y="1089"/>
                    </a:lnTo>
                    <a:lnTo>
                      <a:pt x="1340" y="1088"/>
                    </a:lnTo>
                    <a:lnTo>
                      <a:pt x="1264" y="1005"/>
                    </a:lnTo>
                    <a:lnTo>
                      <a:pt x="1187" y="921"/>
                    </a:lnTo>
                    <a:lnTo>
                      <a:pt x="1209" y="914"/>
                    </a:lnTo>
                    <a:lnTo>
                      <a:pt x="1334" y="876"/>
                    </a:lnTo>
                    <a:lnTo>
                      <a:pt x="1479" y="833"/>
                    </a:lnTo>
                    <a:lnTo>
                      <a:pt x="1625" y="790"/>
                    </a:lnTo>
                    <a:lnTo>
                      <a:pt x="1633" y="786"/>
                    </a:lnTo>
                    <a:lnTo>
                      <a:pt x="1633" y="0"/>
                    </a:lnTo>
                    <a:lnTo>
                      <a:pt x="1557" y="49"/>
                    </a:lnTo>
                    <a:lnTo>
                      <a:pt x="1504" y="85"/>
                    </a:lnTo>
                    <a:lnTo>
                      <a:pt x="1456" y="115"/>
                    </a:lnTo>
                    <a:lnTo>
                      <a:pt x="1355" y="179"/>
                    </a:lnTo>
                    <a:lnTo>
                      <a:pt x="1290" y="222"/>
                    </a:lnTo>
                    <a:lnTo>
                      <a:pt x="1198" y="281"/>
                    </a:lnTo>
                    <a:lnTo>
                      <a:pt x="1105" y="345"/>
                    </a:lnTo>
                    <a:lnTo>
                      <a:pt x="1097" y="349"/>
                    </a:lnTo>
                    <a:lnTo>
                      <a:pt x="1087" y="347"/>
                    </a:lnTo>
                    <a:lnTo>
                      <a:pt x="1051" y="339"/>
                    </a:lnTo>
                    <a:lnTo>
                      <a:pt x="1037" y="338"/>
                    </a:lnTo>
                    <a:lnTo>
                      <a:pt x="1028" y="344"/>
                    </a:lnTo>
                    <a:lnTo>
                      <a:pt x="1005" y="327"/>
                    </a:lnTo>
                    <a:lnTo>
                      <a:pt x="925" y="317"/>
                    </a:lnTo>
                    <a:lnTo>
                      <a:pt x="904" y="315"/>
                    </a:lnTo>
                    <a:lnTo>
                      <a:pt x="894" y="310"/>
                    </a:lnTo>
                    <a:lnTo>
                      <a:pt x="861" y="306"/>
                    </a:lnTo>
                    <a:lnTo>
                      <a:pt x="850" y="302"/>
                    </a:lnTo>
                    <a:lnTo>
                      <a:pt x="840" y="297"/>
                    </a:lnTo>
                    <a:lnTo>
                      <a:pt x="789" y="248"/>
                    </a:lnTo>
                    <a:lnTo>
                      <a:pt x="750" y="222"/>
                    </a:lnTo>
                    <a:lnTo>
                      <a:pt x="732" y="201"/>
                    </a:lnTo>
                    <a:lnTo>
                      <a:pt x="725" y="199"/>
                    </a:lnTo>
                    <a:lnTo>
                      <a:pt x="721" y="200"/>
                    </a:lnTo>
                    <a:lnTo>
                      <a:pt x="715" y="206"/>
                    </a:lnTo>
                    <a:lnTo>
                      <a:pt x="713" y="207"/>
                    </a:lnTo>
                    <a:lnTo>
                      <a:pt x="708" y="206"/>
                    </a:lnTo>
                    <a:lnTo>
                      <a:pt x="702" y="203"/>
                    </a:lnTo>
                    <a:lnTo>
                      <a:pt x="699" y="203"/>
                    </a:lnTo>
                    <a:lnTo>
                      <a:pt x="677" y="206"/>
                    </a:lnTo>
                    <a:lnTo>
                      <a:pt x="669" y="206"/>
                    </a:lnTo>
                    <a:lnTo>
                      <a:pt x="662" y="206"/>
                    </a:lnTo>
                    <a:lnTo>
                      <a:pt x="659" y="205"/>
                    </a:lnTo>
                    <a:lnTo>
                      <a:pt x="659" y="202"/>
                    </a:lnTo>
                    <a:lnTo>
                      <a:pt x="656" y="194"/>
                    </a:lnTo>
                    <a:lnTo>
                      <a:pt x="630" y="153"/>
                    </a:lnTo>
                    <a:lnTo>
                      <a:pt x="624" y="143"/>
                    </a:lnTo>
                    <a:lnTo>
                      <a:pt x="623" y="129"/>
                    </a:lnTo>
                    <a:lnTo>
                      <a:pt x="625" y="117"/>
                    </a:lnTo>
                    <a:lnTo>
                      <a:pt x="622" y="109"/>
                    </a:lnTo>
                    <a:lnTo>
                      <a:pt x="609" y="107"/>
                    </a:lnTo>
                    <a:lnTo>
                      <a:pt x="601" y="110"/>
                    </a:lnTo>
                    <a:lnTo>
                      <a:pt x="594" y="107"/>
                    </a:lnTo>
                    <a:lnTo>
                      <a:pt x="588" y="103"/>
                    </a:lnTo>
                    <a:lnTo>
                      <a:pt x="583" y="96"/>
                    </a:lnTo>
                    <a:lnTo>
                      <a:pt x="585" y="96"/>
                    </a:lnTo>
                    <a:lnTo>
                      <a:pt x="587" y="92"/>
                    </a:lnTo>
                    <a:lnTo>
                      <a:pt x="588" y="88"/>
                    </a:lnTo>
                    <a:lnTo>
                      <a:pt x="587" y="84"/>
                    </a:lnTo>
                    <a:lnTo>
                      <a:pt x="584" y="83"/>
                    </a:lnTo>
                    <a:lnTo>
                      <a:pt x="577" y="83"/>
                    </a:lnTo>
                    <a:lnTo>
                      <a:pt x="575" y="82"/>
                    </a:lnTo>
                    <a:lnTo>
                      <a:pt x="564" y="71"/>
                    </a:lnTo>
                    <a:lnTo>
                      <a:pt x="559" y="68"/>
                    </a:lnTo>
                    <a:lnTo>
                      <a:pt x="495" y="54"/>
                    </a:lnTo>
                    <a:lnTo>
                      <a:pt x="490" y="47"/>
                    </a:lnTo>
                    <a:lnTo>
                      <a:pt x="487" y="44"/>
                    </a:lnTo>
                    <a:lnTo>
                      <a:pt x="484" y="43"/>
                    </a:lnTo>
                    <a:lnTo>
                      <a:pt x="480" y="44"/>
                    </a:lnTo>
                    <a:lnTo>
                      <a:pt x="477" y="47"/>
                    </a:lnTo>
                    <a:lnTo>
                      <a:pt x="467" y="49"/>
                    </a:lnTo>
                    <a:lnTo>
                      <a:pt x="435" y="69"/>
                    </a:lnTo>
                    <a:lnTo>
                      <a:pt x="415" y="88"/>
                    </a:lnTo>
                    <a:lnTo>
                      <a:pt x="408" y="90"/>
                    </a:lnTo>
                    <a:lnTo>
                      <a:pt x="405" y="91"/>
                    </a:lnTo>
                    <a:lnTo>
                      <a:pt x="391" y="90"/>
                    </a:lnTo>
                    <a:lnTo>
                      <a:pt x="381" y="98"/>
                    </a:lnTo>
                    <a:lnTo>
                      <a:pt x="371" y="110"/>
                    </a:lnTo>
                    <a:lnTo>
                      <a:pt x="366" y="116"/>
                    </a:lnTo>
                    <a:lnTo>
                      <a:pt x="362" y="116"/>
                    </a:lnTo>
                    <a:lnTo>
                      <a:pt x="360" y="118"/>
                    </a:lnTo>
                    <a:lnTo>
                      <a:pt x="360" y="124"/>
                    </a:lnTo>
                    <a:lnTo>
                      <a:pt x="362" y="130"/>
                    </a:lnTo>
                    <a:lnTo>
                      <a:pt x="368" y="133"/>
                    </a:lnTo>
                    <a:lnTo>
                      <a:pt x="368" y="137"/>
                    </a:lnTo>
                    <a:lnTo>
                      <a:pt x="363" y="137"/>
                    </a:lnTo>
                    <a:lnTo>
                      <a:pt x="363" y="143"/>
                    </a:lnTo>
                    <a:lnTo>
                      <a:pt x="367" y="148"/>
                    </a:lnTo>
                    <a:lnTo>
                      <a:pt x="369" y="167"/>
                    </a:lnTo>
                    <a:lnTo>
                      <a:pt x="373" y="175"/>
                    </a:lnTo>
                    <a:lnTo>
                      <a:pt x="369" y="179"/>
                    </a:lnTo>
                    <a:lnTo>
                      <a:pt x="368" y="178"/>
                    </a:lnTo>
                    <a:lnTo>
                      <a:pt x="368" y="175"/>
                    </a:lnTo>
                    <a:lnTo>
                      <a:pt x="366" y="178"/>
                    </a:lnTo>
                    <a:lnTo>
                      <a:pt x="363" y="185"/>
                    </a:lnTo>
                    <a:lnTo>
                      <a:pt x="360" y="180"/>
                    </a:lnTo>
                    <a:lnTo>
                      <a:pt x="362" y="195"/>
                    </a:lnTo>
                    <a:lnTo>
                      <a:pt x="363" y="200"/>
                    </a:lnTo>
                    <a:lnTo>
                      <a:pt x="356" y="200"/>
                    </a:lnTo>
                    <a:lnTo>
                      <a:pt x="356" y="205"/>
                    </a:lnTo>
                    <a:lnTo>
                      <a:pt x="359" y="203"/>
                    </a:lnTo>
                    <a:lnTo>
                      <a:pt x="361" y="203"/>
                    </a:lnTo>
                    <a:lnTo>
                      <a:pt x="366" y="210"/>
                    </a:lnTo>
                    <a:lnTo>
                      <a:pt x="367" y="213"/>
                    </a:lnTo>
                    <a:lnTo>
                      <a:pt x="373" y="220"/>
                    </a:lnTo>
                    <a:lnTo>
                      <a:pt x="373" y="225"/>
                    </a:lnTo>
                    <a:lnTo>
                      <a:pt x="367" y="226"/>
                    </a:lnTo>
                    <a:lnTo>
                      <a:pt x="363" y="228"/>
                    </a:lnTo>
                    <a:lnTo>
                      <a:pt x="361" y="234"/>
                    </a:lnTo>
                    <a:lnTo>
                      <a:pt x="360" y="239"/>
                    </a:lnTo>
                    <a:lnTo>
                      <a:pt x="362" y="240"/>
                    </a:lnTo>
                    <a:lnTo>
                      <a:pt x="363" y="241"/>
                    </a:lnTo>
                    <a:lnTo>
                      <a:pt x="364" y="242"/>
                    </a:lnTo>
                    <a:lnTo>
                      <a:pt x="368" y="243"/>
                    </a:lnTo>
                    <a:lnTo>
                      <a:pt x="368" y="248"/>
                    </a:lnTo>
                    <a:lnTo>
                      <a:pt x="363" y="250"/>
                    </a:lnTo>
                    <a:lnTo>
                      <a:pt x="360" y="253"/>
                    </a:lnTo>
                    <a:lnTo>
                      <a:pt x="363" y="256"/>
                    </a:lnTo>
                    <a:lnTo>
                      <a:pt x="356" y="262"/>
                    </a:lnTo>
                    <a:lnTo>
                      <a:pt x="356" y="263"/>
                    </a:lnTo>
                    <a:lnTo>
                      <a:pt x="357" y="263"/>
                    </a:lnTo>
                    <a:lnTo>
                      <a:pt x="359" y="263"/>
                    </a:lnTo>
                    <a:lnTo>
                      <a:pt x="360" y="267"/>
                    </a:lnTo>
                    <a:lnTo>
                      <a:pt x="356" y="267"/>
                    </a:lnTo>
                    <a:lnTo>
                      <a:pt x="356" y="271"/>
                    </a:lnTo>
                    <a:lnTo>
                      <a:pt x="359" y="275"/>
                    </a:lnTo>
                    <a:lnTo>
                      <a:pt x="360" y="278"/>
                    </a:lnTo>
                    <a:lnTo>
                      <a:pt x="356" y="281"/>
                    </a:lnTo>
                    <a:lnTo>
                      <a:pt x="352" y="282"/>
                    </a:lnTo>
                    <a:lnTo>
                      <a:pt x="355" y="288"/>
                    </a:lnTo>
                    <a:lnTo>
                      <a:pt x="356" y="291"/>
                    </a:lnTo>
                    <a:lnTo>
                      <a:pt x="357" y="294"/>
                    </a:lnTo>
                    <a:lnTo>
                      <a:pt x="361" y="298"/>
                    </a:lnTo>
                    <a:lnTo>
                      <a:pt x="362" y="304"/>
                    </a:lnTo>
                    <a:lnTo>
                      <a:pt x="363" y="311"/>
                    </a:lnTo>
                    <a:lnTo>
                      <a:pt x="360" y="311"/>
                    </a:lnTo>
                    <a:lnTo>
                      <a:pt x="360" y="305"/>
                    </a:lnTo>
                    <a:lnTo>
                      <a:pt x="356" y="305"/>
                    </a:lnTo>
                    <a:lnTo>
                      <a:pt x="356" y="311"/>
                    </a:lnTo>
                    <a:lnTo>
                      <a:pt x="359" y="317"/>
                    </a:lnTo>
                    <a:lnTo>
                      <a:pt x="357" y="338"/>
                    </a:lnTo>
                    <a:lnTo>
                      <a:pt x="363" y="349"/>
                    </a:lnTo>
                    <a:lnTo>
                      <a:pt x="361" y="357"/>
                    </a:lnTo>
                    <a:lnTo>
                      <a:pt x="361" y="370"/>
                    </a:lnTo>
                    <a:lnTo>
                      <a:pt x="363" y="382"/>
                    </a:lnTo>
                    <a:lnTo>
                      <a:pt x="368" y="392"/>
                    </a:lnTo>
                    <a:lnTo>
                      <a:pt x="364" y="393"/>
                    </a:lnTo>
                    <a:lnTo>
                      <a:pt x="362" y="395"/>
                    </a:lnTo>
                    <a:lnTo>
                      <a:pt x="361" y="398"/>
                    </a:lnTo>
                    <a:lnTo>
                      <a:pt x="360" y="401"/>
                    </a:lnTo>
                    <a:lnTo>
                      <a:pt x="368" y="401"/>
                    </a:lnTo>
                    <a:lnTo>
                      <a:pt x="360" y="434"/>
                    </a:lnTo>
                    <a:lnTo>
                      <a:pt x="357" y="446"/>
                    </a:lnTo>
                    <a:lnTo>
                      <a:pt x="360" y="454"/>
                    </a:lnTo>
                    <a:lnTo>
                      <a:pt x="360" y="459"/>
                    </a:lnTo>
                    <a:lnTo>
                      <a:pt x="355" y="461"/>
                    </a:lnTo>
                    <a:lnTo>
                      <a:pt x="353" y="464"/>
                    </a:lnTo>
                    <a:lnTo>
                      <a:pt x="353" y="468"/>
                    </a:lnTo>
                    <a:lnTo>
                      <a:pt x="356" y="473"/>
                    </a:lnTo>
                    <a:lnTo>
                      <a:pt x="346" y="489"/>
                    </a:lnTo>
                    <a:lnTo>
                      <a:pt x="346" y="498"/>
                    </a:lnTo>
                    <a:lnTo>
                      <a:pt x="352" y="506"/>
                    </a:lnTo>
                    <a:lnTo>
                      <a:pt x="341" y="515"/>
                    </a:lnTo>
                    <a:lnTo>
                      <a:pt x="339" y="526"/>
                    </a:lnTo>
                    <a:lnTo>
                      <a:pt x="340" y="559"/>
                    </a:lnTo>
                    <a:lnTo>
                      <a:pt x="346" y="576"/>
                    </a:lnTo>
                    <a:lnTo>
                      <a:pt x="347" y="583"/>
                    </a:lnTo>
                    <a:lnTo>
                      <a:pt x="348" y="593"/>
                    </a:lnTo>
                    <a:lnTo>
                      <a:pt x="349" y="598"/>
                    </a:lnTo>
                    <a:lnTo>
                      <a:pt x="353" y="606"/>
                    </a:lnTo>
                    <a:lnTo>
                      <a:pt x="352" y="612"/>
                    </a:lnTo>
                    <a:lnTo>
                      <a:pt x="349" y="614"/>
                    </a:lnTo>
                    <a:lnTo>
                      <a:pt x="345" y="615"/>
                    </a:lnTo>
                    <a:lnTo>
                      <a:pt x="341" y="618"/>
                    </a:lnTo>
                    <a:lnTo>
                      <a:pt x="340" y="624"/>
                    </a:lnTo>
                    <a:lnTo>
                      <a:pt x="354" y="680"/>
                    </a:lnTo>
                    <a:lnTo>
                      <a:pt x="348" y="688"/>
                    </a:lnTo>
                    <a:lnTo>
                      <a:pt x="348" y="693"/>
                    </a:lnTo>
                    <a:lnTo>
                      <a:pt x="360" y="731"/>
                    </a:lnTo>
                    <a:lnTo>
                      <a:pt x="341" y="751"/>
                    </a:lnTo>
                    <a:lnTo>
                      <a:pt x="327" y="786"/>
                    </a:lnTo>
                    <a:lnTo>
                      <a:pt x="313" y="817"/>
                    </a:lnTo>
                    <a:lnTo>
                      <a:pt x="304" y="867"/>
                    </a:lnTo>
                    <a:lnTo>
                      <a:pt x="300" y="918"/>
                    </a:lnTo>
                    <a:lnTo>
                      <a:pt x="300" y="920"/>
                    </a:lnTo>
                    <a:lnTo>
                      <a:pt x="300" y="921"/>
                    </a:lnTo>
                    <a:lnTo>
                      <a:pt x="300" y="962"/>
                    </a:lnTo>
                    <a:lnTo>
                      <a:pt x="300" y="968"/>
                    </a:lnTo>
                    <a:lnTo>
                      <a:pt x="298" y="984"/>
                    </a:lnTo>
                    <a:lnTo>
                      <a:pt x="286" y="1011"/>
                    </a:lnTo>
                    <a:lnTo>
                      <a:pt x="276" y="1031"/>
                    </a:lnTo>
                    <a:lnTo>
                      <a:pt x="280" y="1037"/>
                    </a:lnTo>
                    <a:lnTo>
                      <a:pt x="279" y="1051"/>
                    </a:lnTo>
                    <a:lnTo>
                      <a:pt x="271" y="1066"/>
                    </a:lnTo>
                    <a:lnTo>
                      <a:pt x="264" y="1082"/>
                    </a:lnTo>
                    <a:lnTo>
                      <a:pt x="267" y="1102"/>
                    </a:lnTo>
                    <a:lnTo>
                      <a:pt x="272" y="1118"/>
                    </a:lnTo>
                    <a:lnTo>
                      <a:pt x="278" y="1132"/>
                    </a:lnTo>
                    <a:lnTo>
                      <a:pt x="287" y="1150"/>
                    </a:lnTo>
                    <a:lnTo>
                      <a:pt x="292" y="1169"/>
                    </a:lnTo>
                    <a:lnTo>
                      <a:pt x="288" y="1187"/>
                    </a:lnTo>
                    <a:lnTo>
                      <a:pt x="262" y="1242"/>
                    </a:lnTo>
                    <a:lnTo>
                      <a:pt x="257" y="1264"/>
                    </a:lnTo>
                    <a:lnTo>
                      <a:pt x="257" y="1286"/>
                    </a:lnTo>
                    <a:lnTo>
                      <a:pt x="250" y="1299"/>
                    </a:lnTo>
                    <a:lnTo>
                      <a:pt x="235" y="1314"/>
                    </a:lnTo>
                    <a:lnTo>
                      <a:pt x="228" y="1321"/>
                    </a:lnTo>
                    <a:lnTo>
                      <a:pt x="219" y="1336"/>
                    </a:lnTo>
                    <a:lnTo>
                      <a:pt x="218" y="1352"/>
                    </a:lnTo>
                    <a:lnTo>
                      <a:pt x="218" y="1367"/>
                    </a:lnTo>
                    <a:lnTo>
                      <a:pt x="216" y="1383"/>
                    </a:lnTo>
                    <a:lnTo>
                      <a:pt x="214" y="1389"/>
                    </a:lnTo>
                    <a:lnTo>
                      <a:pt x="203" y="1398"/>
                    </a:lnTo>
                    <a:lnTo>
                      <a:pt x="198" y="1403"/>
                    </a:lnTo>
                    <a:lnTo>
                      <a:pt x="195" y="1412"/>
                    </a:lnTo>
                    <a:lnTo>
                      <a:pt x="193" y="1419"/>
                    </a:lnTo>
                    <a:lnTo>
                      <a:pt x="189" y="1437"/>
                    </a:lnTo>
                    <a:lnTo>
                      <a:pt x="186" y="1453"/>
                    </a:lnTo>
                    <a:lnTo>
                      <a:pt x="152" y="1524"/>
                    </a:lnTo>
                    <a:lnTo>
                      <a:pt x="126" y="1608"/>
                    </a:lnTo>
                    <a:lnTo>
                      <a:pt x="122" y="1624"/>
                    </a:lnTo>
                    <a:lnTo>
                      <a:pt x="112" y="1652"/>
                    </a:lnTo>
                    <a:lnTo>
                      <a:pt x="112" y="1667"/>
                    </a:lnTo>
                    <a:lnTo>
                      <a:pt x="115" y="1675"/>
                    </a:lnTo>
                    <a:lnTo>
                      <a:pt x="124" y="1689"/>
                    </a:lnTo>
                    <a:lnTo>
                      <a:pt x="126" y="1699"/>
                    </a:lnTo>
                    <a:lnTo>
                      <a:pt x="125" y="1708"/>
                    </a:lnTo>
                    <a:lnTo>
                      <a:pt x="121" y="1716"/>
                    </a:lnTo>
                    <a:lnTo>
                      <a:pt x="117" y="1722"/>
                    </a:lnTo>
                    <a:lnTo>
                      <a:pt x="113" y="1732"/>
                    </a:lnTo>
                    <a:lnTo>
                      <a:pt x="107" y="1767"/>
                    </a:lnTo>
                    <a:lnTo>
                      <a:pt x="102" y="1778"/>
                    </a:lnTo>
                    <a:lnTo>
                      <a:pt x="102" y="1798"/>
                    </a:lnTo>
                    <a:lnTo>
                      <a:pt x="115" y="1839"/>
                    </a:lnTo>
                    <a:lnTo>
                      <a:pt x="115" y="1863"/>
                    </a:lnTo>
                    <a:lnTo>
                      <a:pt x="105" y="1885"/>
                    </a:lnTo>
                    <a:lnTo>
                      <a:pt x="80" y="1922"/>
                    </a:lnTo>
                    <a:lnTo>
                      <a:pt x="74" y="1949"/>
                    </a:lnTo>
                    <a:lnTo>
                      <a:pt x="73" y="1957"/>
                    </a:lnTo>
                    <a:lnTo>
                      <a:pt x="72" y="1964"/>
                    </a:lnTo>
                    <a:lnTo>
                      <a:pt x="69" y="1969"/>
                    </a:lnTo>
                    <a:lnTo>
                      <a:pt x="66" y="1976"/>
                    </a:lnTo>
                    <a:lnTo>
                      <a:pt x="62" y="1998"/>
                    </a:lnTo>
                    <a:lnTo>
                      <a:pt x="62" y="2039"/>
                    </a:lnTo>
                    <a:lnTo>
                      <a:pt x="58" y="2053"/>
                    </a:lnTo>
                    <a:lnTo>
                      <a:pt x="31" y="2128"/>
                    </a:lnTo>
                    <a:lnTo>
                      <a:pt x="26" y="2145"/>
                    </a:lnTo>
                    <a:lnTo>
                      <a:pt x="23" y="2183"/>
                    </a:lnTo>
                    <a:lnTo>
                      <a:pt x="18" y="2201"/>
                    </a:lnTo>
                    <a:lnTo>
                      <a:pt x="10" y="2212"/>
                    </a:lnTo>
                    <a:lnTo>
                      <a:pt x="5" y="2228"/>
                    </a:lnTo>
                    <a:lnTo>
                      <a:pt x="3" y="2246"/>
                    </a:lnTo>
                    <a:lnTo>
                      <a:pt x="7" y="2246"/>
                    </a:lnTo>
                    <a:lnTo>
                      <a:pt x="7" y="2249"/>
                    </a:lnTo>
                    <a:lnTo>
                      <a:pt x="8" y="2251"/>
                    </a:lnTo>
                    <a:lnTo>
                      <a:pt x="16" y="2251"/>
                    </a:lnTo>
                    <a:lnTo>
                      <a:pt x="28" y="2263"/>
                    </a:lnTo>
                    <a:lnTo>
                      <a:pt x="28" y="2274"/>
                    </a:lnTo>
                    <a:lnTo>
                      <a:pt x="16" y="2301"/>
                    </a:lnTo>
                    <a:lnTo>
                      <a:pt x="11" y="2319"/>
                    </a:lnTo>
                    <a:lnTo>
                      <a:pt x="8" y="2381"/>
                    </a:lnTo>
                    <a:lnTo>
                      <a:pt x="0" y="2387"/>
                    </a:lnTo>
                    <a:lnTo>
                      <a:pt x="65" y="2399"/>
                    </a:lnTo>
                    <a:lnTo>
                      <a:pt x="135" y="241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0" name="Freeform 18">
                <a:extLst>
                  <a:ext uri="{FF2B5EF4-FFF2-40B4-BE49-F238E27FC236}">
                    <a16:creationId xmlns:a16="http://schemas.microsoft.com/office/drawing/2014/main" id="{C1CF666A-305F-7CB3-EEC8-AC205EE6F2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3084388"/>
                <a:ext cx="2061663" cy="1789391"/>
              </a:xfrm>
              <a:custGeom>
                <a:avLst/>
                <a:gdLst>
                  <a:gd name="T0" fmla="*/ 1645 w 1734"/>
                  <a:gd name="T1" fmla="*/ 902 h 1505"/>
                  <a:gd name="T2" fmla="*/ 1526 w 1734"/>
                  <a:gd name="T3" fmla="*/ 628 h 1505"/>
                  <a:gd name="T4" fmla="*/ 1510 w 1734"/>
                  <a:gd name="T5" fmla="*/ 539 h 1505"/>
                  <a:gd name="T6" fmla="*/ 1358 w 1734"/>
                  <a:gd name="T7" fmla="*/ 70 h 1505"/>
                  <a:gd name="T8" fmla="*/ 983 w 1734"/>
                  <a:gd name="T9" fmla="*/ 136 h 1505"/>
                  <a:gd name="T10" fmla="*/ 869 w 1734"/>
                  <a:gd name="T11" fmla="*/ 114 h 1505"/>
                  <a:gd name="T12" fmla="*/ 790 w 1734"/>
                  <a:gd name="T13" fmla="*/ 143 h 1505"/>
                  <a:gd name="T14" fmla="*/ 796 w 1734"/>
                  <a:gd name="T15" fmla="*/ 161 h 1505"/>
                  <a:gd name="T16" fmla="*/ 767 w 1734"/>
                  <a:gd name="T17" fmla="*/ 153 h 1505"/>
                  <a:gd name="T18" fmla="*/ 746 w 1734"/>
                  <a:gd name="T19" fmla="*/ 174 h 1505"/>
                  <a:gd name="T20" fmla="*/ 700 w 1734"/>
                  <a:gd name="T21" fmla="*/ 153 h 1505"/>
                  <a:gd name="T22" fmla="*/ 711 w 1734"/>
                  <a:gd name="T23" fmla="*/ 139 h 1505"/>
                  <a:gd name="T24" fmla="*/ 685 w 1734"/>
                  <a:gd name="T25" fmla="*/ 80 h 1505"/>
                  <a:gd name="T26" fmla="*/ 611 w 1734"/>
                  <a:gd name="T27" fmla="*/ 141 h 1505"/>
                  <a:gd name="T28" fmla="*/ 637 w 1734"/>
                  <a:gd name="T29" fmla="*/ 140 h 1505"/>
                  <a:gd name="T30" fmla="*/ 655 w 1734"/>
                  <a:gd name="T31" fmla="*/ 146 h 1505"/>
                  <a:gd name="T32" fmla="*/ 617 w 1734"/>
                  <a:gd name="T33" fmla="*/ 177 h 1505"/>
                  <a:gd name="T34" fmla="*/ 578 w 1734"/>
                  <a:gd name="T35" fmla="*/ 140 h 1505"/>
                  <a:gd name="T36" fmla="*/ 569 w 1734"/>
                  <a:gd name="T37" fmla="*/ 156 h 1505"/>
                  <a:gd name="T38" fmla="*/ 481 w 1734"/>
                  <a:gd name="T39" fmla="*/ 184 h 1505"/>
                  <a:gd name="T40" fmla="*/ 452 w 1734"/>
                  <a:gd name="T41" fmla="*/ 184 h 1505"/>
                  <a:gd name="T42" fmla="*/ 578 w 1734"/>
                  <a:gd name="T43" fmla="*/ 110 h 1505"/>
                  <a:gd name="T44" fmla="*/ 386 w 1734"/>
                  <a:gd name="T45" fmla="*/ 174 h 1505"/>
                  <a:gd name="T46" fmla="*/ 268 w 1734"/>
                  <a:gd name="T47" fmla="*/ 66 h 1505"/>
                  <a:gd name="T48" fmla="*/ 208 w 1734"/>
                  <a:gd name="T49" fmla="*/ 22 h 1505"/>
                  <a:gd name="T50" fmla="*/ 188 w 1734"/>
                  <a:gd name="T51" fmla="*/ 29 h 1505"/>
                  <a:gd name="T52" fmla="*/ 200 w 1734"/>
                  <a:gd name="T53" fmla="*/ 99 h 1505"/>
                  <a:gd name="T54" fmla="*/ 159 w 1734"/>
                  <a:gd name="T55" fmla="*/ 143 h 1505"/>
                  <a:gd name="T56" fmla="*/ 128 w 1734"/>
                  <a:gd name="T57" fmla="*/ 142 h 1505"/>
                  <a:gd name="T58" fmla="*/ 124 w 1734"/>
                  <a:gd name="T59" fmla="*/ 152 h 1505"/>
                  <a:gd name="T60" fmla="*/ 90 w 1734"/>
                  <a:gd name="T61" fmla="*/ 159 h 1505"/>
                  <a:gd name="T62" fmla="*/ 79 w 1734"/>
                  <a:gd name="T63" fmla="*/ 170 h 1505"/>
                  <a:gd name="T64" fmla="*/ 58 w 1734"/>
                  <a:gd name="T65" fmla="*/ 158 h 1505"/>
                  <a:gd name="T66" fmla="*/ 62 w 1734"/>
                  <a:gd name="T67" fmla="*/ 132 h 1505"/>
                  <a:gd name="T68" fmla="*/ 40 w 1734"/>
                  <a:gd name="T69" fmla="*/ 128 h 1505"/>
                  <a:gd name="T70" fmla="*/ 55 w 1734"/>
                  <a:gd name="T71" fmla="*/ 86 h 1505"/>
                  <a:gd name="T72" fmla="*/ 43 w 1734"/>
                  <a:gd name="T73" fmla="*/ 62 h 1505"/>
                  <a:gd name="T74" fmla="*/ 10 w 1734"/>
                  <a:gd name="T75" fmla="*/ 65 h 1505"/>
                  <a:gd name="T76" fmla="*/ 403 w 1734"/>
                  <a:gd name="T77" fmla="*/ 1417 h 1505"/>
                  <a:gd name="T78" fmla="*/ 324 w 1734"/>
                  <a:gd name="T79" fmla="*/ 1283 h 1505"/>
                  <a:gd name="T80" fmla="*/ 229 w 1734"/>
                  <a:gd name="T81" fmla="*/ 1180 h 1505"/>
                  <a:gd name="T82" fmla="*/ 271 w 1734"/>
                  <a:gd name="T83" fmla="*/ 1071 h 1505"/>
                  <a:gd name="T84" fmla="*/ 321 w 1734"/>
                  <a:gd name="T85" fmla="*/ 936 h 1505"/>
                  <a:gd name="T86" fmla="*/ 367 w 1734"/>
                  <a:gd name="T87" fmla="*/ 932 h 1505"/>
                  <a:gd name="T88" fmla="*/ 369 w 1734"/>
                  <a:gd name="T89" fmla="*/ 904 h 1505"/>
                  <a:gd name="T90" fmla="*/ 366 w 1734"/>
                  <a:gd name="T91" fmla="*/ 924 h 1505"/>
                  <a:gd name="T92" fmla="*/ 375 w 1734"/>
                  <a:gd name="T93" fmla="*/ 944 h 1505"/>
                  <a:gd name="T94" fmla="*/ 387 w 1734"/>
                  <a:gd name="T95" fmla="*/ 1021 h 1505"/>
                  <a:gd name="T96" fmla="*/ 440 w 1734"/>
                  <a:gd name="T97" fmla="*/ 1091 h 1505"/>
                  <a:gd name="T98" fmla="*/ 433 w 1734"/>
                  <a:gd name="T99" fmla="*/ 1170 h 1505"/>
                  <a:gd name="T100" fmla="*/ 456 w 1734"/>
                  <a:gd name="T101" fmla="*/ 1264 h 1505"/>
                  <a:gd name="T102" fmla="*/ 464 w 1734"/>
                  <a:gd name="T103" fmla="*/ 1264 h 1505"/>
                  <a:gd name="T104" fmla="*/ 512 w 1734"/>
                  <a:gd name="T105" fmla="*/ 1337 h 1505"/>
                  <a:gd name="T106" fmla="*/ 553 w 1734"/>
                  <a:gd name="T107" fmla="*/ 1417 h 1505"/>
                  <a:gd name="T108" fmla="*/ 626 w 1734"/>
                  <a:gd name="T109" fmla="*/ 1481 h 1505"/>
                  <a:gd name="T110" fmla="*/ 1615 w 1734"/>
                  <a:gd name="T111" fmla="*/ 1500 h 1505"/>
                  <a:gd name="T112" fmla="*/ 1642 w 1734"/>
                  <a:gd name="T113" fmla="*/ 1411 h 1505"/>
                  <a:gd name="T114" fmla="*/ 1656 w 1734"/>
                  <a:gd name="T115" fmla="*/ 1359 h 1505"/>
                  <a:gd name="T116" fmla="*/ 1686 w 1734"/>
                  <a:gd name="T117" fmla="*/ 1312 h 1505"/>
                  <a:gd name="T118" fmla="*/ 1703 w 1734"/>
                  <a:gd name="T119" fmla="*/ 1291 h 1505"/>
                  <a:gd name="T120" fmla="*/ 1724 w 1734"/>
                  <a:gd name="T121" fmla="*/ 1256 h 15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734" h="1505">
                    <a:moveTo>
                      <a:pt x="1715" y="1212"/>
                    </a:moveTo>
                    <a:lnTo>
                      <a:pt x="1712" y="1194"/>
                    </a:lnTo>
                    <a:lnTo>
                      <a:pt x="1713" y="1149"/>
                    </a:lnTo>
                    <a:lnTo>
                      <a:pt x="1698" y="1077"/>
                    </a:lnTo>
                    <a:lnTo>
                      <a:pt x="1676" y="1014"/>
                    </a:lnTo>
                    <a:lnTo>
                      <a:pt x="1649" y="943"/>
                    </a:lnTo>
                    <a:lnTo>
                      <a:pt x="1645" y="905"/>
                    </a:lnTo>
                    <a:lnTo>
                      <a:pt x="1645" y="902"/>
                    </a:lnTo>
                    <a:lnTo>
                      <a:pt x="1645" y="898"/>
                    </a:lnTo>
                    <a:lnTo>
                      <a:pt x="1644" y="894"/>
                    </a:lnTo>
                    <a:lnTo>
                      <a:pt x="1643" y="890"/>
                    </a:lnTo>
                    <a:lnTo>
                      <a:pt x="1620" y="823"/>
                    </a:lnTo>
                    <a:lnTo>
                      <a:pt x="1584" y="723"/>
                    </a:lnTo>
                    <a:lnTo>
                      <a:pt x="1566" y="667"/>
                    </a:lnTo>
                    <a:lnTo>
                      <a:pt x="1559" y="656"/>
                    </a:lnTo>
                    <a:lnTo>
                      <a:pt x="1526" y="628"/>
                    </a:lnTo>
                    <a:lnTo>
                      <a:pt x="1522" y="622"/>
                    </a:lnTo>
                    <a:lnTo>
                      <a:pt x="1521" y="614"/>
                    </a:lnTo>
                    <a:lnTo>
                      <a:pt x="1521" y="602"/>
                    </a:lnTo>
                    <a:lnTo>
                      <a:pt x="1527" y="581"/>
                    </a:lnTo>
                    <a:lnTo>
                      <a:pt x="1528" y="572"/>
                    </a:lnTo>
                    <a:lnTo>
                      <a:pt x="1521" y="565"/>
                    </a:lnTo>
                    <a:lnTo>
                      <a:pt x="1512" y="551"/>
                    </a:lnTo>
                    <a:lnTo>
                      <a:pt x="1510" y="539"/>
                    </a:lnTo>
                    <a:lnTo>
                      <a:pt x="1508" y="510"/>
                    </a:lnTo>
                    <a:lnTo>
                      <a:pt x="1494" y="456"/>
                    </a:lnTo>
                    <a:lnTo>
                      <a:pt x="1458" y="360"/>
                    </a:lnTo>
                    <a:lnTo>
                      <a:pt x="1428" y="280"/>
                    </a:lnTo>
                    <a:lnTo>
                      <a:pt x="1406" y="221"/>
                    </a:lnTo>
                    <a:lnTo>
                      <a:pt x="1387" y="162"/>
                    </a:lnTo>
                    <a:lnTo>
                      <a:pt x="1365" y="88"/>
                    </a:lnTo>
                    <a:lnTo>
                      <a:pt x="1358" y="70"/>
                    </a:lnTo>
                    <a:lnTo>
                      <a:pt x="1347" y="37"/>
                    </a:lnTo>
                    <a:lnTo>
                      <a:pt x="1344" y="26"/>
                    </a:lnTo>
                    <a:lnTo>
                      <a:pt x="1330" y="0"/>
                    </a:lnTo>
                    <a:lnTo>
                      <a:pt x="1328" y="1"/>
                    </a:lnTo>
                    <a:lnTo>
                      <a:pt x="1238" y="58"/>
                    </a:lnTo>
                    <a:lnTo>
                      <a:pt x="1125" y="104"/>
                    </a:lnTo>
                    <a:lnTo>
                      <a:pt x="1003" y="135"/>
                    </a:lnTo>
                    <a:lnTo>
                      <a:pt x="983" y="136"/>
                    </a:lnTo>
                    <a:lnTo>
                      <a:pt x="971" y="133"/>
                    </a:lnTo>
                    <a:lnTo>
                      <a:pt x="971" y="138"/>
                    </a:lnTo>
                    <a:lnTo>
                      <a:pt x="959" y="133"/>
                    </a:lnTo>
                    <a:lnTo>
                      <a:pt x="916" y="128"/>
                    </a:lnTo>
                    <a:lnTo>
                      <a:pt x="904" y="124"/>
                    </a:lnTo>
                    <a:lnTo>
                      <a:pt x="880" y="112"/>
                    </a:lnTo>
                    <a:lnTo>
                      <a:pt x="872" y="114"/>
                    </a:lnTo>
                    <a:lnTo>
                      <a:pt x="869" y="114"/>
                    </a:lnTo>
                    <a:lnTo>
                      <a:pt x="866" y="113"/>
                    </a:lnTo>
                    <a:lnTo>
                      <a:pt x="861" y="110"/>
                    </a:lnTo>
                    <a:lnTo>
                      <a:pt x="861" y="121"/>
                    </a:lnTo>
                    <a:lnTo>
                      <a:pt x="851" y="122"/>
                    </a:lnTo>
                    <a:lnTo>
                      <a:pt x="843" y="125"/>
                    </a:lnTo>
                    <a:lnTo>
                      <a:pt x="849" y="138"/>
                    </a:lnTo>
                    <a:lnTo>
                      <a:pt x="783" y="142"/>
                    </a:lnTo>
                    <a:lnTo>
                      <a:pt x="790" y="143"/>
                    </a:lnTo>
                    <a:lnTo>
                      <a:pt x="796" y="143"/>
                    </a:lnTo>
                    <a:lnTo>
                      <a:pt x="803" y="143"/>
                    </a:lnTo>
                    <a:lnTo>
                      <a:pt x="808" y="146"/>
                    </a:lnTo>
                    <a:lnTo>
                      <a:pt x="800" y="147"/>
                    </a:lnTo>
                    <a:lnTo>
                      <a:pt x="801" y="148"/>
                    </a:lnTo>
                    <a:lnTo>
                      <a:pt x="801" y="155"/>
                    </a:lnTo>
                    <a:lnTo>
                      <a:pt x="800" y="161"/>
                    </a:lnTo>
                    <a:lnTo>
                      <a:pt x="796" y="161"/>
                    </a:lnTo>
                    <a:lnTo>
                      <a:pt x="793" y="155"/>
                    </a:lnTo>
                    <a:lnTo>
                      <a:pt x="789" y="152"/>
                    </a:lnTo>
                    <a:lnTo>
                      <a:pt x="783" y="153"/>
                    </a:lnTo>
                    <a:lnTo>
                      <a:pt x="780" y="156"/>
                    </a:lnTo>
                    <a:lnTo>
                      <a:pt x="776" y="152"/>
                    </a:lnTo>
                    <a:lnTo>
                      <a:pt x="780" y="146"/>
                    </a:lnTo>
                    <a:lnTo>
                      <a:pt x="776" y="146"/>
                    </a:lnTo>
                    <a:lnTo>
                      <a:pt x="767" y="153"/>
                    </a:lnTo>
                    <a:lnTo>
                      <a:pt x="735" y="166"/>
                    </a:lnTo>
                    <a:lnTo>
                      <a:pt x="735" y="170"/>
                    </a:lnTo>
                    <a:lnTo>
                      <a:pt x="739" y="170"/>
                    </a:lnTo>
                    <a:lnTo>
                      <a:pt x="739" y="166"/>
                    </a:lnTo>
                    <a:lnTo>
                      <a:pt x="744" y="166"/>
                    </a:lnTo>
                    <a:lnTo>
                      <a:pt x="752" y="170"/>
                    </a:lnTo>
                    <a:lnTo>
                      <a:pt x="752" y="174"/>
                    </a:lnTo>
                    <a:lnTo>
                      <a:pt x="746" y="174"/>
                    </a:lnTo>
                    <a:lnTo>
                      <a:pt x="744" y="174"/>
                    </a:lnTo>
                    <a:lnTo>
                      <a:pt x="739" y="174"/>
                    </a:lnTo>
                    <a:lnTo>
                      <a:pt x="731" y="173"/>
                    </a:lnTo>
                    <a:lnTo>
                      <a:pt x="720" y="176"/>
                    </a:lnTo>
                    <a:lnTo>
                      <a:pt x="699" y="184"/>
                    </a:lnTo>
                    <a:lnTo>
                      <a:pt x="705" y="173"/>
                    </a:lnTo>
                    <a:lnTo>
                      <a:pt x="706" y="162"/>
                    </a:lnTo>
                    <a:lnTo>
                      <a:pt x="700" y="153"/>
                    </a:lnTo>
                    <a:lnTo>
                      <a:pt x="691" y="146"/>
                    </a:lnTo>
                    <a:lnTo>
                      <a:pt x="691" y="142"/>
                    </a:lnTo>
                    <a:lnTo>
                      <a:pt x="695" y="142"/>
                    </a:lnTo>
                    <a:lnTo>
                      <a:pt x="695" y="142"/>
                    </a:lnTo>
                    <a:lnTo>
                      <a:pt x="695" y="145"/>
                    </a:lnTo>
                    <a:lnTo>
                      <a:pt x="696" y="146"/>
                    </a:lnTo>
                    <a:lnTo>
                      <a:pt x="704" y="141"/>
                    </a:lnTo>
                    <a:lnTo>
                      <a:pt x="711" y="139"/>
                    </a:lnTo>
                    <a:lnTo>
                      <a:pt x="713" y="135"/>
                    </a:lnTo>
                    <a:lnTo>
                      <a:pt x="707" y="122"/>
                    </a:lnTo>
                    <a:lnTo>
                      <a:pt x="686" y="94"/>
                    </a:lnTo>
                    <a:lnTo>
                      <a:pt x="678" y="90"/>
                    </a:lnTo>
                    <a:lnTo>
                      <a:pt x="678" y="86"/>
                    </a:lnTo>
                    <a:lnTo>
                      <a:pt x="696" y="86"/>
                    </a:lnTo>
                    <a:lnTo>
                      <a:pt x="696" y="81"/>
                    </a:lnTo>
                    <a:lnTo>
                      <a:pt x="685" y="80"/>
                    </a:lnTo>
                    <a:lnTo>
                      <a:pt x="678" y="84"/>
                    </a:lnTo>
                    <a:lnTo>
                      <a:pt x="668" y="94"/>
                    </a:lnTo>
                    <a:lnTo>
                      <a:pt x="661" y="98"/>
                    </a:lnTo>
                    <a:lnTo>
                      <a:pt x="645" y="100"/>
                    </a:lnTo>
                    <a:lnTo>
                      <a:pt x="638" y="105"/>
                    </a:lnTo>
                    <a:lnTo>
                      <a:pt x="629" y="115"/>
                    </a:lnTo>
                    <a:lnTo>
                      <a:pt x="621" y="131"/>
                    </a:lnTo>
                    <a:lnTo>
                      <a:pt x="611" y="141"/>
                    </a:lnTo>
                    <a:lnTo>
                      <a:pt x="594" y="142"/>
                    </a:lnTo>
                    <a:lnTo>
                      <a:pt x="603" y="146"/>
                    </a:lnTo>
                    <a:lnTo>
                      <a:pt x="616" y="148"/>
                    </a:lnTo>
                    <a:lnTo>
                      <a:pt x="630" y="148"/>
                    </a:lnTo>
                    <a:lnTo>
                      <a:pt x="638" y="146"/>
                    </a:lnTo>
                    <a:lnTo>
                      <a:pt x="635" y="143"/>
                    </a:lnTo>
                    <a:lnTo>
                      <a:pt x="635" y="142"/>
                    </a:lnTo>
                    <a:lnTo>
                      <a:pt x="637" y="140"/>
                    </a:lnTo>
                    <a:lnTo>
                      <a:pt x="638" y="138"/>
                    </a:lnTo>
                    <a:lnTo>
                      <a:pt x="650" y="127"/>
                    </a:lnTo>
                    <a:lnTo>
                      <a:pt x="655" y="122"/>
                    </a:lnTo>
                    <a:lnTo>
                      <a:pt x="658" y="122"/>
                    </a:lnTo>
                    <a:lnTo>
                      <a:pt x="656" y="131"/>
                    </a:lnTo>
                    <a:lnTo>
                      <a:pt x="652" y="136"/>
                    </a:lnTo>
                    <a:lnTo>
                      <a:pt x="651" y="142"/>
                    </a:lnTo>
                    <a:lnTo>
                      <a:pt x="655" y="146"/>
                    </a:lnTo>
                    <a:lnTo>
                      <a:pt x="649" y="151"/>
                    </a:lnTo>
                    <a:lnTo>
                      <a:pt x="626" y="156"/>
                    </a:lnTo>
                    <a:lnTo>
                      <a:pt x="626" y="161"/>
                    </a:lnTo>
                    <a:lnTo>
                      <a:pt x="629" y="162"/>
                    </a:lnTo>
                    <a:lnTo>
                      <a:pt x="635" y="166"/>
                    </a:lnTo>
                    <a:lnTo>
                      <a:pt x="635" y="170"/>
                    </a:lnTo>
                    <a:lnTo>
                      <a:pt x="627" y="177"/>
                    </a:lnTo>
                    <a:lnTo>
                      <a:pt x="617" y="177"/>
                    </a:lnTo>
                    <a:lnTo>
                      <a:pt x="597" y="170"/>
                    </a:lnTo>
                    <a:lnTo>
                      <a:pt x="606" y="170"/>
                    </a:lnTo>
                    <a:lnTo>
                      <a:pt x="604" y="168"/>
                    </a:lnTo>
                    <a:lnTo>
                      <a:pt x="603" y="161"/>
                    </a:lnTo>
                    <a:lnTo>
                      <a:pt x="602" y="156"/>
                    </a:lnTo>
                    <a:lnTo>
                      <a:pt x="596" y="148"/>
                    </a:lnTo>
                    <a:lnTo>
                      <a:pt x="587" y="142"/>
                    </a:lnTo>
                    <a:lnTo>
                      <a:pt x="578" y="140"/>
                    </a:lnTo>
                    <a:lnTo>
                      <a:pt x="569" y="142"/>
                    </a:lnTo>
                    <a:lnTo>
                      <a:pt x="569" y="146"/>
                    </a:lnTo>
                    <a:lnTo>
                      <a:pt x="585" y="146"/>
                    </a:lnTo>
                    <a:lnTo>
                      <a:pt x="585" y="152"/>
                    </a:lnTo>
                    <a:lnTo>
                      <a:pt x="572" y="159"/>
                    </a:lnTo>
                    <a:lnTo>
                      <a:pt x="565" y="161"/>
                    </a:lnTo>
                    <a:lnTo>
                      <a:pt x="565" y="156"/>
                    </a:lnTo>
                    <a:lnTo>
                      <a:pt x="569" y="156"/>
                    </a:lnTo>
                    <a:lnTo>
                      <a:pt x="572" y="153"/>
                    </a:lnTo>
                    <a:lnTo>
                      <a:pt x="564" y="151"/>
                    </a:lnTo>
                    <a:lnTo>
                      <a:pt x="561" y="146"/>
                    </a:lnTo>
                    <a:lnTo>
                      <a:pt x="557" y="146"/>
                    </a:lnTo>
                    <a:lnTo>
                      <a:pt x="552" y="152"/>
                    </a:lnTo>
                    <a:lnTo>
                      <a:pt x="521" y="161"/>
                    </a:lnTo>
                    <a:lnTo>
                      <a:pt x="484" y="184"/>
                    </a:lnTo>
                    <a:lnTo>
                      <a:pt x="481" y="184"/>
                    </a:lnTo>
                    <a:lnTo>
                      <a:pt x="478" y="184"/>
                    </a:lnTo>
                    <a:lnTo>
                      <a:pt x="476" y="184"/>
                    </a:lnTo>
                    <a:lnTo>
                      <a:pt x="476" y="180"/>
                    </a:lnTo>
                    <a:lnTo>
                      <a:pt x="472" y="180"/>
                    </a:lnTo>
                    <a:lnTo>
                      <a:pt x="469" y="187"/>
                    </a:lnTo>
                    <a:lnTo>
                      <a:pt x="462" y="189"/>
                    </a:lnTo>
                    <a:lnTo>
                      <a:pt x="443" y="189"/>
                    </a:lnTo>
                    <a:lnTo>
                      <a:pt x="452" y="184"/>
                    </a:lnTo>
                    <a:lnTo>
                      <a:pt x="452" y="180"/>
                    </a:lnTo>
                    <a:lnTo>
                      <a:pt x="423" y="180"/>
                    </a:lnTo>
                    <a:lnTo>
                      <a:pt x="473" y="167"/>
                    </a:lnTo>
                    <a:lnTo>
                      <a:pt x="506" y="152"/>
                    </a:lnTo>
                    <a:lnTo>
                      <a:pt x="526" y="146"/>
                    </a:lnTo>
                    <a:lnTo>
                      <a:pt x="558" y="121"/>
                    </a:lnTo>
                    <a:lnTo>
                      <a:pt x="578" y="114"/>
                    </a:lnTo>
                    <a:lnTo>
                      <a:pt x="578" y="110"/>
                    </a:lnTo>
                    <a:lnTo>
                      <a:pt x="574" y="110"/>
                    </a:lnTo>
                    <a:lnTo>
                      <a:pt x="567" y="114"/>
                    </a:lnTo>
                    <a:lnTo>
                      <a:pt x="542" y="126"/>
                    </a:lnTo>
                    <a:lnTo>
                      <a:pt x="532" y="134"/>
                    </a:lnTo>
                    <a:lnTo>
                      <a:pt x="479" y="160"/>
                    </a:lnTo>
                    <a:lnTo>
                      <a:pt x="436" y="172"/>
                    </a:lnTo>
                    <a:lnTo>
                      <a:pt x="412" y="174"/>
                    </a:lnTo>
                    <a:lnTo>
                      <a:pt x="386" y="174"/>
                    </a:lnTo>
                    <a:lnTo>
                      <a:pt x="385" y="173"/>
                    </a:lnTo>
                    <a:lnTo>
                      <a:pt x="364" y="168"/>
                    </a:lnTo>
                    <a:lnTo>
                      <a:pt x="346" y="156"/>
                    </a:lnTo>
                    <a:lnTo>
                      <a:pt x="331" y="142"/>
                    </a:lnTo>
                    <a:lnTo>
                      <a:pt x="314" y="114"/>
                    </a:lnTo>
                    <a:lnTo>
                      <a:pt x="303" y="105"/>
                    </a:lnTo>
                    <a:lnTo>
                      <a:pt x="278" y="81"/>
                    </a:lnTo>
                    <a:lnTo>
                      <a:pt x="268" y="66"/>
                    </a:lnTo>
                    <a:lnTo>
                      <a:pt x="261" y="59"/>
                    </a:lnTo>
                    <a:lnTo>
                      <a:pt x="242" y="56"/>
                    </a:lnTo>
                    <a:lnTo>
                      <a:pt x="234" y="50"/>
                    </a:lnTo>
                    <a:lnTo>
                      <a:pt x="227" y="41"/>
                    </a:lnTo>
                    <a:lnTo>
                      <a:pt x="226" y="29"/>
                    </a:lnTo>
                    <a:lnTo>
                      <a:pt x="219" y="29"/>
                    </a:lnTo>
                    <a:lnTo>
                      <a:pt x="216" y="29"/>
                    </a:lnTo>
                    <a:lnTo>
                      <a:pt x="208" y="22"/>
                    </a:lnTo>
                    <a:lnTo>
                      <a:pt x="181" y="17"/>
                    </a:lnTo>
                    <a:lnTo>
                      <a:pt x="167" y="14"/>
                    </a:lnTo>
                    <a:lnTo>
                      <a:pt x="160" y="14"/>
                    </a:lnTo>
                    <a:lnTo>
                      <a:pt x="152" y="12"/>
                    </a:lnTo>
                    <a:lnTo>
                      <a:pt x="157" y="24"/>
                    </a:lnTo>
                    <a:lnTo>
                      <a:pt x="164" y="22"/>
                    </a:lnTo>
                    <a:lnTo>
                      <a:pt x="175" y="24"/>
                    </a:lnTo>
                    <a:lnTo>
                      <a:pt x="188" y="29"/>
                    </a:lnTo>
                    <a:lnTo>
                      <a:pt x="196" y="32"/>
                    </a:lnTo>
                    <a:lnTo>
                      <a:pt x="189" y="38"/>
                    </a:lnTo>
                    <a:lnTo>
                      <a:pt x="190" y="44"/>
                    </a:lnTo>
                    <a:lnTo>
                      <a:pt x="201" y="58"/>
                    </a:lnTo>
                    <a:lnTo>
                      <a:pt x="205" y="69"/>
                    </a:lnTo>
                    <a:lnTo>
                      <a:pt x="205" y="79"/>
                    </a:lnTo>
                    <a:lnTo>
                      <a:pt x="201" y="99"/>
                    </a:lnTo>
                    <a:lnTo>
                      <a:pt x="200" y="99"/>
                    </a:lnTo>
                    <a:lnTo>
                      <a:pt x="199" y="99"/>
                    </a:lnTo>
                    <a:lnTo>
                      <a:pt x="186" y="99"/>
                    </a:lnTo>
                    <a:lnTo>
                      <a:pt x="195" y="110"/>
                    </a:lnTo>
                    <a:lnTo>
                      <a:pt x="197" y="121"/>
                    </a:lnTo>
                    <a:lnTo>
                      <a:pt x="190" y="134"/>
                    </a:lnTo>
                    <a:lnTo>
                      <a:pt x="176" y="142"/>
                    </a:lnTo>
                    <a:lnTo>
                      <a:pt x="168" y="143"/>
                    </a:lnTo>
                    <a:lnTo>
                      <a:pt x="159" y="143"/>
                    </a:lnTo>
                    <a:lnTo>
                      <a:pt x="152" y="141"/>
                    </a:lnTo>
                    <a:lnTo>
                      <a:pt x="145" y="129"/>
                    </a:lnTo>
                    <a:lnTo>
                      <a:pt x="138" y="129"/>
                    </a:lnTo>
                    <a:lnTo>
                      <a:pt x="133" y="135"/>
                    </a:lnTo>
                    <a:lnTo>
                      <a:pt x="136" y="142"/>
                    </a:lnTo>
                    <a:lnTo>
                      <a:pt x="133" y="142"/>
                    </a:lnTo>
                    <a:lnTo>
                      <a:pt x="131" y="142"/>
                    </a:lnTo>
                    <a:lnTo>
                      <a:pt x="128" y="142"/>
                    </a:lnTo>
                    <a:lnTo>
                      <a:pt x="128" y="138"/>
                    </a:lnTo>
                    <a:lnTo>
                      <a:pt x="121" y="142"/>
                    </a:lnTo>
                    <a:lnTo>
                      <a:pt x="120" y="142"/>
                    </a:lnTo>
                    <a:lnTo>
                      <a:pt x="121" y="143"/>
                    </a:lnTo>
                    <a:lnTo>
                      <a:pt x="121" y="145"/>
                    </a:lnTo>
                    <a:lnTo>
                      <a:pt x="121" y="146"/>
                    </a:lnTo>
                    <a:lnTo>
                      <a:pt x="124" y="146"/>
                    </a:lnTo>
                    <a:lnTo>
                      <a:pt x="124" y="152"/>
                    </a:lnTo>
                    <a:lnTo>
                      <a:pt x="121" y="152"/>
                    </a:lnTo>
                    <a:lnTo>
                      <a:pt x="111" y="152"/>
                    </a:lnTo>
                    <a:lnTo>
                      <a:pt x="116" y="161"/>
                    </a:lnTo>
                    <a:lnTo>
                      <a:pt x="114" y="161"/>
                    </a:lnTo>
                    <a:lnTo>
                      <a:pt x="109" y="160"/>
                    </a:lnTo>
                    <a:lnTo>
                      <a:pt x="97" y="154"/>
                    </a:lnTo>
                    <a:lnTo>
                      <a:pt x="88" y="152"/>
                    </a:lnTo>
                    <a:lnTo>
                      <a:pt x="90" y="159"/>
                    </a:lnTo>
                    <a:lnTo>
                      <a:pt x="93" y="166"/>
                    </a:lnTo>
                    <a:lnTo>
                      <a:pt x="99" y="170"/>
                    </a:lnTo>
                    <a:lnTo>
                      <a:pt x="107" y="170"/>
                    </a:lnTo>
                    <a:lnTo>
                      <a:pt x="107" y="174"/>
                    </a:lnTo>
                    <a:lnTo>
                      <a:pt x="102" y="180"/>
                    </a:lnTo>
                    <a:lnTo>
                      <a:pt x="92" y="179"/>
                    </a:lnTo>
                    <a:lnTo>
                      <a:pt x="85" y="175"/>
                    </a:lnTo>
                    <a:lnTo>
                      <a:pt x="79" y="170"/>
                    </a:lnTo>
                    <a:lnTo>
                      <a:pt x="79" y="166"/>
                    </a:lnTo>
                    <a:lnTo>
                      <a:pt x="83" y="166"/>
                    </a:lnTo>
                    <a:lnTo>
                      <a:pt x="83" y="161"/>
                    </a:lnTo>
                    <a:lnTo>
                      <a:pt x="79" y="158"/>
                    </a:lnTo>
                    <a:lnTo>
                      <a:pt x="75" y="156"/>
                    </a:lnTo>
                    <a:lnTo>
                      <a:pt x="70" y="158"/>
                    </a:lnTo>
                    <a:lnTo>
                      <a:pt x="63" y="161"/>
                    </a:lnTo>
                    <a:lnTo>
                      <a:pt x="58" y="158"/>
                    </a:lnTo>
                    <a:lnTo>
                      <a:pt x="56" y="156"/>
                    </a:lnTo>
                    <a:lnTo>
                      <a:pt x="58" y="151"/>
                    </a:lnTo>
                    <a:lnTo>
                      <a:pt x="61" y="146"/>
                    </a:lnTo>
                    <a:lnTo>
                      <a:pt x="65" y="143"/>
                    </a:lnTo>
                    <a:lnTo>
                      <a:pt x="71" y="142"/>
                    </a:lnTo>
                    <a:lnTo>
                      <a:pt x="71" y="138"/>
                    </a:lnTo>
                    <a:lnTo>
                      <a:pt x="65" y="135"/>
                    </a:lnTo>
                    <a:lnTo>
                      <a:pt x="62" y="132"/>
                    </a:lnTo>
                    <a:lnTo>
                      <a:pt x="61" y="127"/>
                    </a:lnTo>
                    <a:lnTo>
                      <a:pt x="61" y="126"/>
                    </a:lnTo>
                    <a:lnTo>
                      <a:pt x="59" y="118"/>
                    </a:lnTo>
                    <a:lnTo>
                      <a:pt x="56" y="118"/>
                    </a:lnTo>
                    <a:lnTo>
                      <a:pt x="54" y="124"/>
                    </a:lnTo>
                    <a:lnTo>
                      <a:pt x="50" y="127"/>
                    </a:lnTo>
                    <a:lnTo>
                      <a:pt x="47" y="128"/>
                    </a:lnTo>
                    <a:lnTo>
                      <a:pt x="40" y="128"/>
                    </a:lnTo>
                    <a:lnTo>
                      <a:pt x="40" y="122"/>
                    </a:lnTo>
                    <a:lnTo>
                      <a:pt x="51" y="113"/>
                    </a:lnTo>
                    <a:lnTo>
                      <a:pt x="51" y="105"/>
                    </a:lnTo>
                    <a:lnTo>
                      <a:pt x="48" y="99"/>
                    </a:lnTo>
                    <a:lnTo>
                      <a:pt x="48" y="94"/>
                    </a:lnTo>
                    <a:lnTo>
                      <a:pt x="51" y="92"/>
                    </a:lnTo>
                    <a:lnTo>
                      <a:pt x="54" y="90"/>
                    </a:lnTo>
                    <a:lnTo>
                      <a:pt x="55" y="86"/>
                    </a:lnTo>
                    <a:lnTo>
                      <a:pt x="56" y="81"/>
                    </a:lnTo>
                    <a:lnTo>
                      <a:pt x="54" y="83"/>
                    </a:lnTo>
                    <a:lnTo>
                      <a:pt x="48" y="86"/>
                    </a:lnTo>
                    <a:lnTo>
                      <a:pt x="49" y="77"/>
                    </a:lnTo>
                    <a:lnTo>
                      <a:pt x="49" y="73"/>
                    </a:lnTo>
                    <a:lnTo>
                      <a:pt x="51" y="71"/>
                    </a:lnTo>
                    <a:lnTo>
                      <a:pt x="51" y="66"/>
                    </a:lnTo>
                    <a:lnTo>
                      <a:pt x="43" y="62"/>
                    </a:lnTo>
                    <a:lnTo>
                      <a:pt x="41" y="65"/>
                    </a:lnTo>
                    <a:lnTo>
                      <a:pt x="37" y="67"/>
                    </a:lnTo>
                    <a:lnTo>
                      <a:pt x="35" y="71"/>
                    </a:lnTo>
                    <a:lnTo>
                      <a:pt x="27" y="66"/>
                    </a:lnTo>
                    <a:lnTo>
                      <a:pt x="27" y="62"/>
                    </a:lnTo>
                    <a:lnTo>
                      <a:pt x="35" y="62"/>
                    </a:lnTo>
                    <a:lnTo>
                      <a:pt x="21" y="58"/>
                    </a:lnTo>
                    <a:lnTo>
                      <a:pt x="10" y="65"/>
                    </a:lnTo>
                    <a:lnTo>
                      <a:pt x="1" y="74"/>
                    </a:lnTo>
                    <a:lnTo>
                      <a:pt x="0" y="74"/>
                    </a:lnTo>
                    <a:lnTo>
                      <a:pt x="0" y="1505"/>
                    </a:lnTo>
                    <a:lnTo>
                      <a:pt x="419" y="1505"/>
                    </a:lnTo>
                    <a:lnTo>
                      <a:pt x="417" y="1498"/>
                    </a:lnTo>
                    <a:lnTo>
                      <a:pt x="401" y="1433"/>
                    </a:lnTo>
                    <a:lnTo>
                      <a:pt x="403" y="1420"/>
                    </a:lnTo>
                    <a:lnTo>
                      <a:pt x="403" y="1417"/>
                    </a:lnTo>
                    <a:lnTo>
                      <a:pt x="395" y="1405"/>
                    </a:lnTo>
                    <a:lnTo>
                      <a:pt x="387" y="1383"/>
                    </a:lnTo>
                    <a:lnTo>
                      <a:pt x="382" y="1360"/>
                    </a:lnTo>
                    <a:lnTo>
                      <a:pt x="380" y="1344"/>
                    </a:lnTo>
                    <a:lnTo>
                      <a:pt x="373" y="1331"/>
                    </a:lnTo>
                    <a:lnTo>
                      <a:pt x="359" y="1311"/>
                    </a:lnTo>
                    <a:lnTo>
                      <a:pt x="343" y="1295"/>
                    </a:lnTo>
                    <a:lnTo>
                      <a:pt x="324" y="1283"/>
                    </a:lnTo>
                    <a:lnTo>
                      <a:pt x="297" y="1250"/>
                    </a:lnTo>
                    <a:lnTo>
                      <a:pt x="289" y="1245"/>
                    </a:lnTo>
                    <a:lnTo>
                      <a:pt x="258" y="1225"/>
                    </a:lnTo>
                    <a:lnTo>
                      <a:pt x="252" y="1218"/>
                    </a:lnTo>
                    <a:lnTo>
                      <a:pt x="247" y="1204"/>
                    </a:lnTo>
                    <a:lnTo>
                      <a:pt x="243" y="1194"/>
                    </a:lnTo>
                    <a:lnTo>
                      <a:pt x="236" y="1185"/>
                    </a:lnTo>
                    <a:lnTo>
                      <a:pt x="229" y="1180"/>
                    </a:lnTo>
                    <a:lnTo>
                      <a:pt x="229" y="1174"/>
                    </a:lnTo>
                    <a:lnTo>
                      <a:pt x="237" y="1165"/>
                    </a:lnTo>
                    <a:lnTo>
                      <a:pt x="242" y="1154"/>
                    </a:lnTo>
                    <a:lnTo>
                      <a:pt x="242" y="1126"/>
                    </a:lnTo>
                    <a:lnTo>
                      <a:pt x="245" y="1115"/>
                    </a:lnTo>
                    <a:lnTo>
                      <a:pt x="262" y="1083"/>
                    </a:lnTo>
                    <a:lnTo>
                      <a:pt x="268" y="1076"/>
                    </a:lnTo>
                    <a:lnTo>
                      <a:pt x="271" y="1071"/>
                    </a:lnTo>
                    <a:lnTo>
                      <a:pt x="320" y="1001"/>
                    </a:lnTo>
                    <a:lnTo>
                      <a:pt x="331" y="992"/>
                    </a:lnTo>
                    <a:lnTo>
                      <a:pt x="318" y="989"/>
                    </a:lnTo>
                    <a:lnTo>
                      <a:pt x="309" y="982"/>
                    </a:lnTo>
                    <a:lnTo>
                      <a:pt x="305" y="972"/>
                    </a:lnTo>
                    <a:lnTo>
                      <a:pt x="306" y="960"/>
                    </a:lnTo>
                    <a:lnTo>
                      <a:pt x="311" y="949"/>
                    </a:lnTo>
                    <a:lnTo>
                      <a:pt x="321" y="936"/>
                    </a:lnTo>
                    <a:lnTo>
                      <a:pt x="333" y="929"/>
                    </a:lnTo>
                    <a:lnTo>
                      <a:pt x="343" y="932"/>
                    </a:lnTo>
                    <a:lnTo>
                      <a:pt x="351" y="927"/>
                    </a:lnTo>
                    <a:lnTo>
                      <a:pt x="358" y="929"/>
                    </a:lnTo>
                    <a:lnTo>
                      <a:pt x="361" y="932"/>
                    </a:lnTo>
                    <a:lnTo>
                      <a:pt x="362" y="941"/>
                    </a:lnTo>
                    <a:lnTo>
                      <a:pt x="367" y="941"/>
                    </a:lnTo>
                    <a:lnTo>
                      <a:pt x="367" y="932"/>
                    </a:lnTo>
                    <a:lnTo>
                      <a:pt x="364" y="927"/>
                    </a:lnTo>
                    <a:lnTo>
                      <a:pt x="360" y="924"/>
                    </a:lnTo>
                    <a:lnTo>
                      <a:pt x="359" y="918"/>
                    </a:lnTo>
                    <a:lnTo>
                      <a:pt x="359" y="910"/>
                    </a:lnTo>
                    <a:lnTo>
                      <a:pt x="367" y="895"/>
                    </a:lnTo>
                    <a:lnTo>
                      <a:pt x="371" y="895"/>
                    </a:lnTo>
                    <a:lnTo>
                      <a:pt x="369" y="901"/>
                    </a:lnTo>
                    <a:lnTo>
                      <a:pt x="369" y="904"/>
                    </a:lnTo>
                    <a:lnTo>
                      <a:pt x="371" y="909"/>
                    </a:lnTo>
                    <a:lnTo>
                      <a:pt x="371" y="913"/>
                    </a:lnTo>
                    <a:lnTo>
                      <a:pt x="366" y="913"/>
                    </a:lnTo>
                    <a:lnTo>
                      <a:pt x="364" y="915"/>
                    </a:lnTo>
                    <a:lnTo>
                      <a:pt x="362" y="916"/>
                    </a:lnTo>
                    <a:lnTo>
                      <a:pt x="361" y="918"/>
                    </a:lnTo>
                    <a:lnTo>
                      <a:pt x="362" y="920"/>
                    </a:lnTo>
                    <a:lnTo>
                      <a:pt x="366" y="924"/>
                    </a:lnTo>
                    <a:lnTo>
                      <a:pt x="368" y="929"/>
                    </a:lnTo>
                    <a:lnTo>
                      <a:pt x="371" y="932"/>
                    </a:lnTo>
                    <a:lnTo>
                      <a:pt x="374" y="932"/>
                    </a:lnTo>
                    <a:lnTo>
                      <a:pt x="375" y="934"/>
                    </a:lnTo>
                    <a:lnTo>
                      <a:pt x="374" y="936"/>
                    </a:lnTo>
                    <a:lnTo>
                      <a:pt x="371" y="937"/>
                    </a:lnTo>
                    <a:lnTo>
                      <a:pt x="374" y="940"/>
                    </a:lnTo>
                    <a:lnTo>
                      <a:pt x="375" y="944"/>
                    </a:lnTo>
                    <a:lnTo>
                      <a:pt x="373" y="947"/>
                    </a:lnTo>
                    <a:lnTo>
                      <a:pt x="367" y="951"/>
                    </a:lnTo>
                    <a:lnTo>
                      <a:pt x="392" y="974"/>
                    </a:lnTo>
                    <a:lnTo>
                      <a:pt x="399" y="988"/>
                    </a:lnTo>
                    <a:lnTo>
                      <a:pt x="400" y="1007"/>
                    </a:lnTo>
                    <a:lnTo>
                      <a:pt x="396" y="1009"/>
                    </a:lnTo>
                    <a:lnTo>
                      <a:pt x="389" y="1015"/>
                    </a:lnTo>
                    <a:lnTo>
                      <a:pt x="387" y="1021"/>
                    </a:lnTo>
                    <a:lnTo>
                      <a:pt x="400" y="1028"/>
                    </a:lnTo>
                    <a:lnTo>
                      <a:pt x="414" y="1042"/>
                    </a:lnTo>
                    <a:lnTo>
                      <a:pt x="415" y="1046"/>
                    </a:lnTo>
                    <a:lnTo>
                      <a:pt x="417" y="1054"/>
                    </a:lnTo>
                    <a:lnTo>
                      <a:pt x="433" y="1073"/>
                    </a:lnTo>
                    <a:lnTo>
                      <a:pt x="436" y="1077"/>
                    </a:lnTo>
                    <a:lnTo>
                      <a:pt x="438" y="1083"/>
                    </a:lnTo>
                    <a:lnTo>
                      <a:pt x="440" y="1091"/>
                    </a:lnTo>
                    <a:lnTo>
                      <a:pt x="440" y="1102"/>
                    </a:lnTo>
                    <a:lnTo>
                      <a:pt x="438" y="1109"/>
                    </a:lnTo>
                    <a:lnTo>
                      <a:pt x="434" y="1123"/>
                    </a:lnTo>
                    <a:lnTo>
                      <a:pt x="433" y="1132"/>
                    </a:lnTo>
                    <a:lnTo>
                      <a:pt x="433" y="1143"/>
                    </a:lnTo>
                    <a:lnTo>
                      <a:pt x="435" y="1153"/>
                    </a:lnTo>
                    <a:lnTo>
                      <a:pt x="436" y="1161"/>
                    </a:lnTo>
                    <a:lnTo>
                      <a:pt x="433" y="1170"/>
                    </a:lnTo>
                    <a:lnTo>
                      <a:pt x="433" y="1174"/>
                    </a:lnTo>
                    <a:lnTo>
                      <a:pt x="450" y="1187"/>
                    </a:lnTo>
                    <a:lnTo>
                      <a:pt x="457" y="1215"/>
                    </a:lnTo>
                    <a:lnTo>
                      <a:pt x="457" y="1247"/>
                    </a:lnTo>
                    <a:lnTo>
                      <a:pt x="452" y="1271"/>
                    </a:lnTo>
                    <a:lnTo>
                      <a:pt x="461" y="1271"/>
                    </a:lnTo>
                    <a:lnTo>
                      <a:pt x="457" y="1269"/>
                    </a:lnTo>
                    <a:lnTo>
                      <a:pt x="456" y="1264"/>
                    </a:lnTo>
                    <a:lnTo>
                      <a:pt x="457" y="1260"/>
                    </a:lnTo>
                    <a:lnTo>
                      <a:pt x="461" y="1253"/>
                    </a:lnTo>
                    <a:lnTo>
                      <a:pt x="464" y="1253"/>
                    </a:lnTo>
                    <a:lnTo>
                      <a:pt x="464" y="1257"/>
                    </a:lnTo>
                    <a:lnTo>
                      <a:pt x="463" y="1260"/>
                    </a:lnTo>
                    <a:lnTo>
                      <a:pt x="462" y="1262"/>
                    </a:lnTo>
                    <a:lnTo>
                      <a:pt x="461" y="1263"/>
                    </a:lnTo>
                    <a:lnTo>
                      <a:pt x="464" y="1264"/>
                    </a:lnTo>
                    <a:lnTo>
                      <a:pt x="468" y="1266"/>
                    </a:lnTo>
                    <a:lnTo>
                      <a:pt x="471" y="1268"/>
                    </a:lnTo>
                    <a:lnTo>
                      <a:pt x="472" y="1271"/>
                    </a:lnTo>
                    <a:lnTo>
                      <a:pt x="469" y="1271"/>
                    </a:lnTo>
                    <a:lnTo>
                      <a:pt x="497" y="1294"/>
                    </a:lnTo>
                    <a:lnTo>
                      <a:pt x="512" y="1301"/>
                    </a:lnTo>
                    <a:lnTo>
                      <a:pt x="514" y="1312"/>
                    </a:lnTo>
                    <a:lnTo>
                      <a:pt x="512" y="1337"/>
                    </a:lnTo>
                    <a:lnTo>
                      <a:pt x="513" y="1338"/>
                    </a:lnTo>
                    <a:lnTo>
                      <a:pt x="526" y="1367"/>
                    </a:lnTo>
                    <a:lnTo>
                      <a:pt x="528" y="1372"/>
                    </a:lnTo>
                    <a:lnTo>
                      <a:pt x="534" y="1374"/>
                    </a:lnTo>
                    <a:lnTo>
                      <a:pt x="542" y="1380"/>
                    </a:lnTo>
                    <a:lnTo>
                      <a:pt x="547" y="1392"/>
                    </a:lnTo>
                    <a:lnTo>
                      <a:pt x="550" y="1406"/>
                    </a:lnTo>
                    <a:lnTo>
                      <a:pt x="553" y="1417"/>
                    </a:lnTo>
                    <a:lnTo>
                      <a:pt x="560" y="1425"/>
                    </a:lnTo>
                    <a:lnTo>
                      <a:pt x="573" y="1434"/>
                    </a:lnTo>
                    <a:lnTo>
                      <a:pt x="586" y="1441"/>
                    </a:lnTo>
                    <a:lnTo>
                      <a:pt x="595" y="1443"/>
                    </a:lnTo>
                    <a:lnTo>
                      <a:pt x="622" y="1472"/>
                    </a:lnTo>
                    <a:lnTo>
                      <a:pt x="623" y="1474"/>
                    </a:lnTo>
                    <a:lnTo>
                      <a:pt x="624" y="1480"/>
                    </a:lnTo>
                    <a:lnTo>
                      <a:pt x="626" y="1481"/>
                    </a:lnTo>
                    <a:lnTo>
                      <a:pt x="628" y="1482"/>
                    </a:lnTo>
                    <a:lnTo>
                      <a:pt x="633" y="1484"/>
                    </a:lnTo>
                    <a:lnTo>
                      <a:pt x="635" y="1486"/>
                    </a:lnTo>
                    <a:lnTo>
                      <a:pt x="644" y="1501"/>
                    </a:lnTo>
                    <a:lnTo>
                      <a:pt x="645" y="1502"/>
                    </a:lnTo>
                    <a:lnTo>
                      <a:pt x="648" y="1505"/>
                    </a:lnTo>
                    <a:lnTo>
                      <a:pt x="1611" y="1505"/>
                    </a:lnTo>
                    <a:lnTo>
                      <a:pt x="1615" y="1500"/>
                    </a:lnTo>
                    <a:lnTo>
                      <a:pt x="1620" y="1490"/>
                    </a:lnTo>
                    <a:lnTo>
                      <a:pt x="1622" y="1479"/>
                    </a:lnTo>
                    <a:lnTo>
                      <a:pt x="1622" y="1469"/>
                    </a:lnTo>
                    <a:lnTo>
                      <a:pt x="1624" y="1466"/>
                    </a:lnTo>
                    <a:lnTo>
                      <a:pt x="1631" y="1461"/>
                    </a:lnTo>
                    <a:lnTo>
                      <a:pt x="1638" y="1455"/>
                    </a:lnTo>
                    <a:lnTo>
                      <a:pt x="1642" y="1446"/>
                    </a:lnTo>
                    <a:lnTo>
                      <a:pt x="1642" y="1411"/>
                    </a:lnTo>
                    <a:lnTo>
                      <a:pt x="1645" y="1404"/>
                    </a:lnTo>
                    <a:lnTo>
                      <a:pt x="1650" y="1393"/>
                    </a:lnTo>
                    <a:lnTo>
                      <a:pt x="1651" y="1384"/>
                    </a:lnTo>
                    <a:lnTo>
                      <a:pt x="1646" y="1374"/>
                    </a:lnTo>
                    <a:lnTo>
                      <a:pt x="1646" y="1371"/>
                    </a:lnTo>
                    <a:lnTo>
                      <a:pt x="1650" y="1367"/>
                    </a:lnTo>
                    <a:lnTo>
                      <a:pt x="1653" y="1364"/>
                    </a:lnTo>
                    <a:lnTo>
                      <a:pt x="1656" y="1359"/>
                    </a:lnTo>
                    <a:lnTo>
                      <a:pt x="1658" y="1355"/>
                    </a:lnTo>
                    <a:lnTo>
                      <a:pt x="1660" y="1353"/>
                    </a:lnTo>
                    <a:lnTo>
                      <a:pt x="1668" y="1350"/>
                    </a:lnTo>
                    <a:lnTo>
                      <a:pt x="1671" y="1348"/>
                    </a:lnTo>
                    <a:lnTo>
                      <a:pt x="1684" y="1325"/>
                    </a:lnTo>
                    <a:lnTo>
                      <a:pt x="1691" y="1318"/>
                    </a:lnTo>
                    <a:lnTo>
                      <a:pt x="1686" y="1315"/>
                    </a:lnTo>
                    <a:lnTo>
                      <a:pt x="1686" y="1312"/>
                    </a:lnTo>
                    <a:lnTo>
                      <a:pt x="1689" y="1311"/>
                    </a:lnTo>
                    <a:lnTo>
                      <a:pt x="1694" y="1310"/>
                    </a:lnTo>
                    <a:lnTo>
                      <a:pt x="1692" y="1305"/>
                    </a:lnTo>
                    <a:lnTo>
                      <a:pt x="1694" y="1302"/>
                    </a:lnTo>
                    <a:lnTo>
                      <a:pt x="1698" y="1298"/>
                    </a:lnTo>
                    <a:lnTo>
                      <a:pt x="1704" y="1296"/>
                    </a:lnTo>
                    <a:lnTo>
                      <a:pt x="1704" y="1293"/>
                    </a:lnTo>
                    <a:lnTo>
                      <a:pt x="1703" y="1291"/>
                    </a:lnTo>
                    <a:lnTo>
                      <a:pt x="1701" y="1291"/>
                    </a:lnTo>
                    <a:lnTo>
                      <a:pt x="1699" y="1291"/>
                    </a:lnTo>
                    <a:lnTo>
                      <a:pt x="1706" y="1288"/>
                    </a:lnTo>
                    <a:lnTo>
                      <a:pt x="1708" y="1282"/>
                    </a:lnTo>
                    <a:lnTo>
                      <a:pt x="1711" y="1275"/>
                    </a:lnTo>
                    <a:lnTo>
                      <a:pt x="1714" y="1268"/>
                    </a:lnTo>
                    <a:lnTo>
                      <a:pt x="1719" y="1261"/>
                    </a:lnTo>
                    <a:lnTo>
                      <a:pt x="1724" y="1256"/>
                    </a:lnTo>
                    <a:lnTo>
                      <a:pt x="1728" y="1253"/>
                    </a:lnTo>
                    <a:lnTo>
                      <a:pt x="1734" y="1249"/>
                    </a:lnTo>
                    <a:lnTo>
                      <a:pt x="1729" y="1240"/>
                    </a:lnTo>
                    <a:lnTo>
                      <a:pt x="1715" y="121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FB472A5C-5433-827A-72D9-5E369439F1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5058" y="2860863"/>
                <a:ext cx="248494" cy="306753"/>
              </a:xfrm>
              <a:custGeom>
                <a:avLst/>
                <a:gdLst>
                  <a:gd name="T0" fmla="*/ 17 w 209"/>
                  <a:gd name="T1" fmla="*/ 225 h 258"/>
                  <a:gd name="T2" fmla="*/ 28 w 209"/>
                  <a:gd name="T3" fmla="*/ 258 h 258"/>
                  <a:gd name="T4" fmla="*/ 38 w 209"/>
                  <a:gd name="T5" fmla="*/ 248 h 258"/>
                  <a:gd name="T6" fmla="*/ 67 w 209"/>
                  <a:gd name="T7" fmla="*/ 226 h 258"/>
                  <a:gd name="T8" fmla="*/ 88 w 209"/>
                  <a:gd name="T9" fmla="*/ 204 h 258"/>
                  <a:gd name="T10" fmla="*/ 91 w 209"/>
                  <a:gd name="T11" fmla="*/ 192 h 258"/>
                  <a:gd name="T12" fmla="*/ 85 w 209"/>
                  <a:gd name="T13" fmla="*/ 169 h 258"/>
                  <a:gd name="T14" fmla="*/ 85 w 209"/>
                  <a:gd name="T15" fmla="*/ 157 h 258"/>
                  <a:gd name="T16" fmla="*/ 98 w 209"/>
                  <a:gd name="T17" fmla="*/ 134 h 258"/>
                  <a:gd name="T18" fmla="*/ 164 w 209"/>
                  <a:gd name="T19" fmla="*/ 68 h 258"/>
                  <a:gd name="T20" fmla="*/ 174 w 209"/>
                  <a:gd name="T21" fmla="*/ 62 h 258"/>
                  <a:gd name="T22" fmla="*/ 192 w 209"/>
                  <a:gd name="T23" fmla="*/ 45 h 258"/>
                  <a:gd name="T24" fmla="*/ 209 w 209"/>
                  <a:gd name="T25" fmla="*/ 31 h 258"/>
                  <a:gd name="T26" fmla="*/ 188 w 209"/>
                  <a:gd name="T27" fmla="*/ 19 h 258"/>
                  <a:gd name="T28" fmla="*/ 166 w 209"/>
                  <a:gd name="T29" fmla="*/ 0 h 258"/>
                  <a:gd name="T30" fmla="*/ 163 w 209"/>
                  <a:gd name="T31" fmla="*/ 4 h 258"/>
                  <a:gd name="T32" fmla="*/ 143 w 209"/>
                  <a:gd name="T33" fmla="*/ 34 h 258"/>
                  <a:gd name="T34" fmla="*/ 98 w 209"/>
                  <a:gd name="T35" fmla="*/ 80 h 258"/>
                  <a:gd name="T36" fmla="*/ 87 w 209"/>
                  <a:gd name="T37" fmla="*/ 102 h 258"/>
                  <a:gd name="T38" fmla="*/ 59 w 209"/>
                  <a:gd name="T39" fmla="*/ 122 h 258"/>
                  <a:gd name="T40" fmla="*/ 47 w 209"/>
                  <a:gd name="T41" fmla="*/ 144 h 258"/>
                  <a:gd name="T42" fmla="*/ 21 w 209"/>
                  <a:gd name="T43" fmla="*/ 168 h 258"/>
                  <a:gd name="T44" fmla="*/ 12 w 209"/>
                  <a:gd name="T45" fmla="*/ 178 h 258"/>
                  <a:gd name="T46" fmla="*/ 0 w 209"/>
                  <a:gd name="T47" fmla="*/ 188 h 258"/>
                  <a:gd name="T48" fmla="*/ 14 w 209"/>
                  <a:gd name="T49" fmla="*/ 214 h 258"/>
                  <a:gd name="T50" fmla="*/ 17 w 209"/>
                  <a:gd name="T51" fmla="*/ 225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209" h="258">
                    <a:moveTo>
                      <a:pt x="17" y="225"/>
                    </a:moveTo>
                    <a:lnTo>
                      <a:pt x="28" y="258"/>
                    </a:lnTo>
                    <a:lnTo>
                      <a:pt x="38" y="248"/>
                    </a:lnTo>
                    <a:lnTo>
                      <a:pt x="67" y="226"/>
                    </a:lnTo>
                    <a:lnTo>
                      <a:pt x="88" y="204"/>
                    </a:lnTo>
                    <a:lnTo>
                      <a:pt x="91" y="192"/>
                    </a:lnTo>
                    <a:lnTo>
                      <a:pt x="85" y="169"/>
                    </a:lnTo>
                    <a:lnTo>
                      <a:pt x="85" y="157"/>
                    </a:lnTo>
                    <a:lnTo>
                      <a:pt x="98" y="134"/>
                    </a:lnTo>
                    <a:lnTo>
                      <a:pt x="164" y="68"/>
                    </a:lnTo>
                    <a:lnTo>
                      <a:pt x="174" y="62"/>
                    </a:lnTo>
                    <a:lnTo>
                      <a:pt x="192" y="45"/>
                    </a:lnTo>
                    <a:lnTo>
                      <a:pt x="209" y="31"/>
                    </a:lnTo>
                    <a:lnTo>
                      <a:pt x="188" y="19"/>
                    </a:lnTo>
                    <a:lnTo>
                      <a:pt x="166" y="0"/>
                    </a:lnTo>
                    <a:lnTo>
                      <a:pt x="163" y="4"/>
                    </a:lnTo>
                    <a:lnTo>
                      <a:pt x="143" y="34"/>
                    </a:lnTo>
                    <a:lnTo>
                      <a:pt x="98" y="80"/>
                    </a:lnTo>
                    <a:lnTo>
                      <a:pt x="87" y="102"/>
                    </a:lnTo>
                    <a:lnTo>
                      <a:pt x="59" y="122"/>
                    </a:lnTo>
                    <a:lnTo>
                      <a:pt x="47" y="144"/>
                    </a:lnTo>
                    <a:lnTo>
                      <a:pt x="21" y="168"/>
                    </a:lnTo>
                    <a:lnTo>
                      <a:pt x="12" y="178"/>
                    </a:lnTo>
                    <a:lnTo>
                      <a:pt x="0" y="188"/>
                    </a:lnTo>
                    <a:lnTo>
                      <a:pt x="14" y="214"/>
                    </a:lnTo>
                    <a:lnTo>
                      <a:pt x="17" y="225"/>
                    </a:lnTo>
                    <a:close/>
                  </a:path>
                </a:pathLst>
              </a:custGeom>
              <a:solidFill>
                <a:srgbClr val="C3B996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1C7D6BBE-239A-993E-9B86-C8C3971503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3510" y="2066635"/>
                <a:ext cx="494609" cy="990407"/>
              </a:xfrm>
              <a:custGeom>
                <a:avLst/>
                <a:gdLst>
                  <a:gd name="T0" fmla="*/ 315 w 416"/>
                  <a:gd name="T1" fmla="*/ 72 h 833"/>
                  <a:gd name="T2" fmla="*/ 274 w 416"/>
                  <a:gd name="T3" fmla="*/ 20 h 833"/>
                  <a:gd name="T4" fmla="*/ 202 w 416"/>
                  <a:gd name="T5" fmla="*/ 0 h 833"/>
                  <a:gd name="T6" fmla="*/ 167 w 416"/>
                  <a:gd name="T7" fmla="*/ 24 h 833"/>
                  <a:gd name="T8" fmla="*/ 104 w 416"/>
                  <a:gd name="T9" fmla="*/ 75 h 833"/>
                  <a:gd name="T10" fmla="*/ 89 w 416"/>
                  <a:gd name="T11" fmla="*/ 141 h 833"/>
                  <a:gd name="T12" fmla="*/ 73 w 416"/>
                  <a:gd name="T13" fmla="*/ 176 h 833"/>
                  <a:gd name="T14" fmla="*/ 84 w 416"/>
                  <a:gd name="T15" fmla="*/ 200 h 833"/>
                  <a:gd name="T16" fmla="*/ 53 w 416"/>
                  <a:gd name="T17" fmla="*/ 248 h 833"/>
                  <a:gd name="T18" fmla="*/ 67 w 416"/>
                  <a:gd name="T19" fmla="*/ 317 h 833"/>
                  <a:gd name="T20" fmla="*/ 76 w 416"/>
                  <a:gd name="T21" fmla="*/ 393 h 833"/>
                  <a:gd name="T22" fmla="*/ 80 w 416"/>
                  <a:gd name="T23" fmla="*/ 421 h 833"/>
                  <a:gd name="T24" fmla="*/ 100 w 416"/>
                  <a:gd name="T25" fmla="*/ 443 h 833"/>
                  <a:gd name="T26" fmla="*/ 77 w 416"/>
                  <a:gd name="T27" fmla="*/ 481 h 833"/>
                  <a:gd name="T28" fmla="*/ 66 w 416"/>
                  <a:gd name="T29" fmla="*/ 496 h 833"/>
                  <a:gd name="T30" fmla="*/ 105 w 416"/>
                  <a:gd name="T31" fmla="*/ 485 h 833"/>
                  <a:gd name="T32" fmla="*/ 129 w 416"/>
                  <a:gd name="T33" fmla="*/ 485 h 833"/>
                  <a:gd name="T34" fmla="*/ 159 w 416"/>
                  <a:gd name="T35" fmla="*/ 508 h 833"/>
                  <a:gd name="T36" fmla="*/ 184 w 416"/>
                  <a:gd name="T37" fmla="*/ 505 h 833"/>
                  <a:gd name="T38" fmla="*/ 204 w 416"/>
                  <a:gd name="T39" fmla="*/ 506 h 833"/>
                  <a:gd name="T40" fmla="*/ 204 w 416"/>
                  <a:gd name="T41" fmla="*/ 481 h 833"/>
                  <a:gd name="T42" fmla="*/ 203 w 416"/>
                  <a:gd name="T43" fmla="*/ 462 h 833"/>
                  <a:gd name="T44" fmla="*/ 211 w 416"/>
                  <a:gd name="T45" fmla="*/ 483 h 833"/>
                  <a:gd name="T46" fmla="*/ 228 w 416"/>
                  <a:gd name="T47" fmla="*/ 489 h 833"/>
                  <a:gd name="T48" fmla="*/ 231 w 416"/>
                  <a:gd name="T49" fmla="*/ 498 h 833"/>
                  <a:gd name="T50" fmla="*/ 231 w 416"/>
                  <a:gd name="T51" fmla="*/ 519 h 833"/>
                  <a:gd name="T52" fmla="*/ 227 w 416"/>
                  <a:gd name="T53" fmla="*/ 540 h 833"/>
                  <a:gd name="T54" fmla="*/ 230 w 416"/>
                  <a:gd name="T55" fmla="*/ 558 h 833"/>
                  <a:gd name="T56" fmla="*/ 221 w 416"/>
                  <a:gd name="T57" fmla="*/ 579 h 833"/>
                  <a:gd name="T58" fmla="*/ 209 w 416"/>
                  <a:gd name="T59" fmla="*/ 575 h 833"/>
                  <a:gd name="T60" fmla="*/ 176 w 416"/>
                  <a:gd name="T61" fmla="*/ 565 h 833"/>
                  <a:gd name="T62" fmla="*/ 146 w 416"/>
                  <a:gd name="T63" fmla="*/ 576 h 833"/>
                  <a:gd name="T64" fmla="*/ 51 w 416"/>
                  <a:gd name="T65" fmla="*/ 648 h 833"/>
                  <a:gd name="T66" fmla="*/ 38 w 416"/>
                  <a:gd name="T67" fmla="*/ 708 h 833"/>
                  <a:gd name="T68" fmla="*/ 7 w 416"/>
                  <a:gd name="T69" fmla="*/ 822 h 833"/>
                  <a:gd name="T70" fmla="*/ 66 w 416"/>
                  <a:gd name="T71" fmla="*/ 826 h 833"/>
                  <a:gd name="T72" fmla="*/ 273 w 416"/>
                  <a:gd name="T73" fmla="*/ 755 h 833"/>
                  <a:gd name="T74" fmla="*/ 352 w 416"/>
                  <a:gd name="T75" fmla="*/ 679 h 833"/>
                  <a:gd name="T76" fmla="*/ 408 w 416"/>
                  <a:gd name="T77" fmla="*/ 543 h 833"/>
                  <a:gd name="T78" fmla="*/ 388 w 416"/>
                  <a:gd name="T79" fmla="*/ 436 h 833"/>
                  <a:gd name="T80" fmla="*/ 400 w 416"/>
                  <a:gd name="T81" fmla="*/ 424 h 833"/>
                  <a:gd name="T82" fmla="*/ 395 w 416"/>
                  <a:gd name="T83" fmla="*/ 395 h 833"/>
                  <a:gd name="T84" fmla="*/ 389 w 416"/>
                  <a:gd name="T85" fmla="*/ 327 h 833"/>
                  <a:gd name="T86" fmla="*/ 404 w 416"/>
                  <a:gd name="T87" fmla="*/ 285 h 833"/>
                  <a:gd name="T88" fmla="*/ 408 w 416"/>
                  <a:gd name="T89" fmla="*/ 271 h 833"/>
                  <a:gd name="T90" fmla="*/ 416 w 416"/>
                  <a:gd name="T91" fmla="*/ 213 h 833"/>
                  <a:gd name="T92" fmla="*/ 412 w 416"/>
                  <a:gd name="T93" fmla="*/ 205 h 833"/>
                  <a:gd name="T94" fmla="*/ 409 w 416"/>
                  <a:gd name="T95" fmla="*/ 169 h 833"/>
                  <a:gd name="T96" fmla="*/ 404 w 416"/>
                  <a:gd name="T97" fmla="*/ 123 h 833"/>
                  <a:gd name="T98" fmla="*/ 411 w 416"/>
                  <a:gd name="T99" fmla="*/ 123 h 833"/>
                  <a:gd name="T100" fmla="*/ 348 w 416"/>
                  <a:gd name="T101" fmla="*/ 95 h 8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16" h="833">
                    <a:moveTo>
                      <a:pt x="348" y="95"/>
                    </a:moveTo>
                    <a:lnTo>
                      <a:pt x="333" y="94"/>
                    </a:lnTo>
                    <a:lnTo>
                      <a:pt x="319" y="89"/>
                    </a:lnTo>
                    <a:lnTo>
                      <a:pt x="315" y="72"/>
                    </a:lnTo>
                    <a:lnTo>
                      <a:pt x="315" y="49"/>
                    </a:lnTo>
                    <a:lnTo>
                      <a:pt x="310" y="34"/>
                    </a:lnTo>
                    <a:lnTo>
                      <a:pt x="292" y="22"/>
                    </a:lnTo>
                    <a:lnTo>
                      <a:pt x="274" y="20"/>
                    </a:lnTo>
                    <a:lnTo>
                      <a:pt x="237" y="22"/>
                    </a:lnTo>
                    <a:lnTo>
                      <a:pt x="227" y="18"/>
                    </a:lnTo>
                    <a:lnTo>
                      <a:pt x="209" y="5"/>
                    </a:lnTo>
                    <a:lnTo>
                      <a:pt x="202" y="0"/>
                    </a:lnTo>
                    <a:lnTo>
                      <a:pt x="201" y="0"/>
                    </a:lnTo>
                    <a:lnTo>
                      <a:pt x="190" y="0"/>
                    </a:lnTo>
                    <a:lnTo>
                      <a:pt x="182" y="7"/>
                    </a:lnTo>
                    <a:lnTo>
                      <a:pt x="167" y="24"/>
                    </a:lnTo>
                    <a:lnTo>
                      <a:pt x="149" y="37"/>
                    </a:lnTo>
                    <a:lnTo>
                      <a:pt x="131" y="44"/>
                    </a:lnTo>
                    <a:lnTo>
                      <a:pt x="115" y="55"/>
                    </a:lnTo>
                    <a:lnTo>
                      <a:pt x="104" y="75"/>
                    </a:lnTo>
                    <a:lnTo>
                      <a:pt x="97" y="113"/>
                    </a:lnTo>
                    <a:lnTo>
                      <a:pt x="94" y="124"/>
                    </a:lnTo>
                    <a:lnTo>
                      <a:pt x="91" y="138"/>
                    </a:lnTo>
                    <a:lnTo>
                      <a:pt x="89" y="141"/>
                    </a:lnTo>
                    <a:lnTo>
                      <a:pt x="80" y="143"/>
                    </a:lnTo>
                    <a:lnTo>
                      <a:pt x="78" y="145"/>
                    </a:lnTo>
                    <a:lnTo>
                      <a:pt x="76" y="154"/>
                    </a:lnTo>
                    <a:lnTo>
                      <a:pt x="73" y="176"/>
                    </a:lnTo>
                    <a:lnTo>
                      <a:pt x="71" y="184"/>
                    </a:lnTo>
                    <a:lnTo>
                      <a:pt x="79" y="186"/>
                    </a:lnTo>
                    <a:lnTo>
                      <a:pt x="83" y="192"/>
                    </a:lnTo>
                    <a:lnTo>
                      <a:pt x="84" y="200"/>
                    </a:lnTo>
                    <a:lnTo>
                      <a:pt x="83" y="209"/>
                    </a:lnTo>
                    <a:lnTo>
                      <a:pt x="78" y="217"/>
                    </a:lnTo>
                    <a:lnTo>
                      <a:pt x="55" y="238"/>
                    </a:lnTo>
                    <a:lnTo>
                      <a:pt x="53" y="248"/>
                    </a:lnTo>
                    <a:lnTo>
                      <a:pt x="56" y="259"/>
                    </a:lnTo>
                    <a:lnTo>
                      <a:pt x="64" y="274"/>
                    </a:lnTo>
                    <a:lnTo>
                      <a:pt x="70" y="293"/>
                    </a:lnTo>
                    <a:lnTo>
                      <a:pt x="67" y="317"/>
                    </a:lnTo>
                    <a:lnTo>
                      <a:pt x="82" y="364"/>
                    </a:lnTo>
                    <a:lnTo>
                      <a:pt x="76" y="371"/>
                    </a:lnTo>
                    <a:lnTo>
                      <a:pt x="77" y="383"/>
                    </a:lnTo>
                    <a:lnTo>
                      <a:pt x="76" y="393"/>
                    </a:lnTo>
                    <a:lnTo>
                      <a:pt x="70" y="403"/>
                    </a:lnTo>
                    <a:lnTo>
                      <a:pt x="78" y="413"/>
                    </a:lnTo>
                    <a:lnTo>
                      <a:pt x="83" y="417"/>
                    </a:lnTo>
                    <a:lnTo>
                      <a:pt x="80" y="421"/>
                    </a:lnTo>
                    <a:lnTo>
                      <a:pt x="80" y="425"/>
                    </a:lnTo>
                    <a:lnTo>
                      <a:pt x="87" y="431"/>
                    </a:lnTo>
                    <a:lnTo>
                      <a:pt x="94" y="432"/>
                    </a:lnTo>
                    <a:lnTo>
                      <a:pt x="100" y="443"/>
                    </a:lnTo>
                    <a:lnTo>
                      <a:pt x="98" y="475"/>
                    </a:lnTo>
                    <a:lnTo>
                      <a:pt x="94" y="479"/>
                    </a:lnTo>
                    <a:lnTo>
                      <a:pt x="82" y="479"/>
                    </a:lnTo>
                    <a:lnTo>
                      <a:pt x="77" y="481"/>
                    </a:lnTo>
                    <a:lnTo>
                      <a:pt x="71" y="487"/>
                    </a:lnTo>
                    <a:lnTo>
                      <a:pt x="65" y="492"/>
                    </a:lnTo>
                    <a:lnTo>
                      <a:pt x="65" y="494"/>
                    </a:lnTo>
                    <a:lnTo>
                      <a:pt x="66" y="496"/>
                    </a:lnTo>
                    <a:lnTo>
                      <a:pt x="78" y="499"/>
                    </a:lnTo>
                    <a:lnTo>
                      <a:pt x="85" y="498"/>
                    </a:lnTo>
                    <a:lnTo>
                      <a:pt x="94" y="495"/>
                    </a:lnTo>
                    <a:lnTo>
                      <a:pt x="105" y="485"/>
                    </a:lnTo>
                    <a:lnTo>
                      <a:pt x="111" y="481"/>
                    </a:lnTo>
                    <a:lnTo>
                      <a:pt x="115" y="480"/>
                    </a:lnTo>
                    <a:lnTo>
                      <a:pt x="122" y="481"/>
                    </a:lnTo>
                    <a:lnTo>
                      <a:pt x="129" y="485"/>
                    </a:lnTo>
                    <a:lnTo>
                      <a:pt x="135" y="496"/>
                    </a:lnTo>
                    <a:lnTo>
                      <a:pt x="145" y="501"/>
                    </a:lnTo>
                    <a:lnTo>
                      <a:pt x="149" y="501"/>
                    </a:lnTo>
                    <a:lnTo>
                      <a:pt x="159" y="508"/>
                    </a:lnTo>
                    <a:lnTo>
                      <a:pt x="180" y="513"/>
                    </a:lnTo>
                    <a:lnTo>
                      <a:pt x="187" y="513"/>
                    </a:lnTo>
                    <a:lnTo>
                      <a:pt x="187" y="508"/>
                    </a:lnTo>
                    <a:lnTo>
                      <a:pt x="184" y="505"/>
                    </a:lnTo>
                    <a:lnTo>
                      <a:pt x="186" y="501"/>
                    </a:lnTo>
                    <a:lnTo>
                      <a:pt x="189" y="500"/>
                    </a:lnTo>
                    <a:lnTo>
                      <a:pt x="194" y="500"/>
                    </a:lnTo>
                    <a:lnTo>
                      <a:pt x="204" y="506"/>
                    </a:lnTo>
                    <a:lnTo>
                      <a:pt x="205" y="505"/>
                    </a:lnTo>
                    <a:lnTo>
                      <a:pt x="205" y="501"/>
                    </a:lnTo>
                    <a:lnTo>
                      <a:pt x="205" y="492"/>
                    </a:lnTo>
                    <a:lnTo>
                      <a:pt x="204" y="481"/>
                    </a:lnTo>
                    <a:lnTo>
                      <a:pt x="202" y="474"/>
                    </a:lnTo>
                    <a:lnTo>
                      <a:pt x="198" y="468"/>
                    </a:lnTo>
                    <a:lnTo>
                      <a:pt x="200" y="464"/>
                    </a:lnTo>
                    <a:lnTo>
                      <a:pt x="203" y="462"/>
                    </a:lnTo>
                    <a:lnTo>
                      <a:pt x="208" y="464"/>
                    </a:lnTo>
                    <a:lnTo>
                      <a:pt x="211" y="472"/>
                    </a:lnTo>
                    <a:lnTo>
                      <a:pt x="210" y="479"/>
                    </a:lnTo>
                    <a:lnTo>
                      <a:pt x="211" y="483"/>
                    </a:lnTo>
                    <a:lnTo>
                      <a:pt x="215" y="489"/>
                    </a:lnTo>
                    <a:lnTo>
                      <a:pt x="222" y="487"/>
                    </a:lnTo>
                    <a:lnTo>
                      <a:pt x="225" y="488"/>
                    </a:lnTo>
                    <a:lnTo>
                      <a:pt x="228" y="489"/>
                    </a:lnTo>
                    <a:lnTo>
                      <a:pt x="230" y="492"/>
                    </a:lnTo>
                    <a:lnTo>
                      <a:pt x="227" y="496"/>
                    </a:lnTo>
                    <a:lnTo>
                      <a:pt x="228" y="498"/>
                    </a:lnTo>
                    <a:lnTo>
                      <a:pt x="231" y="498"/>
                    </a:lnTo>
                    <a:lnTo>
                      <a:pt x="235" y="500"/>
                    </a:lnTo>
                    <a:lnTo>
                      <a:pt x="232" y="506"/>
                    </a:lnTo>
                    <a:lnTo>
                      <a:pt x="229" y="510"/>
                    </a:lnTo>
                    <a:lnTo>
                      <a:pt x="231" y="519"/>
                    </a:lnTo>
                    <a:lnTo>
                      <a:pt x="231" y="523"/>
                    </a:lnTo>
                    <a:lnTo>
                      <a:pt x="234" y="526"/>
                    </a:lnTo>
                    <a:lnTo>
                      <a:pt x="230" y="529"/>
                    </a:lnTo>
                    <a:lnTo>
                      <a:pt x="227" y="540"/>
                    </a:lnTo>
                    <a:lnTo>
                      <a:pt x="228" y="544"/>
                    </a:lnTo>
                    <a:lnTo>
                      <a:pt x="231" y="548"/>
                    </a:lnTo>
                    <a:lnTo>
                      <a:pt x="234" y="554"/>
                    </a:lnTo>
                    <a:lnTo>
                      <a:pt x="230" y="558"/>
                    </a:lnTo>
                    <a:lnTo>
                      <a:pt x="227" y="561"/>
                    </a:lnTo>
                    <a:lnTo>
                      <a:pt x="225" y="571"/>
                    </a:lnTo>
                    <a:lnTo>
                      <a:pt x="222" y="575"/>
                    </a:lnTo>
                    <a:lnTo>
                      <a:pt x="221" y="579"/>
                    </a:lnTo>
                    <a:lnTo>
                      <a:pt x="218" y="581"/>
                    </a:lnTo>
                    <a:lnTo>
                      <a:pt x="214" y="578"/>
                    </a:lnTo>
                    <a:lnTo>
                      <a:pt x="211" y="576"/>
                    </a:lnTo>
                    <a:lnTo>
                      <a:pt x="209" y="575"/>
                    </a:lnTo>
                    <a:lnTo>
                      <a:pt x="208" y="577"/>
                    </a:lnTo>
                    <a:lnTo>
                      <a:pt x="200" y="572"/>
                    </a:lnTo>
                    <a:lnTo>
                      <a:pt x="183" y="575"/>
                    </a:lnTo>
                    <a:lnTo>
                      <a:pt x="176" y="565"/>
                    </a:lnTo>
                    <a:lnTo>
                      <a:pt x="169" y="564"/>
                    </a:lnTo>
                    <a:lnTo>
                      <a:pt x="166" y="562"/>
                    </a:lnTo>
                    <a:lnTo>
                      <a:pt x="152" y="565"/>
                    </a:lnTo>
                    <a:lnTo>
                      <a:pt x="146" y="576"/>
                    </a:lnTo>
                    <a:lnTo>
                      <a:pt x="133" y="586"/>
                    </a:lnTo>
                    <a:lnTo>
                      <a:pt x="113" y="604"/>
                    </a:lnTo>
                    <a:lnTo>
                      <a:pt x="63" y="636"/>
                    </a:lnTo>
                    <a:lnTo>
                      <a:pt x="51" y="648"/>
                    </a:lnTo>
                    <a:lnTo>
                      <a:pt x="50" y="652"/>
                    </a:lnTo>
                    <a:lnTo>
                      <a:pt x="41" y="670"/>
                    </a:lnTo>
                    <a:lnTo>
                      <a:pt x="38" y="688"/>
                    </a:lnTo>
                    <a:lnTo>
                      <a:pt x="38" y="708"/>
                    </a:lnTo>
                    <a:lnTo>
                      <a:pt x="35" y="730"/>
                    </a:lnTo>
                    <a:lnTo>
                      <a:pt x="8" y="775"/>
                    </a:lnTo>
                    <a:lnTo>
                      <a:pt x="0" y="798"/>
                    </a:lnTo>
                    <a:lnTo>
                      <a:pt x="7" y="822"/>
                    </a:lnTo>
                    <a:lnTo>
                      <a:pt x="18" y="831"/>
                    </a:lnTo>
                    <a:lnTo>
                      <a:pt x="35" y="833"/>
                    </a:lnTo>
                    <a:lnTo>
                      <a:pt x="51" y="831"/>
                    </a:lnTo>
                    <a:lnTo>
                      <a:pt x="66" y="826"/>
                    </a:lnTo>
                    <a:lnTo>
                      <a:pt x="101" y="822"/>
                    </a:lnTo>
                    <a:lnTo>
                      <a:pt x="175" y="822"/>
                    </a:lnTo>
                    <a:lnTo>
                      <a:pt x="209" y="809"/>
                    </a:lnTo>
                    <a:lnTo>
                      <a:pt x="273" y="755"/>
                    </a:lnTo>
                    <a:lnTo>
                      <a:pt x="308" y="735"/>
                    </a:lnTo>
                    <a:lnTo>
                      <a:pt x="348" y="732"/>
                    </a:lnTo>
                    <a:lnTo>
                      <a:pt x="348" y="730"/>
                    </a:lnTo>
                    <a:lnTo>
                      <a:pt x="352" y="679"/>
                    </a:lnTo>
                    <a:lnTo>
                      <a:pt x="361" y="629"/>
                    </a:lnTo>
                    <a:lnTo>
                      <a:pt x="375" y="598"/>
                    </a:lnTo>
                    <a:lnTo>
                      <a:pt x="389" y="563"/>
                    </a:lnTo>
                    <a:lnTo>
                      <a:pt x="408" y="543"/>
                    </a:lnTo>
                    <a:lnTo>
                      <a:pt x="396" y="505"/>
                    </a:lnTo>
                    <a:lnTo>
                      <a:pt x="396" y="500"/>
                    </a:lnTo>
                    <a:lnTo>
                      <a:pt x="402" y="492"/>
                    </a:lnTo>
                    <a:lnTo>
                      <a:pt x="388" y="436"/>
                    </a:lnTo>
                    <a:lnTo>
                      <a:pt x="389" y="430"/>
                    </a:lnTo>
                    <a:lnTo>
                      <a:pt x="393" y="427"/>
                    </a:lnTo>
                    <a:lnTo>
                      <a:pt x="397" y="426"/>
                    </a:lnTo>
                    <a:lnTo>
                      <a:pt x="400" y="424"/>
                    </a:lnTo>
                    <a:lnTo>
                      <a:pt x="401" y="418"/>
                    </a:lnTo>
                    <a:lnTo>
                      <a:pt x="397" y="410"/>
                    </a:lnTo>
                    <a:lnTo>
                      <a:pt x="396" y="405"/>
                    </a:lnTo>
                    <a:lnTo>
                      <a:pt x="395" y="395"/>
                    </a:lnTo>
                    <a:lnTo>
                      <a:pt x="394" y="388"/>
                    </a:lnTo>
                    <a:lnTo>
                      <a:pt x="388" y="371"/>
                    </a:lnTo>
                    <a:lnTo>
                      <a:pt x="387" y="338"/>
                    </a:lnTo>
                    <a:lnTo>
                      <a:pt x="389" y="327"/>
                    </a:lnTo>
                    <a:lnTo>
                      <a:pt x="400" y="318"/>
                    </a:lnTo>
                    <a:lnTo>
                      <a:pt x="394" y="310"/>
                    </a:lnTo>
                    <a:lnTo>
                      <a:pt x="394" y="301"/>
                    </a:lnTo>
                    <a:lnTo>
                      <a:pt x="404" y="285"/>
                    </a:lnTo>
                    <a:lnTo>
                      <a:pt x="401" y="280"/>
                    </a:lnTo>
                    <a:lnTo>
                      <a:pt x="401" y="276"/>
                    </a:lnTo>
                    <a:lnTo>
                      <a:pt x="403" y="273"/>
                    </a:lnTo>
                    <a:lnTo>
                      <a:pt x="408" y="271"/>
                    </a:lnTo>
                    <a:lnTo>
                      <a:pt x="408" y="266"/>
                    </a:lnTo>
                    <a:lnTo>
                      <a:pt x="405" y="258"/>
                    </a:lnTo>
                    <a:lnTo>
                      <a:pt x="408" y="246"/>
                    </a:lnTo>
                    <a:lnTo>
                      <a:pt x="416" y="213"/>
                    </a:lnTo>
                    <a:lnTo>
                      <a:pt x="408" y="213"/>
                    </a:lnTo>
                    <a:lnTo>
                      <a:pt x="409" y="210"/>
                    </a:lnTo>
                    <a:lnTo>
                      <a:pt x="410" y="207"/>
                    </a:lnTo>
                    <a:lnTo>
                      <a:pt x="412" y="205"/>
                    </a:lnTo>
                    <a:lnTo>
                      <a:pt x="416" y="204"/>
                    </a:lnTo>
                    <a:lnTo>
                      <a:pt x="411" y="194"/>
                    </a:lnTo>
                    <a:lnTo>
                      <a:pt x="409" y="182"/>
                    </a:lnTo>
                    <a:lnTo>
                      <a:pt x="409" y="169"/>
                    </a:lnTo>
                    <a:lnTo>
                      <a:pt x="411" y="161"/>
                    </a:lnTo>
                    <a:lnTo>
                      <a:pt x="405" y="150"/>
                    </a:lnTo>
                    <a:lnTo>
                      <a:pt x="407" y="129"/>
                    </a:lnTo>
                    <a:lnTo>
                      <a:pt x="404" y="123"/>
                    </a:lnTo>
                    <a:lnTo>
                      <a:pt x="404" y="117"/>
                    </a:lnTo>
                    <a:lnTo>
                      <a:pt x="408" y="117"/>
                    </a:lnTo>
                    <a:lnTo>
                      <a:pt x="408" y="123"/>
                    </a:lnTo>
                    <a:lnTo>
                      <a:pt x="411" y="123"/>
                    </a:lnTo>
                    <a:lnTo>
                      <a:pt x="410" y="116"/>
                    </a:lnTo>
                    <a:lnTo>
                      <a:pt x="409" y="110"/>
                    </a:lnTo>
                    <a:lnTo>
                      <a:pt x="361" y="97"/>
                    </a:lnTo>
                    <a:lnTo>
                      <a:pt x="348" y="95"/>
                    </a:lnTo>
                    <a:close/>
                  </a:path>
                </a:pathLst>
              </a:custGeom>
              <a:solidFill>
                <a:srgbClr val="C3B996"/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" name="Freeform 8">
                <a:extLst>
                  <a:ext uri="{FF2B5EF4-FFF2-40B4-BE49-F238E27FC236}">
                    <a16:creationId xmlns:a16="http://schemas.microsoft.com/office/drawing/2014/main" id="{FFB745FE-7235-3E58-A7F0-ABC89F1E9B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5209" y="1059582"/>
                <a:ext cx="659875" cy="579026"/>
              </a:xfrm>
              <a:custGeom>
                <a:avLst/>
                <a:gdLst>
                  <a:gd name="T0" fmla="*/ 60 w 555"/>
                  <a:gd name="T1" fmla="*/ 460 h 487"/>
                  <a:gd name="T2" fmla="*/ 68 w 555"/>
                  <a:gd name="T3" fmla="*/ 459 h 487"/>
                  <a:gd name="T4" fmla="*/ 80 w 555"/>
                  <a:gd name="T5" fmla="*/ 461 h 487"/>
                  <a:gd name="T6" fmla="*/ 109 w 555"/>
                  <a:gd name="T7" fmla="*/ 454 h 487"/>
                  <a:gd name="T8" fmla="*/ 116 w 555"/>
                  <a:gd name="T9" fmla="*/ 458 h 487"/>
                  <a:gd name="T10" fmla="*/ 128 w 555"/>
                  <a:gd name="T11" fmla="*/ 469 h 487"/>
                  <a:gd name="T12" fmla="*/ 137 w 555"/>
                  <a:gd name="T13" fmla="*/ 486 h 487"/>
                  <a:gd name="T14" fmla="*/ 179 w 555"/>
                  <a:gd name="T15" fmla="*/ 477 h 487"/>
                  <a:gd name="T16" fmla="*/ 225 w 555"/>
                  <a:gd name="T17" fmla="*/ 465 h 487"/>
                  <a:gd name="T18" fmla="*/ 239 w 555"/>
                  <a:gd name="T19" fmla="*/ 434 h 487"/>
                  <a:gd name="T20" fmla="*/ 247 w 555"/>
                  <a:gd name="T21" fmla="*/ 404 h 487"/>
                  <a:gd name="T22" fmla="*/ 253 w 555"/>
                  <a:gd name="T23" fmla="*/ 352 h 487"/>
                  <a:gd name="T24" fmla="*/ 262 w 555"/>
                  <a:gd name="T25" fmla="*/ 334 h 487"/>
                  <a:gd name="T26" fmla="*/ 273 w 555"/>
                  <a:gd name="T27" fmla="*/ 325 h 487"/>
                  <a:gd name="T28" fmla="*/ 287 w 555"/>
                  <a:gd name="T29" fmla="*/ 348 h 487"/>
                  <a:gd name="T30" fmla="*/ 298 w 555"/>
                  <a:gd name="T31" fmla="*/ 356 h 487"/>
                  <a:gd name="T32" fmla="*/ 307 w 555"/>
                  <a:gd name="T33" fmla="*/ 345 h 487"/>
                  <a:gd name="T34" fmla="*/ 314 w 555"/>
                  <a:gd name="T35" fmla="*/ 331 h 487"/>
                  <a:gd name="T36" fmla="*/ 331 w 555"/>
                  <a:gd name="T37" fmla="*/ 322 h 487"/>
                  <a:gd name="T38" fmla="*/ 364 w 555"/>
                  <a:gd name="T39" fmla="*/ 295 h 487"/>
                  <a:gd name="T40" fmla="*/ 381 w 555"/>
                  <a:gd name="T41" fmla="*/ 291 h 487"/>
                  <a:gd name="T42" fmla="*/ 396 w 555"/>
                  <a:gd name="T43" fmla="*/ 283 h 487"/>
                  <a:gd name="T44" fmla="*/ 417 w 555"/>
                  <a:gd name="T45" fmla="*/ 249 h 487"/>
                  <a:gd name="T46" fmla="*/ 440 w 555"/>
                  <a:gd name="T47" fmla="*/ 229 h 487"/>
                  <a:gd name="T48" fmla="*/ 466 w 555"/>
                  <a:gd name="T49" fmla="*/ 214 h 487"/>
                  <a:gd name="T50" fmla="*/ 494 w 555"/>
                  <a:gd name="T51" fmla="*/ 177 h 487"/>
                  <a:gd name="T52" fmla="*/ 493 w 555"/>
                  <a:gd name="T53" fmla="*/ 152 h 487"/>
                  <a:gd name="T54" fmla="*/ 521 w 555"/>
                  <a:gd name="T55" fmla="*/ 149 h 487"/>
                  <a:gd name="T56" fmla="*/ 544 w 555"/>
                  <a:gd name="T57" fmla="*/ 135 h 487"/>
                  <a:gd name="T58" fmla="*/ 555 w 555"/>
                  <a:gd name="T59" fmla="*/ 111 h 487"/>
                  <a:gd name="T60" fmla="*/ 540 w 555"/>
                  <a:gd name="T61" fmla="*/ 96 h 487"/>
                  <a:gd name="T62" fmla="*/ 521 w 555"/>
                  <a:gd name="T63" fmla="*/ 88 h 487"/>
                  <a:gd name="T64" fmla="*/ 493 w 555"/>
                  <a:gd name="T65" fmla="*/ 77 h 487"/>
                  <a:gd name="T66" fmla="*/ 488 w 555"/>
                  <a:gd name="T67" fmla="*/ 57 h 487"/>
                  <a:gd name="T68" fmla="*/ 497 w 555"/>
                  <a:gd name="T69" fmla="*/ 52 h 487"/>
                  <a:gd name="T70" fmla="*/ 502 w 555"/>
                  <a:gd name="T71" fmla="*/ 42 h 487"/>
                  <a:gd name="T72" fmla="*/ 501 w 555"/>
                  <a:gd name="T73" fmla="*/ 23 h 487"/>
                  <a:gd name="T74" fmla="*/ 517 w 555"/>
                  <a:gd name="T75" fmla="*/ 7 h 487"/>
                  <a:gd name="T76" fmla="*/ 206 w 555"/>
                  <a:gd name="T77" fmla="*/ 0 h 487"/>
                  <a:gd name="T78" fmla="*/ 200 w 555"/>
                  <a:gd name="T79" fmla="*/ 22 h 487"/>
                  <a:gd name="T80" fmla="*/ 184 w 555"/>
                  <a:gd name="T81" fmla="*/ 57 h 487"/>
                  <a:gd name="T82" fmla="*/ 178 w 555"/>
                  <a:gd name="T83" fmla="*/ 70 h 487"/>
                  <a:gd name="T84" fmla="*/ 155 w 555"/>
                  <a:gd name="T85" fmla="*/ 142 h 487"/>
                  <a:gd name="T86" fmla="*/ 131 w 555"/>
                  <a:gd name="T87" fmla="*/ 179 h 487"/>
                  <a:gd name="T88" fmla="*/ 103 w 555"/>
                  <a:gd name="T89" fmla="*/ 211 h 487"/>
                  <a:gd name="T90" fmla="*/ 89 w 555"/>
                  <a:gd name="T91" fmla="*/ 236 h 487"/>
                  <a:gd name="T92" fmla="*/ 87 w 555"/>
                  <a:gd name="T93" fmla="*/ 266 h 487"/>
                  <a:gd name="T94" fmla="*/ 74 w 555"/>
                  <a:gd name="T95" fmla="*/ 304 h 487"/>
                  <a:gd name="T96" fmla="*/ 53 w 555"/>
                  <a:gd name="T97" fmla="*/ 328 h 487"/>
                  <a:gd name="T98" fmla="*/ 62 w 555"/>
                  <a:gd name="T99" fmla="*/ 366 h 487"/>
                  <a:gd name="T100" fmla="*/ 43 w 555"/>
                  <a:gd name="T101" fmla="*/ 401 h 487"/>
                  <a:gd name="T102" fmla="*/ 38 w 555"/>
                  <a:gd name="T103" fmla="*/ 400 h 487"/>
                  <a:gd name="T104" fmla="*/ 37 w 555"/>
                  <a:gd name="T105" fmla="*/ 411 h 487"/>
                  <a:gd name="T106" fmla="*/ 29 w 555"/>
                  <a:gd name="T107" fmla="*/ 426 h 487"/>
                  <a:gd name="T108" fmla="*/ 10 w 555"/>
                  <a:gd name="T109" fmla="*/ 438 h 487"/>
                  <a:gd name="T110" fmla="*/ 0 w 555"/>
                  <a:gd name="T111" fmla="*/ 454 h 487"/>
                  <a:gd name="T112" fmla="*/ 0 w 555"/>
                  <a:gd name="T113" fmla="*/ 458 h 487"/>
                  <a:gd name="T114" fmla="*/ 5 w 555"/>
                  <a:gd name="T115" fmla="*/ 459 h 487"/>
                  <a:gd name="T116" fmla="*/ 4 w 555"/>
                  <a:gd name="T117" fmla="*/ 463 h 487"/>
                  <a:gd name="T118" fmla="*/ 53 w 555"/>
                  <a:gd name="T119" fmla="*/ 465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55" h="487">
                    <a:moveTo>
                      <a:pt x="53" y="465"/>
                    </a:moveTo>
                    <a:lnTo>
                      <a:pt x="60" y="460"/>
                    </a:lnTo>
                    <a:lnTo>
                      <a:pt x="65" y="459"/>
                    </a:lnTo>
                    <a:lnTo>
                      <a:pt x="68" y="459"/>
                    </a:lnTo>
                    <a:lnTo>
                      <a:pt x="75" y="461"/>
                    </a:lnTo>
                    <a:lnTo>
                      <a:pt x="80" y="461"/>
                    </a:lnTo>
                    <a:lnTo>
                      <a:pt x="101" y="454"/>
                    </a:lnTo>
                    <a:lnTo>
                      <a:pt x="109" y="454"/>
                    </a:lnTo>
                    <a:lnTo>
                      <a:pt x="112" y="455"/>
                    </a:lnTo>
                    <a:lnTo>
                      <a:pt x="116" y="458"/>
                    </a:lnTo>
                    <a:lnTo>
                      <a:pt x="122" y="462"/>
                    </a:lnTo>
                    <a:lnTo>
                      <a:pt x="128" y="469"/>
                    </a:lnTo>
                    <a:lnTo>
                      <a:pt x="131" y="477"/>
                    </a:lnTo>
                    <a:lnTo>
                      <a:pt x="137" y="486"/>
                    </a:lnTo>
                    <a:lnTo>
                      <a:pt x="145" y="487"/>
                    </a:lnTo>
                    <a:lnTo>
                      <a:pt x="179" y="477"/>
                    </a:lnTo>
                    <a:lnTo>
                      <a:pt x="207" y="465"/>
                    </a:lnTo>
                    <a:lnTo>
                      <a:pt x="225" y="465"/>
                    </a:lnTo>
                    <a:lnTo>
                      <a:pt x="229" y="453"/>
                    </a:lnTo>
                    <a:lnTo>
                      <a:pt x="239" y="434"/>
                    </a:lnTo>
                    <a:lnTo>
                      <a:pt x="244" y="421"/>
                    </a:lnTo>
                    <a:lnTo>
                      <a:pt x="247" y="404"/>
                    </a:lnTo>
                    <a:lnTo>
                      <a:pt x="248" y="369"/>
                    </a:lnTo>
                    <a:lnTo>
                      <a:pt x="253" y="352"/>
                    </a:lnTo>
                    <a:lnTo>
                      <a:pt x="259" y="344"/>
                    </a:lnTo>
                    <a:lnTo>
                      <a:pt x="262" y="334"/>
                    </a:lnTo>
                    <a:lnTo>
                      <a:pt x="267" y="327"/>
                    </a:lnTo>
                    <a:lnTo>
                      <a:pt x="273" y="325"/>
                    </a:lnTo>
                    <a:lnTo>
                      <a:pt x="276" y="330"/>
                    </a:lnTo>
                    <a:lnTo>
                      <a:pt x="287" y="348"/>
                    </a:lnTo>
                    <a:lnTo>
                      <a:pt x="295" y="352"/>
                    </a:lnTo>
                    <a:lnTo>
                      <a:pt x="298" y="356"/>
                    </a:lnTo>
                    <a:lnTo>
                      <a:pt x="299" y="352"/>
                    </a:lnTo>
                    <a:lnTo>
                      <a:pt x="307" y="345"/>
                    </a:lnTo>
                    <a:lnTo>
                      <a:pt x="308" y="335"/>
                    </a:lnTo>
                    <a:lnTo>
                      <a:pt x="314" y="331"/>
                    </a:lnTo>
                    <a:lnTo>
                      <a:pt x="327" y="330"/>
                    </a:lnTo>
                    <a:lnTo>
                      <a:pt x="331" y="322"/>
                    </a:lnTo>
                    <a:lnTo>
                      <a:pt x="354" y="297"/>
                    </a:lnTo>
                    <a:lnTo>
                      <a:pt x="364" y="295"/>
                    </a:lnTo>
                    <a:lnTo>
                      <a:pt x="372" y="295"/>
                    </a:lnTo>
                    <a:lnTo>
                      <a:pt x="381" y="291"/>
                    </a:lnTo>
                    <a:lnTo>
                      <a:pt x="389" y="288"/>
                    </a:lnTo>
                    <a:lnTo>
                      <a:pt x="396" y="283"/>
                    </a:lnTo>
                    <a:lnTo>
                      <a:pt x="406" y="273"/>
                    </a:lnTo>
                    <a:lnTo>
                      <a:pt x="417" y="249"/>
                    </a:lnTo>
                    <a:lnTo>
                      <a:pt x="426" y="239"/>
                    </a:lnTo>
                    <a:lnTo>
                      <a:pt x="440" y="229"/>
                    </a:lnTo>
                    <a:lnTo>
                      <a:pt x="455" y="220"/>
                    </a:lnTo>
                    <a:lnTo>
                      <a:pt x="466" y="214"/>
                    </a:lnTo>
                    <a:lnTo>
                      <a:pt x="485" y="199"/>
                    </a:lnTo>
                    <a:lnTo>
                      <a:pt x="494" y="177"/>
                    </a:lnTo>
                    <a:lnTo>
                      <a:pt x="486" y="162"/>
                    </a:lnTo>
                    <a:lnTo>
                      <a:pt x="493" y="152"/>
                    </a:lnTo>
                    <a:lnTo>
                      <a:pt x="507" y="148"/>
                    </a:lnTo>
                    <a:lnTo>
                      <a:pt x="521" y="149"/>
                    </a:lnTo>
                    <a:lnTo>
                      <a:pt x="531" y="143"/>
                    </a:lnTo>
                    <a:lnTo>
                      <a:pt x="544" y="135"/>
                    </a:lnTo>
                    <a:lnTo>
                      <a:pt x="552" y="124"/>
                    </a:lnTo>
                    <a:lnTo>
                      <a:pt x="555" y="111"/>
                    </a:lnTo>
                    <a:lnTo>
                      <a:pt x="549" y="102"/>
                    </a:lnTo>
                    <a:lnTo>
                      <a:pt x="540" y="96"/>
                    </a:lnTo>
                    <a:lnTo>
                      <a:pt x="529" y="90"/>
                    </a:lnTo>
                    <a:lnTo>
                      <a:pt x="521" y="88"/>
                    </a:lnTo>
                    <a:lnTo>
                      <a:pt x="507" y="80"/>
                    </a:lnTo>
                    <a:lnTo>
                      <a:pt x="493" y="77"/>
                    </a:lnTo>
                    <a:lnTo>
                      <a:pt x="486" y="71"/>
                    </a:lnTo>
                    <a:lnTo>
                      <a:pt x="488" y="57"/>
                    </a:lnTo>
                    <a:lnTo>
                      <a:pt x="490" y="55"/>
                    </a:lnTo>
                    <a:lnTo>
                      <a:pt x="497" y="52"/>
                    </a:lnTo>
                    <a:lnTo>
                      <a:pt x="501" y="49"/>
                    </a:lnTo>
                    <a:lnTo>
                      <a:pt x="502" y="42"/>
                    </a:lnTo>
                    <a:lnTo>
                      <a:pt x="501" y="29"/>
                    </a:lnTo>
                    <a:lnTo>
                      <a:pt x="501" y="23"/>
                    </a:lnTo>
                    <a:lnTo>
                      <a:pt x="506" y="16"/>
                    </a:lnTo>
                    <a:lnTo>
                      <a:pt x="517" y="7"/>
                    </a:lnTo>
                    <a:lnTo>
                      <a:pt x="520" y="0"/>
                    </a:lnTo>
                    <a:lnTo>
                      <a:pt x="206" y="0"/>
                    </a:lnTo>
                    <a:lnTo>
                      <a:pt x="200" y="14"/>
                    </a:lnTo>
                    <a:lnTo>
                      <a:pt x="200" y="22"/>
                    </a:lnTo>
                    <a:lnTo>
                      <a:pt x="190" y="28"/>
                    </a:lnTo>
                    <a:lnTo>
                      <a:pt x="184" y="57"/>
                    </a:lnTo>
                    <a:lnTo>
                      <a:pt x="175" y="66"/>
                    </a:lnTo>
                    <a:lnTo>
                      <a:pt x="178" y="70"/>
                    </a:lnTo>
                    <a:lnTo>
                      <a:pt x="156" y="131"/>
                    </a:lnTo>
                    <a:lnTo>
                      <a:pt x="155" y="142"/>
                    </a:lnTo>
                    <a:lnTo>
                      <a:pt x="148" y="162"/>
                    </a:lnTo>
                    <a:lnTo>
                      <a:pt x="131" y="179"/>
                    </a:lnTo>
                    <a:lnTo>
                      <a:pt x="101" y="203"/>
                    </a:lnTo>
                    <a:lnTo>
                      <a:pt x="103" y="211"/>
                    </a:lnTo>
                    <a:lnTo>
                      <a:pt x="100" y="220"/>
                    </a:lnTo>
                    <a:lnTo>
                      <a:pt x="89" y="236"/>
                    </a:lnTo>
                    <a:lnTo>
                      <a:pt x="87" y="246"/>
                    </a:lnTo>
                    <a:lnTo>
                      <a:pt x="87" y="266"/>
                    </a:lnTo>
                    <a:lnTo>
                      <a:pt x="86" y="274"/>
                    </a:lnTo>
                    <a:lnTo>
                      <a:pt x="74" y="304"/>
                    </a:lnTo>
                    <a:lnTo>
                      <a:pt x="66" y="318"/>
                    </a:lnTo>
                    <a:lnTo>
                      <a:pt x="53" y="328"/>
                    </a:lnTo>
                    <a:lnTo>
                      <a:pt x="66" y="346"/>
                    </a:lnTo>
                    <a:lnTo>
                      <a:pt x="62" y="366"/>
                    </a:lnTo>
                    <a:lnTo>
                      <a:pt x="44" y="406"/>
                    </a:lnTo>
                    <a:lnTo>
                      <a:pt x="43" y="401"/>
                    </a:lnTo>
                    <a:lnTo>
                      <a:pt x="41" y="400"/>
                    </a:lnTo>
                    <a:lnTo>
                      <a:pt x="38" y="400"/>
                    </a:lnTo>
                    <a:lnTo>
                      <a:pt x="41" y="406"/>
                    </a:lnTo>
                    <a:lnTo>
                      <a:pt x="37" y="411"/>
                    </a:lnTo>
                    <a:lnTo>
                      <a:pt x="33" y="419"/>
                    </a:lnTo>
                    <a:lnTo>
                      <a:pt x="29" y="426"/>
                    </a:lnTo>
                    <a:lnTo>
                      <a:pt x="16" y="432"/>
                    </a:lnTo>
                    <a:lnTo>
                      <a:pt x="10" y="438"/>
                    </a:lnTo>
                    <a:lnTo>
                      <a:pt x="4" y="446"/>
                    </a:lnTo>
                    <a:lnTo>
                      <a:pt x="0" y="454"/>
                    </a:lnTo>
                    <a:lnTo>
                      <a:pt x="0" y="456"/>
                    </a:lnTo>
                    <a:lnTo>
                      <a:pt x="0" y="458"/>
                    </a:lnTo>
                    <a:lnTo>
                      <a:pt x="2" y="459"/>
                    </a:lnTo>
                    <a:lnTo>
                      <a:pt x="5" y="459"/>
                    </a:lnTo>
                    <a:lnTo>
                      <a:pt x="4" y="462"/>
                    </a:lnTo>
                    <a:lnTo>
                      <a:pt x="4" y="463"/>
                    </a:lnTo>
                    <a:lnTo>
                      <a:pt x="51" y="466"/>
                    </a:lnTo>
                    <a:lnTo>
                      <a:pt x="53" y="4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1">
                <a:extLst>
                  <a:ext uri="{FF2B5EF4-FFF2-40B4-BE49-F238E27FC236}">
                    <a16:creationId xmlns:a16="http://schemas.microsoft.com/office/drawing/2014/main" id="{F49F8969-9F68-FC38-89AC-52C50F1B2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601880" y="2777635"/>
                <a:ext cx="530278" cy="753803"/>
              </a:xfrm>
              <a:custGeom>
                <a:avLst/>
                <a:gdLst>
                  <a:gd name="T0" fmla="*/ 292 w 446"/>
                  <a:gd name="T1" fmla="*/ 47 h 634"/>
                  <a:gd name="T2" fmla="*/ 147 w 446"/>
                  <a:gd name="T3" fmla="*/ 90 h 634"/>
                  <a:gd name="T4" fmla="*/ 22 w 446"/>
                  <a:gd name="T5" fmla="*/ 128 h 634"/>
                  <a:gd name="T6" fmla="*/ 0 w 446"/>
                  <a:gd name="T7" fmla="*/ 135 h 634"/>
                  <a:gd name="T8" fmla="*/ 77 w 446"/>
                  <a:gd name="T9" fmla="*/ 219 h 634"/>
                  <a:gd name="T10" fmla="*/ 153 w 446"/>
                  <a:gd name="T11" fmla="*/ 302 h 634"/>
                  <a:gd name="T12" fmla="*/ 154 w 446"/>
                  <a:gd name="T13" fmla="*/ 303 h 634"/>
                  <a:gd name="T14" fmla="*/ 231 w 446"/>
                  <a:gd name="T15" fmla="*/ 385 h 634"/>
                  <a:gd name="T16" fmla="*/ 307 w 446"/>
                  <a:gd name="T17" fmla="*/ 469 h 634"/>
                  <a:gd name="T18" fmla="*/ 309 w 446"/>
                  <a:gd name="T19" fmla="*/ 472 h 634"/>
                  <a:gd name="T20" fmla="*/ 311 w 446"/>
                  <a:gd name="T21" fmla="*/ 474 h 634"/>
                  <a:gd name="T22" fmla="*/ 313 w 446"/>
                  <a:gd name="T23" fmla="*/ 476 h 634"/>
                  <a:gd name="T24" fmla="*/ 315 w 446"/>
                  <a:gd name="T25" fmla="*/ 479 h 634"/>
                  <a:gd name="T26" fmla="*/ 378 w 446"/>
                  <a:gd name="T27" fmla="*/ 555 h 634"/>
                  <a:gd name="T28" fmla="*/ 444 w 446"/>
                  <a:gd name="T29" fmla="*/ 631 h 634"/>
                  <a:gd name="T30" fmla="*/ 446 w 446"/>
                  <a:gd name="T31" fmla="*/ 634 h 634"/>
                  <a:gd name="T32" fmla="*/ 446 w 446"/>
                  <a:gd name="T33" fmla="*/ 0 h 634"/>
                  <a:gd name="T34" fmla="*/ 438 w 446"/>
                  <a:gd name="T35" fmla="*/ 4 h 634"/>
                  <a:gd name="T36" fmla="*/ 292 w 446"/>
                  <a:gd name="T37" fmla="*/ 47 h 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46" h="634">
                    <a:moveTo>
                      <a:pt x="292" y="47"/>
                    </a:moveTo>
                    <a:lnTo>
                      <a:pt x="147" y="90"/>
                    </a:lnTo>
                    <a:lnTo>
                      <a:pt x="22" y="128"/>
                    </a:lnTo>
                    <a:lnTo>
                      <a:pt x="0" y="135"/>
                    </a:lnTo>
                    <a:lnTo>
                      <a:pt x="77" y="219"/>
                    </a:lnTo>
                    <a:lnTo>
                      <a:pt x="153" y="302"/>
                    </a:lnTo>
                    <a:lnTo>
                      <a:pt x="154" y="303"/>
                    </a:lnTo>
                    <a:lnTo>
                      <a:pt x="231" y="385"/>
                    </a:lnTo>
                    <a:lnTo>
                      <a:pt x="307" y="469"/>
                    </a:lnTo>
                    <a:lnTo>
                      <a:pt x="309" y="472"/>
                    </a:lnTo>
                    <a:lnTo>
                      <a:pt x="311" y="474"/>
                    </a:lnTo>
                    <a:lnTo>
                      <a:pt x="313" y="476"/>
                    </a:lnTo>
                    <a:lnTo>
                      <a:pt x="315" y="479"/>
                    </a:lnTo>
                    <a:lnTo>
                      <a:pt x="378" y="555"/>
                    </a:lnTo>
                    <a:lnTo>
                      <a:pt x="444" y="631"/>
                    </a:lnTo>
                    <a:lnTo>
                      <a:pt x="446" y="634"/>
                    </a:lnTo>
                    <a:lnTo>
                      <a:pt x="446" y="0"/>
                    </a:lnTo>
                    <a:lnTo>
                      <a:pt x="438" y="4"/>
                    </a:lnTo>
                    <a:lnTo>
                      <a:pt x="292" y="4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AD776B2F-7E33-0830-0B95-86A590285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736" y="2921499"/>
                <a:ext cx="174778" cy="177156"/>
              </a:xfrm>
              <a:custGeom>
                <a:avLst/>
                <a:gdLst>
                  <a:gd name="T0" fmla="*/ 0 w 147"/>
                  <a:gd name="T1" fmla="*/ 17 h 149"/>
                  <a:gd name="T2" fmla="*/ 26 w 147"/>
                  <a:gd name="T3" fmla="*/ 51 h 149"/>
                  <a:gd name="T4" fmla="*/ 20 w 147"/>
                  <a:gd name="T5" fmla="*/ 52 h 149"/>
                  <a:gd name="T6" fmla="*/ 12 w 147"/>
                  <a:gd name="T7" fmla="*/ 52 h 149"/>
                  <a:gd name="T8" fmla="*/ 17 w 147"/>
                  <a:gd name="T9" fmla="*/ 56 h 149"/>
                  <a:gd name="T10" fmla="*/ 21 w 147"/>
                  <a:gd name="T11" fmla="*/ 63 h 149"/>
                  <a:gd name="T12" fmla="*/ 24 w 147"/>
                  <a:gd name="T13" fmla="*/ 71 h 149"/>
                  <a:gd name="T14" fmla="*/ 27 w 147"/>
                  <a:gd name="T15" fmla="*/ 80 h 149"/>
                  <a:gd name="T16" fmla="*/ 31 w 147"/>
                  <a:gd name="T17" fmla="*/ 80 h 149"/>
                  <a:gd name="T18" fmla="*/ 34 w 147"/>
                  <a:gd name="T19" fmla="*/ 80 h 149"/>
                  <a:gd name="T20" fmla="*/ 41 w 147"/>
                  <a:gd name="T21" fmla="*/ 85 h 149"/>
                  <a:gd name="T22" fmla="*/ 56 w 147"/>
                  <a:gd name="T23" fmla="*/ 93 h 149"/>
                  <a:gd name="T24" fmla="*/ 58 w 147"/>
                  <a:gd name="T25" fmla="*/ 97 h 149"/>
                  <a:gd name="T26" fmla="*/ 61 w 147"/>
                  <a:gd name="T27" fmla="*/ 100 h 149"/>
                  <a:gd name="T28" fmla="*/ 63 w 147"/>
                  <a:gd name="T29" fmla="*/ 103 h 149"/>
                  <a:gd name="T30" fmla="*/ 76 w 147"/>
                  <a:gd name="T31" fmla="*/ 104 h 149"/>
                  <a:gd name="T32" fmla="*/ 78 w 147"/>
                  <a:gd name="T33" fmla="*/ 106 h 149"/>
                  <a:gd name="T34" fmla="*/ 82 w 147"/>
                  <a:gd name="T35" fmla="*/ 108 h 149"/>
                  <a:gd name="T36" fmla="*/ 83 w 147"/>
                  <a:gd name="T37" fmla="*/ 113 h 149"/>
                  <a:gd name="T38" fmla="*/ 78 w 147"/>
                  <a:gd name="T39" fmla="*/ 110 h 149"/>
                  <a:gd name="T40" fmla="*/ 77 w 147"/>
                  <a:gd name="T41" fmla="*/ 110 h 149"/>
                  <a:gd name="T42" fmla="*/ 75 w 147"/>
                  <a:gd name="T43" fmla="*/ 110 h 149"/>
                  <a:gd name="T44" fmla="*/ 71 w 147"/>
                  <a:gd name="T45" fmla="*/ 110 h 149"/>
                  <a:gd name="T46" fmla="*/ 130 w 147"/>
                  <a:gd name="T47" fmla="*/ 145 h 149"/>
                  <a:gd name="T48" fmla="*/ 147 w 147"/>
                  <a:gd name="T49" fmla="*/ 149 h 149"/>
                  <a:gd name="T50" fmla="*/ 141 w 147"/>
                  <a:gd name="T51" fmla="*/ 145 h 149"/>
                  <a:gd name="T52" fmla="*/ 118 w 147"/>
                  <a:gd name="T53" fmla="*/ 127 h 149"/>
                  <a:gd name="T54" fmla="*/ 110 w 147"/>
                  <a:gd name="T55" fmla="*/ 123 h 149"/>
                  <a:gd name="T56" fmla="*/ 105 w 147"/>
                  <a:gd name="T57" fmla="*/ 120 h 149"/>
                  <a:gd name="T58" fmla="*/ 91 w 147"/>
                  <a:gd name="T59" fmla="*/ 104 h 149"/>
                  <a:gd name="T60" fmla="*/ 85 w 147"/>
                  <a:gd name="T61" fmla="*/ 100 h 149"/>
                  <a:gd name="T62" fmla="*/ 84 w 147"/>
                  <a:gd name="T63" fmla="*/ 100 h 149"/>
                  <a:gd name="T64" fmla="*/ 70 w 147"/>
                  <a:gd name="T65" fmla="*/ 97 h 149"/>
                  <a:gd name="T66" fmla="*/ 63 w 147"/>
                  <a:gd name="T67" fmla="*/ 93 h 149"/>
                  <a:gd name="T68" fmla="*/ 45 w 147"/>
                  <a:gd name="T69" fmla="*/ 77 h 149"/>
                  <a:gd name="T70" fmla="*/ 35 w 147"/>
                  <a:gd name="T71" fmla="*/ 65 h 149"/>
                  <a:gd name="T72" fmla="*/ 27 w 147"/>
                  <a:gd name="T73" fmla="*/ 45 h 149"/>
                  <a:gd name="T74" fmla="*/ 9 w 147"/>
                  <a:gd name="T75" fmla="*/ 20 h 149"/>
                  <a:gd name="T76" fmla="*/ 6 w 147"/>
                  <a:gd name="T77" fmla="*/ 11 h 149"/>
                  <a:gd name="T78" fmla="*/ 0 w 147"/>
                  <a:gd name="T79" fmla="*/ 0 h 149"/>
                  <a:gd name="T80" fmla="*/ 0 w 147"/>
                  <a:gd name="T81" fmla="*/ 17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7" h="149">
                    <a:moveTo>
                      <a:pt x="0" y="17"/>
                    </a:moveTo>
                    <a:lnTo>
                      <a:pt x="26" y="51"/>
                    </a:lnTo>
                    <a:lnTo>
                      <a:pt x="20" y="52"/>
                    </a:lnTo>
                    <a:lnTo>
                      <a:pt x="12" y="52"/>
                    </a:lnTo>
                    <a:lnTo>
                      <a:pt x="17" y="56"/>
                    </a:lnTo>
                    <a:lnTo>
                      <a:pt x="21" y="63"/>
                    </a:lnTo>
                    <a:lnTo>
                      <a:pt x="24" y="71"/>
                    </a:lnTo>
                    <a:lnTo>
                      <a:pt x="27" y="80"/>
                    </a:lnTo>
                    <a:lnTo>
                      <a:pt x="31" y="80"/>
                    </a:lnTo>
                    <a:lnTo>
                      <a:pt x="34" y="80"/>
                    </a:lnTo>
                    <a:lnTo>
                      <a:pt x="41" y="85"/>
                    </a:lnTo>
                    <a:lnTo>
                      <a:pt x="56" y="93"/>
                    </a:lnTo>
                    <a:lnTo>
                      <a:pt x="58" y="97"/>
                    </a:lnTo>
                    <a:lnTo>
                      <a:pt x="61" y="100"/>
                    </a:lnTo>
                    <a:lnTo>
                      <a:pt x="63" y="103"/>
                    </a:lnTo>
                    <a:lnTo>
                      <a:pt x="76" y="104"/>
                    </a:lnTo>
                    <a:lnTo>
                      <a:pt x="78" y="106"/>
                    </a:lnTo>
                    <a:lnTo>
                      <a:pt x="82" y="108"/>
                    </a:lnTo>
                    <a:lnTo>
                      <a:pt x="83" y="113"/>
                    </a:lnTo>
                    <a:lnTo>
                      <a:pt x="78" y="110"/>
                    </a:lnTo>
                    <a:lnTo>
                      <a:pt x="77" y="110"/>
                    </a:lnTo>
                    <a:lnTo>
                      <a:pt x="75" y="110"/>
                    </a:lnTo>
                    <a:lnTo>
                      <a:pt x="71" y="110"/>
                    </a:lnTo>
                    <a:lnTo>
                      <a:pt x="130" y="145"/>
                    </a:lnTo>
                    <a:lnTo>
                      <a:pt x="147" y="149"/>
                    </a:lnTo>
                    <a:lnTo>
                      <a:pt x="141" y="145"/>
                    </a:lnTo>
                    <a:lnTo>
                      <a:pt x="118" y="127"/>
                    </a:lnTo>
                    <a:lnTo>
                      <a:pt x="110" y="123"/>
                    </a:lnTo>
                    <a:lnTo>
                      <a:pt x="105" y="120"/>
                    </a:lnTo>
                    <a:lnTo>
                      <a:pt x="91" y="104"/>
                    </a:lnTo>
                    <a:lnTo>
                      <a:pt x="85" y="100"/>
                    </a:lnTo>
                    <a:lnTo>
                      <a:pt x="84" y="100"/>
                    </a:lnTo>
                    <a:lnTo>
                      <a:pt x="70" y="97"/>
                    </a:lnTo>
                    <a:lnTo>
                      <a:pt x="63" y="93"/>
                    </a:lnTo>
                    <a:lnTo>
                      <a:pt x="45" y="77"/>
                    </a:lnTo>
                    <a:lnTo>
                      <a:pt x="35" y="65"/>
                    </a:lnTo>
                    <a:lnTo>
                      <a:pt x="27" y="45"/>
                    </a:lnTo>
                    <a:lnTo>
                      <a:pt x="9" y="20"/>
                    </a:lnTo>
                    <a:lnTo>
                      <a:pt x="6" y="11"/>
                    </a:lnTo>
                    <a:lnTo>
                      <a:pt x="0" y="0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6" name="Freeform 16">
                <a:extLst>
                  <a:ext uri="{FF2B5EF4-FFF2-40B4-BE49-F238E27FC236}">
                    <a16:creationId xmlns:a16="http://schemas.microsoft.com/office/drawing/2014/main" id="{054C82CD-7906-98CC-DB29-EE327B6EB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5713" y="3145025"/>
                <a:ext cx="230659" cy="74905"/>
              </a:xfrm>
              <a:custGeom>
                <a:avLst/>
                <a:gdLst>
                  <a:gd name="T0" fmla="*/ 79 w 194"/>
                  <a:gd name="T1" fmla="*/ 15 h 63"/>
                  <a:gd name="T2" fmla="*/ 47 w 194"/>
                  <a:gd name="T3" fmla="*/ 29 h 63"/>
                  <a:gd name="T4" fmla="*/ 39 w 194"/>
                  <a:gd name="T5" fmla="*/ 35 h 63"/>
                  <a:gd name="T6" fmla="*/ 32 w 194"/>
                  <a:gd name="T7" fmla="*/ 39 h 63"/>
                  <a:gd name="T8" fmla="*/ 21 w 194"/>
                  <a:gd name="T9" fmla="*/ 46 h 63"/>
                  <a:gd name="T10" fmla="*/ 6 w 194"/>
                  <a:gd name="T11" fmla="*/ 53 h 63"/>
                  <a:gd name="T12" fmla="*/ 0 w 194"/>
                  <a:gd name="T13" fmla="*/ 63 h 63"/>
                  <a:gd name="T14" fmla="*/ 12 w 194"/>
                  <a:gd name="T15" fmla="*/ 53 h 63"/>
                  <a:gd name="T16" fmla="*/ 84 w 194"/>
                  <a:gd name="T17" fmla="*/ 14 h 63"/>
                  <a:gd name="T18" fmla="*/ 98 w 194"/>
                  <a:gd name="T19" fmla="*/ 8 h 63"/>
                  <a:gd name="T20" fmla="*/ 109 w 194"/>
                  <a:gd name="T21" fmla="*/ 11 h 63"/>
                  <a:gd name="T22" fmla="*/ 129 w 194"/>
                  <a:gd name="T23" fmla="*/ 6 h 63"/>
                  <a:gd name="T24" fmla="*/ 146 w 194"/>
                  <a:gd name="T25" fmla="*/ 7 h 63"/>
                  <a:gd name="T26" fmla="*/ 164 w 194"/>
                  <a:gd name="T27" fmla="*/ 9 h 63"/>
                  <a:gd name="T28" fmla="*/ 183 w 194"/>
                  <a:gd name="T29" fmla="*/ 13 h 63"/>
                  <a:gd name="T30" fmla="*/ 190 w 194"/>
                  <a:gd name="T31" fmla="*/ 13 h 63"/>
                  <a:gd name="T32" fmla="*/ 194 w 194"/>
                  <a:gd name="T33" fmla="*/ 11 h 63"/>
                  <a:gd name="T34" fmla="*/ 101 w 194"/>
                  <a:gd name="T35" fmla="*/ 0 h 63"/>
                  <a:gd name="T36" fmla="*/ 86 w 194"/>
                  <a:gd name="T37" fmla="*/ 8 h 63"/>
                  <a:gd name="T38" fmla="*/ 79 w 194"/>
                  <a:gd name="T39" fmla="*/ 1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94" h="63">
                    <a:moveTo>
                      <a:pt x="79" y="15"/>
                    </a:moveTo>
                    <a:lnTo>
                      <a:pt x="47" y="29"/>
                    </a:lnTo>
                    <a:lnTo>
                      <a:pt x="39" y="35"/>
                    </a:lnTo>
                    <a:lnTo>
                      <a:pt x="32" y="39"/>
                    </a:lnTo>
                    <a:lnTo>
                      <a:pt x="21" y="46"/>
                    </a:lnTo>
                    <a:lnTo>
                      <a:pt x="6" y="53"/>
                    </a:lnTo>
                    <a:lnTo>
                      <a:pt x="0" y="63"/>
                    </a:lnTo>
                    <a:lnTo>
                      <a:pt x="12" y="53"/>
                    </a:lnTo>
                    <a:lnTo>
                      <a:pt x="84" y="14"/>
                    </a:lnTo>
                    <a:lnTo>
                      <a:pt x="98" y="8"/>
                    </a:lnTo>
                    <a:lnTo>
                      <a:pt x="109" y="11"/>
                    </a:lnTo>
                    <a:lnTo>
                      <a:pt x="129" y="6"/>
                    </a:lnTo>
                    <a:lnTo>
                      <a:pt x="146" y="7"/>
                    </a:lnTo>
                    <a:lnTo>
                      <a:pt x="164" y="9"/>
                    </a:lnTo>
                    <a:lnTo>
                      <a:pt x="183" y="13"/>
                    </a:lnTo>
                    <a:lnTo>
                      <a:pt x="190" y="13"/>
                    </a:lnTo>
                    <a:lnTo>
                      <a:pt x="194" y="11"/>
                    </a:lnTo>
                    <a:lnTo>
                      <a:pt x="101" y="0"/>
                    </a:lnTo>
                    <a:lnTo>
                      <a:pt x="86" y="8"/>
                    </a:lnTo>
                    <a:lnTo>
                      <a:pt x="79" y="1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7" name="Freeform 17">
                <a:extLst>
                  <a:ext uri="{FF2B5EF4-FFF2-40B4-BE49-F238E27FC236}">
                    <a16:creationId xmlns:a16="http://schemas.microsoft.com/office/drawing/2014/main" id="{59EBAB0F-0936-5F40-1BD6-F76DEE6486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1128" y="3162859"/>
                <a:ext cx="145054" cy="61826"/>
              </a:xfrm>
              <a:custGeom>
                <a:avLst/>
                <a:gdLst>
                  <a:gd name="T0" fmla="*/ 62 w 122"/>
                  <a:gd name="T1" fmla="*/ 20 h 52"/>
                  <a:gd name="T2" fmla="*/ 49 w 122"/>
                  <a:gd name="T3" fmla="*/ 15 h 52"/>
                  <a:gd name="T4" fmla="*/ 19 w 122"/>
                  <a:gd name="T5" fmla="*/ 1 h 52"/>
                  <a:gd name="T6" fmla="*/ 0 w 122"/>
                  <a:gd name="T7" fmla="*/ 0 h 52"/>
                  <a:gd name="T8" fmla="*/ 17 w 122"/>
                  <a:gd name="T9" fmla="*/ 3 h 52"/>
                  <a:gd name="T10" fmla="*/ 110 w 122"/>
                  <a:gd name="T11" fmla="*/ 44 h 52"/>
                  <a:gd name="T12" fmla="*/ 122 w 122"/>
                  <a:gd name="T13" fmla="*/ 52 h 52"/>
                  <a:gd name="T14" fmla="*/ 96 w 122"/>
                  <a:gd name="T15" fmla="*/ 31 h 52"/>
                  <a:gd name="T16" fmla="*/ 81 w 122"/>
                  <a:gd name="T17" fmla="*/ 22 h 52"/>
                  <a:gd name="T18" fmla="*/ 62 w 122"/>
                  <a:gd name="T19" fmla="*/ 2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22" h="52">
                    <a:moveTo>
                      <a:pt x="62" y="20"/>
                    </a:moveTo>
                    <a:lnTo>
                      <a:pt x="49" y="15"/>
                    </a:lnTo>
                    <a:lnTo>
                      <a:pt x="19" y="1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110" y="44"/>
                    </a:lnTo>
                    <a:lnTo>
                      <a:pt x="122" y="52"/>
                    </a:lnTo>
                    <a:lnTo>
                      <a:pt x="96" y="31"/>
                    </a:lnTo>
                    <a:lnTo>
                      <a:pt x="81" y="22"/>
                    </a:lnTo>
                    <a:lnTo>
                      <a:pt x="62" y="2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8" name="Freeform 14">
                <a:extLst>
                  <a:ext uri="{FF2B5EF4-FFF2-40B4-BE49-F238E27FC236}">
                    <a16:creationId xmlns:a16="http://schemas.microsoft.com/office/drawing/2014/main" id="{62DB6361-BB25-5698-45AB-7F739E565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00681" y="3266299"/>
                <a:ext cx="13079" cy="15457"/>
              </a:xfrm>
              <a:custGeom>
                <a:avLst/>
                <a:gdLst>
                  <a:gd name="T0" fmla="*/ 5 w 11"/>
                  <a:gd name="T1" fmla="*/ 7 h 13"/>
                  <a:gd name="T2" fmla="*/ 11 w 11"/>
                  <a:gd name="T3" fmla="*/ 13 h 13"/>
                  <a:gd name="T4" fmla="*/ 10 w 11"/>
                  <a:gd name="T5" fmla="*/ 6 h 13"/>
                  <a:gd name="T6" fmla="*/ 8 w 11"/>
                  <a:gd name="T7" fmla="*/ 1 h 13"/>
                  <a:gd name="T8" fmla="*/ 4 w 11"/>
                  <a:gd name="T9" fmla="*/ 0 h 13"/>
                  <a:gd name="T10" fmla="*/ 0 w 11"/>
                  <a:gd name="T11" fmla="*/ 3 h 13"/>
                  <a:gd name="T12" fmla="*/ 3 w 11"/>
                  <a:gd name="T13" fmla="*/ 3 h 13"/>
                  <a:gd name="T14" fmla="*/ 5 w 11"/>
                  <a:gd name="T15" fmla="*/ 7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13">
                    <a:moveTo>
                      <a:pt x="5" y="7"/>
                    </a:moveTo>
                    <a:lnTo>
                      <a:pt x="11" y="13"/>
                    </a:lnTo>
                    <a:lnTo>
                      <a:pt x="10" y="6"/>
                    </a:lnTo>
                    <a:lnTo>
                      <a:pt x="8" y="1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3" y="3"/>
                    </a:lnTo>
                    <a:lnTo>
                      <a:pt x="5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>
                <a:solidFill>
                  <a:schemeClr val="bg1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012C65-3E52-B968-A7BD-5CAF44B06D39}"/>
              </a:ext>
            </a:extLst>
          </p:cNvPr>
          <p:cNvGrpSpPr/>
          <p:nvPr/>
        </p:nvGrpSpPr>
        <p:grpSpPr>
          <a:xfrm>
            <a:off x="2210461" y="1215073"/>
            <a:ext cx="3854129" cy="3651340"/>
            <a:chOff x="2210461" y="1215073"/>
            <a:chExt cx="3854129" cy="3651340"/>
          </a:xfrm>
        </p:grpSpPr>
        <p:sp>
          <p:nvSpPr>
            <p:cNvPr id="20" name="Rectangle 102">
              <a:extLst>
                <a:ext uri="{FF2B5EF4-FFF2-40B4-BE49-F238E27FC236}">
                  <a16:creationId xmlns:a16="http://schemas.microsoft.com/office/drawing/2014/main" id="{0A49C3B2-C477-E635-B4D9-B5F06AB77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5735" y="3864565"/>
              <a:ext cx="23243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Egypt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103">
              <a:extLst>
                <a:ext uri="{FF2B5EF4-FFF2-40B4-BE49-F238E27FC236}">
                  <a16:creationId xmlns:a16="http://schemas.microsoft.com/office/drawing/2014/main" id="{36BD6BA3-A689-2746-487B-E9918FB3F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700" y="2956291"/>
              <a:ext cx="28052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Jordan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104">
              <a:extLst>
                <a:ext uri="{FF2B5EF4-FFF2-40B4-BE49-F238E27FC236}">
                  <a16:creationId xmlns:a16="http://schemas.microsoft.com/office/drawing/2014/main" id="{25741885-9CDF-DD61-3120-E5178AEFFE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97921" y="4465963"/>
              <a:ext cx="52418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Saudi Arabia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105">
              <a:extLst>
                <a:ext uri="{FF2B5EF4-FFF2-40B4-BE49-F238E27FC236}">
                  <a16:creationId xmlns:a16="http://schemas.microsoft.com/office/drawing/2014/main" id="{84F86588-1748-8DF0-1128-9C4624E195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4936" y="1618877"/>
              <a:ext cx="201978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Syria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4" name="Rectangle 106">
              <a:extLst>
                <a:ext uri="{FF2B5EF4-FFF2-40B4-BE49-F238E27FC236}">
                  <a16:creationId xmlns:a16="http://schemas.microsoft.com/office/drawing/2014/main" id="{6837A344-E848-D783-842C-5A521017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9480" y="2997537"/>
              <a:ext cx="16511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Iraq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5" name="Rectangle 107">
              <a:extLst>
                <a:ext uri="{FF2B5EF4-FFF2-40B4-BE49-F238E27FC236}">
                  <a16:creationId xmlns:a16="http://schemas.microsoft.com/office/drawing/2014/main" id="{1E6491AD-2DE9-E264-281C-DD22AD5CD8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8596" y="3268025"/>
              <a:ext cx="288541" cy="153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10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Israel</a:t>
              </a:r>
              <a:endParaRPr kumimoji="0" lang="zh-CN" altLang="zh-CN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6" name="Rectangle 108">
              <a:extLst>
                <a:ext uri="{FF2B5EF4-FFF2-40B4-BE49-F238E27FC236}">
                  <a16:creationId xmlns:a16="http://schemas.microsoft.com/office/drawing/2014/main" id="{4608DEDF-546B-344B-04D8-05A79A86F5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5833" y="2008023"/>
              <a:ext cx="87524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West Bank, </a:t>
              </a: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Palestine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27" name="Rectangle 109">
              <a:extLst>
                <a:ext uri="{FF2B5EF4-FFF2-40B4-BE49-F238E27FC236}">
                  <a16:creationId xmlns:a16="http://schemas.microsoft.com/office/drawing/2014/main" id="{F0415D05-EBA7-FCD9-2E33-033E6D5717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6254" y="1215073"/>
              <a:ext cx="36227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Lebanon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8" name="Rectangle 110">
              <a:extLst>
                <a:ext uri="{FF2B5EF4-FFF2-40B4-BE49-F238E27FC236}">
                  <a16:creationId xmlns:a16="http://schemas.microsoft.com/office/drawing/2014/main" id="{31347CF5-F7CD-633D-1213-30583072E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899" y="2873861"/>
              <a:ext cx="84959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Gaza Strip, </a:t>
              </a: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chemeClr val="tx2">
                      <a:lumMod val="60000"/>
                      <a:lumOff val="40000"/>
                    </a:schemeClr>
                  </a:solidFill>
                  <a:effectLst/>
                  <a:latin typeface="+mj-lt"/>
                  <a:ea typeface="宋体" panose="02010600030101010101" pitchFamily="2" charset="-122"/>
                </a:rPr>
                <a:t>Palestine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29" name="Rectangle 110">
              <a:extLst>
                <a:ext uri="{FF2B5EF4-FFF2-40B4-BE49-F238E27FC236}">
                  <a16:creationId xmlns:a16="http://schemas.microsoft.com/office/drawing/2014/main" id="{BB8C6D04-0AB8-968B-9079-CA94B0D3D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182" y="1654436"/>
              <a:ext cx="80310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Mediterranean Sea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  <p:sp>
          <p:nvSpPr>
            <p:cNvPr id="30" name="Rectangle 110">
              <a:extLst>
                <a:ext uri="{FF2B5EF4-FFF2-40B4-BE49-F238E27FC236}">
                  <a16:creationId xmlns:a16="http://schemas.microsoft.com/office/drawing/2014/main" id="{17C19319-03A5-735F-B6B5-4BB647391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1509" y="4743302"/>
              <a:ext cx="331822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Red Sea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  <p:sp>
          <p:nvSpPr>
            <p:cNvPr id="31" name="Rectangle 110">
              <a:extLst>
                <a:ext uri="{FF2B5EF4-FFF2-40B4-BE49-F238E27FC236}">
                  <a16:creationId xmlns:a16="http://schemas.microsoft.com/office/drawing/2014/main" id="{F140E6C8-A6BB-CE4F-2CED-A3687F4833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359" y="4684734"/>
              <a:ext cx="57387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Gulf of Aqaba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  <p:sp>
          <p:nvSpPr>
            <p:cNvPr id="32" name="Rectangle 110">
              <a:extLst>
                <a:ext uri="{FF2B5EF4-FFF2-40B4-BE49-F238E27FC236}">
                  <a16:creationId xmlns:a16="http://schemas.microsoft.com/office/drawing/2014/main" id="{8F1457D2-8EDC-54FD-015E-DE08FB0DC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461" y="4339961"/>
              <a:ext cx="520976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800" b="0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+mj-lt"/>
                  <a:ea typeface="宋体" panose="02010600030101010101" pitchFamily="2" charset="-122"/>
                </a:rPr>
                <a:t>Gulf of  Suez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+mj-lt"/>
              </a:endParaRP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49136B0C-F50F-B401-08CD-B3CD5D016817}"/>
              </a:ext>
            </a:extLst>
          </p:cNvPr>
          <p:cNvCxnSpPr/>
          <p:nvPr/>
        </p:nvCxnSpPr>
        <p:spPr>
          <a:xfrm flipH="1" flipV="1">
            <a:off x="3734978" y="294233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FC4B5C2-C15E-0529-343F-4C4551F338CE}"/>
              </a:ext>
            </a:extLst>
          </p:cNvPr>
          <p:cNvCxnSpPr/>
          <p:nvPr/>
        </p:nvCxnSpPr>
        <p:spPr>
          <a:xfrm flipH="1" flipV="1">
            <a:off x="4273546" y="2105672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84ED47B-A14F-D419-8C15-84A644845E33}"/>
              </a:ext>
            </a:extLst>
          </p:cNvPr>
          <p:cNvGrpSpPr/>
          <p:nvPr/>
        </p:nvGrpSpPr>
        <p:grpSpPr>
          <a:xfrm>
            <a:off x="4347522" y="1240305"/>
            <a:ext cx="808496" cy="1481449"/>
            <a:chOff x="4347522" y="1240305"/>
            <a:chExt cx="808496" cy="1481449"/>
          </a:xfrm>
          <a:solidFill>
            <a:srgbClr val="C00000"/>
          </a:solidFill>
        </p:grpSpPr>
        <p:sp>
          <p:nvSpPr>
            <p:cNvPr id="33" name="Oval 436">
              <a:extLst>
                <a:ext uri="{FF2B5EF4-FFF2-40B4-BE49-F238E27FC236}">
                  <a16:creationId xmlns:a16="http://schemas.microsoft.com/office/drawing/2014/main" id="{0EF3EC9B-E88A-8948-63D5-1ED6E9A4F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6399" y="2533897"/>
              <a:ext cx="43992" cy="43992"/>
            </a:xfrm>
            <a:prstGeom prst="star5">
              <a:avLst/>
            </a:prstGeom>
            <a:grpFill/>
            <a:ln w="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Oval 437">
              <a:extLst>
                <a:ext uri="{FF2B5EF4-FFF2-40B4-BE49-F238E27FC236}">
                  <a16:creationId xmlns:a16="http://schemas.microsoft.com/office/drawing/2014/main" id="{A2EF7623-F504-F165-FD42-852B18B51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7522" y="2678951"/>
              <a:ext cx="42803" cy="42803"/>
            </a:xfrm>
            <a:prstGeom prst="star5">
              <a:avLst/>
            </a:prstGeom>
            <a:grpFill/>
            <a:ln w="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Oval 438">
              <a:extLst>
                <a:ext uri="{FF2B5EF4-FFF2-40B4-BE49-F238E27FC236}">
                  <a16:creationId xmlns:a16="http://schemas.microsoft.com/office/drawing/2014/main" id="{5CA774F0-A8BA-ED9A-A8E5-A531DFA0B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4404" y="1240305"/>
              <a:ext cx="41614" cy="42803"/>
            </a:xfrm>
            <a:prstGeom prst="star5">
              <a:avLst/>
            </a:prstGeom>
            <a:grpFill/>
            <a:ln w="0" cap="rnd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182FBA3-1FB8-3613-DF19-A792D652C232}"/>
              </a:ext>
            </a:extLst>
          </p:cNvPr>
          <p:cNvGrpSpPr/>
          <p:nvPr/>
        </p:nvGrpSpPr>
        <p:grpSpPr>
          <a:xfrm>
            <a:off x="4013248" y="1254743"/>
            <a:ext cx="1480241" cy="1498881"/>
            <a:chOff x="4013248" y="1254743"/>
            <a:chExt cx="1480241" cy="1498881"/>
          </a:xfrm>
        </p:grpSpPr>
        <p:sp>
          <p:nvSpPr>
            <p:cNvPr id="40" name="Rectangle 60">
              <a:extLst>
                <a:ext uri="{FF2B5EF4-FFF2-40B4-BE49-F238E27FC236}">
                  <a16:creationId xmlns:a16="http://schemas.microsoft.com/office/drawing/2014/main" id="{49C8C794-8234-611E-DF2A-DBB442CD2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9937" y="2518361"/>
              <a:ext cx="2436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Amman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1" name="Rectangle 61">
              <a:extLst>
                <a:ext uri="{FF2B5EF4-FFF2-40B4-BE49-F238E27FC236}">
                  <a16:creationId xmlns:a16="http://schemas.microsoft.com/office/drawing/2014/main" id="{E2AF0261-2F2F-83D6-48BB-8CF4C9C256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7697" y="1254743"/>
              <a:ext cx="31579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Damascus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42" name="Rectangle 62">
              <a:extLst>
                <a:ext uri="{FF2B5EF4-FFF2-40B4-BE49-F238E27FC236}">
                  <a16:creationId xmlns:a16="http://schemas.microsoft.com/office/drawing/2014/main" id="{BA647B59-0DF2-D73A-8F26-71B1C2C83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248" y="2661291"/>
              <a:ext cx="314189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Jerusalem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FAA31A-0A3C-36DF-9D46-991870F7595D}"/>
              </a:ext>
            </a:extLst>
          </p:cNvPr>
          <p:cNvGrpSpPr/>
          <p:nvPr/>
        </p:nvGrpSpPr>
        <p:grpSpPr>
          <a:xfrm>
            <a:off x="3358297" y="1715957"/>
            <a:ext cx="1430236" cy="1371142"/>
            <a:chOff x="3267672" y="1044137"/>
            <a:chExt cx="1430236" cy="1371142"/>
          </a:xfrm>
        </p:grpSpPr>
        <p:sp>
          <p:nvSpPr>
            <p:cNvPr id="52" name="Rectangle 67">
              <a:extLst>
                <a:ext uri="{FF2B5EF4-FFF2-40B4-BE49-F238E27FC236}">
                  <a16:creationId xmlns:a16="http://schemas.microsoft.com/office/drawing/2014/main" id="{56EE64BC-4A63-D10A-1625-5C4997F76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488" y="1044137"/>
              <a:ext cx="16350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Haifa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3" name="Rectangle 71">
              <a:extLst>
                <a:ext uri="{FF2B5EF4-FFF2-40B4-BE49-F238E27FC236}">
                  <a16:creationId xmlns:a16="http://schemas.microsoft.com/office/drawing/2014/main" id="{8BEFC8D6-6FFE-6030-2EC6-613E667BE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9004" y="1894971"/>
              <a:ext cx="19396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Ramla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4" name="Rectangle 75">
              <a:extLst>
                <a:ext uri="{FF2B5EF4-FFF2-40B4-BE49-F238E27FC236}">
                  <a16:creationId xmlns:a16="http://schemas.microsoft.com/office/drawing/2014/main" id="{F52B0193-AD53-EFE2-93A6-27214775C2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0249" y="1554691"/>
              <a:ext cx="214802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Nablus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5" name="Rectangle 81">
              <a:extLst>
                <a:ext uri="{FF2B5EF4-FFF2-40B4-BE49-F238E27FC236}">
                  <a16:creationId xmlns:a16="http://schemas.microsoft.com/office/drawing/2014/main" id="{3D48FA22-C8C0-A9E3-9EB4-63A3EFDDF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01683" y="1720250"/>
              <a:ext cx="24365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Tel Aviv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6" name="Rectangle 89">
              <a:extLst>
                <a:ext uri="{FF2B5EF4-FFF2-40B4-BE49-F238E27FC236}">
                  <a16:creationId xmlns:a16="http://schemas.microsoft.com/office/drawing/2014/main" id="{C1C18425-72D6-A27A-6D02-E25AD0B3A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964" y="1832189"/>
              <a:ext cx="288541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Ramallah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57" name="Rectangle 91">
              <a:extLst>
                <a:ext uri="{FF2B5EF4-FFF2-40B4-BE49-F238E27FC236}">
                  <a16:creationId xmlns:a16="http://schemas.microsoft.com/office/drawing/2014/main" id="{FBD98EF7-909B-7750-0C1C-D23BB8CD7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8601" y="2225037"/>
              <a:ext cx="29014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Gaza City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198" name="Rectangle 91">
              <a:extLst>
                <a:ext uri="{FF2B5EF4-FFF2-40B4-BE49-F238E27FC236}">
                  <a16:creationId xmlns:a16="http://schemas.microsoft.com/office/drawing/2014/main" id="{9D9E5388-0AB7-DE33-BE42-2F46F8F48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9681" y="2238304"/>
              <a:ext cx="54822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Hebron (al-Khalil)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1" name="Rectangle 91">
              <a:extLst>
                <a:ext uri="{FF2B5EF4-FFF2-40B4-BE49-F238E27FC236}">
                  <a16:creationId xmlns:a16="http://schemas.microsoft.com/office/drawing/2014/main" id="{263E22E4-9A01-E05A-6D42-1387DA2DE9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7672" y="2322946"/>
              <a:ext cx="339837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Khan Yunis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5" name="Rectangle 91">
              <a:extLst>
                <a:ext uri="{FF2B5EF4-FFF2-40B4-BE49-F238E27FC236}">
                  <a16:creationId xmlns:a16="http://schemas.microsoft.com/office/drawing/2014/main" id="{53B96967-687F-8E2E-4416-0F5E69F89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5466" y="2107761"/>
              <a:ext cx="209994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Jabalia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08" name="Rectangle 75">
              <a:extLst>
                <a:ext uri="{FF2B5EF4-FFF2-40B4-BE49-F238E27FC236}">
                  <a16:creationId xmlns:a16="http://schemas.microsoft.com/office/drawing/2014/main" id="{19924531-72C0-F503-0348-35BB714F48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305" y="1419180"/>
              <a:ext cx="160300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Jenin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10" name="Rectangle 71">
              <a:extLst>
                <a:ext uri="{FF2B5EF4-FFF2-40B4-BE49-F238E27FC236}">
                  <a16:creationId xmlns:a16="http://schemas.microsoft.com/office/drawing/2014/main" id="{9BEB6B64-9F2A-A0E9-C354-CE6D1EA9B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42148" y="1815448"/>
              <a:ext cx="431208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Rishon LeZion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12" name="Rectangle 81">
              <a:extLst>
                <a:ext uri="{FF2B5EF4-FFF2-40B4-BE49-F238E27FC236}">
                  <a16:creationId xmlns:a16="http://schemas.microsoft.com/office/drawing/2014/main" id="{A4DD6931-A6E6-6E1C-1176-C5D1D726F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5996" y="1652328"/>
              <a:ext cx="360676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Petah </a:t>
              </a:r>
              <a:r>
                <a:rPr kumimoji="0" lang="en-US" altLang="zh-CN" sz="6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Tikva</a:t>
              </a:r>
              <a:endParaRPr kumimoji="0" lang="zh-CN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36215" name="Rectangle 67">
              <a:extLst>
                <a:ext uri="{FF2B5EF4-FFF2-40B4-BE49-F238E27FC236}">
                  <a16:creationId xmlns:a16="http://schemas.microsoft.com/office/drawing/2014/main" id="{4F71C644-D0B5-71D5-F83E-BADCFA9E20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7545" y="1165208"/>
              <a:ext cx="285335" cy="92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Nazareth</a:t>
              </a:r>
            </a:p>
          </p:txBody>
        </p:sp>
      </p:grpSp>
      <p:cxnSp>
        <p:nvCxnSpPr>
          <p:cNvPr id="136213" name="Straight Connector 136212">
            <a:extLst>
              <a:ext uri="{FF2B5EF4-FFF2-40B4-BE49-F238E27FC236}">
                <a16:creationId xmlns:a16="http://schemas.microsoft.com/office/drawing/2014/main" id="{722ACE99-DBF0-A0AD-3CDF-6BDA971A9805}"/>
              </a:ext>
            </a:extLst>
          </p:cNvPr>
          <p:cNvCxnSpPr/>
          <p:nvPr/>
        </p:nvCxnSpPr>
        <p:spPr>
          <a:xfrm flipH="1" flipV="1">
            <a:off x="4104477" y="2393803"/>
            <a:ext cx="41573" cy="50924"/>
          </a:xfrm>
          <a:prstGeom prst="line">
            <a:avLst/>
          </a:prstGeom>
          <a:ln w="31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C27BE0C-AEBA-9185-5592-BF289D711DC4}"/>
              </a:ext>
            </a:extLst>
          </p:cNvPr>
          <p:cNvGrpSpPr/>
          <p:nvPr/>
        </p:nvGrpSpPr>
        <p:grpSpPr>
          <a:xfrm>
            <a:off x="3697355" y="1822245"/>
            <a:ext cx="758655" cy="1254007"/>
            <a:chOff x="3697355" y="1822245"/>
            <a:chExt cx="758655" cy="1254007"/>
          </a:xfrm>
        </p:grpSpPr>
        <p:sp>
          <p:nvSpPr>
            <p:cNvPr id="136209" name="Oval 55">
              <a:extLst>
                <a:ext uri="{FF2B5EF4-FFF2-40B4-BE49-F238E27FC236}">
                  <a16:creationId xmlns:a16="http://schemas.microsoft.com/office/drawing/2014/main" id="{E89D9283-637C-34CF-2AD2-923BA0154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1642" y="2537847"/>
              <a:ext cx="22591" cy="23779"/>
            </a:xfrm>
            <a:prstGeom prst="ellipse">
              <a:avLst/>
            </a:prstGeom>
            <a:solidFill>
              <a:schemeClr val="tx1"/>
            </a:solidFill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9FD01C50-8C98-B8DE-1EF9-DFDDD3857E5D}"/>
                </a:ext>
              </a:extLst>
            </p:cNvPr>
            <p:cNvGrpSpPr/>
            <p:nvPr/>
          </p:nvGrpSpPr>
          <p:grpSpPr>
            <a:xfrm>
              <a:off x="3697355" y="1822245"/>
              <a:ext cx="758655" cy="1254007"/>
              <a:chOff x="3697355" y="1822245"/>
              <a:chExt cx="758655" cy="1254007"/>
            </a:xfrm>
          </p:grpSpPr>
          <p:sp>
            <p:nvSpPr>
              <p:cNvPr id="136197" name="Oval 55">
                <a:extLst>
                  <a:ext uri="{FF2B5EF4-FFF2-40B4-BE49-F238E27FC236}">
                    <a16:creationId xmlns:a16="http://schemas.microsoft.com/office/drawing/2014/main" id="{CD2F23FC-5105-9F22-7FF3-874EA84853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9560" y="2884047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4" name="Oval 27">
                <a:extLst>
                  <a:ext uri="{FF2B5EF4-FFF2-40B4-BE49-F238E27FC236}">
                    <a16:creationId xmlns:a16="http://schemas.microsoft.com/office/drawing/2014/main" id="{3BF7CF1D-8EB1-1AEB-A088-651E21898C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8249" y="2576048"/>
                <a:ext cx="23779" cy="21401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5" name="Oval 29">
                <a:extLst>
                  <a:ext uri="{FF2B5EF4-FFF2-40B4-BE49-F238E27FC236}">
                    <a16:creationId xmlns:a16="http://schemas.microsoft.com/office/drawing/2014/main" id="{70703C88-4B9F-0CD5-0CF4-E62E4AEA88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57230" y="2586749"/>
                <a:ext cx="22591" cy="22591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6" name="Oval 49">
                <a:extLst>
                  <a:ext uri="{FF2B5EF4-FFF2-40B4-BE49-F238E27FC236}">
                    <a16:creationId xmlns:a16="http://schemas.microsoft.com/office/drawing/2014/main" id="{FF957FE7-1EAA-174E-3422-8DDB2677D1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7909" y="1822245"/>
                <a:ext cx="21401" cy="22591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7" name="Oval 51">
                <a:extLst>
                  <a:ext uri="{FF2B5EF4-FFF2-40B4-BE49-F238E27FC236}">
                    <a16:creationId xmlns:a16="http://schemas.microsoft.com/office/drawing/2014/main" id="{087529E9-3FFA-69B7-BA98-1A4FF184E0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0521" y="2322799"/>
                <a:ext cx="22591" cy="22591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8" name="Oval 55">
                <a:extLst>
                  <a:ext uri="{FF2B5EF4-FFF2-40B4-BE49-F238E27FC236}">
                    <a16:creationId xmlns:a16="http://schemas.microsoft.com/office/drawing/2014/main" id="{D65186C5-86F5-6BDD-C946-03FB3B67DC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23386" y="2894690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49" name="Oval 59">
                <a:extLst>
                  <a:ext uri="{FF2B5EF4-FFF2-40B4-BE49-F238E27FC236}">
                    <a16:creationId xmlns:a16="http://schemas.microsoft.com/office/drawing/2014/main" id="{6C5D9431-7642-066B-28EE-C80B8ECF7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0478" y="2438128"/>
                <a:ext cx="23779" cy="22591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0" name="Oval 55">
                <a:extLst>
                  <a:ext uri="{FF2B5EF4-FFF2-40B4-BE49-F238E27FC236}">
                    <a16:creationId xmlns:a16="http://schemas.microsoft.com/office/drawing/2014/main" id="{409AEF29-C5D5-5994-A0BF-BBCEDC094C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97355" y="3052473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4" name="Oval 55">
                <a:extLst>
                  <a:ext uri="{FF2B5EF4-FFF2-40B4-BE49-F238E27FC236}">
                    <a16:creationId xmlns:a16="http://schemas.microsoft.com/office/drawing/2014/main" id="{FE4EE124-8797-8DB1-A159-65E811387A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5231" y="2866962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07" name="Oval 55">
                <a:extLst>
                  <a:ext uri="{FF2B5EF4-FFF2-40B4-BE49-F238E27FC236}">
                    <a16:creationId xmlns:a16="http://schemas.microsoft.com/office/drawing/2014/main" id="{76D4CBE7-3C88-19DA-325A-87EDDF4A8F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33419" y="2109909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1" name="Oval 55">
                <a:extLst>
                  <a:ext uri="{FF2B5EF4-FFF2-40B4-BE49-F238E27FC236}">
                    <a16:creationId xmlns:a16="http://schemas.microsoft.com/office/drawing/2014/main" id="{CCB79D60-1B59-D86E-095B-6FCC8A27E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8307" y="2442310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36214" name="Oval 55">
                <a:extLst>
                  <a:ext uri="{FF2B5EF4-FFF2-40B4-BE49-F238E27FC236}">
                    <a16:creationId xmlns:a16="http://schemas.microsoft.com/office/drawing/2014/main" id="{2E0B2680-2686-86C7-0964-E109C8692C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20644" y="1916825"/>
                <a:ext cx="22591" cy="23779"/>
              </a:xfrm>
              <a:prstGeom prst="ellipse">
                <a:avLst/>
              </a:prstGeom>
              <a:solidFill>
                <a:schemeClr val="tx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336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274</Words>
  <Application>Microsoft Office PowerPoint</Application>
  <PresentationFormat>On-screen Show (16:9)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主题​​</vt:lpstr>
      <vt:lpstr>Blank Israel Map</vt:lpstr>
      <vt:lpstr>Israel Map with Country/Territory Names</vt:lpstr>
      <vt:lpstr>Israel Palestine Map with Country/Territory Names and Capitals, Major Cities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81</cp:revision>
  <dcterms:created xsi:type="dcterms:W3CDTF">2016-05-15T02:42:52Z</dcterms:created>
  <dcterms:modified xsi:type="dcterms:W3CDTF">2023-10-15T08:32:06Z</dcterms:modified>
</cp:coreProperties>
</file>